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FF99"/>
    <a:srgbClr val="FFC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53" autoAdjust="0"/>
    <p:restoredTop sz="97433" autoAdjust="0"/>
  </p:normalViewPr>
  <p:slideViewPr>
    <p:cSldViewPr snapToGrid="0">
      <p:cViewPr>
        <p:scale>
          <a:sx n="102" d="100"/>
          <a:sy n="102" d="100"/>
        </p:scale>
        <p:origin x="-66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1CC59-B2C4-4052-8B14-8069B64535BF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2F2D4-AE5E-4DD9-A6BB-7E1EE83E9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12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Image</a:t>
            </a:r>
            <a:r>
              <a:rPr lang="en-GB" baseline="0" dirty="0" smtClean="0"/>
              <a:t> </a:t>
            </a:r>
            <a:r>
              <a:rPr lang="en-GB" baseline="0" smtClean="0"/>
              <a:t>source: </a:t>
            </a:r>
            <a:r>
              <a:rPr lang="en-GB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rlv.zcache.co.uk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2F2D4-AE5E-4DD9-A6BB-7E1EE83E9E4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63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0FC0-B06A-4F21-9E8B-E1A0C2056F65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2C86-5248-47F4-8D2A-2F4D8A8C5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36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0FC0-B06A-4F21-9E8B-E1A0C2056F65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2C86-5248-47F4-8D2A-2F4D8A8C5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54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0FC0-B06A-4F21-9E8B-E1A0C2056F65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2C86-5248-47F4-8D2A-2F4D8A8C5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31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0FC0-B06A-4F21-9E8B-E1A0C2056F65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2C86-5248-47F4-8D2A-2F4D8A8C5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0FC0-B06A-4F21-9E8B-E1A0C2056F65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2C86-5248-47F4-8D2A-2F4D8A8C5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4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0FC0-B06A-4F21-9E8B-E1A0C2056F65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2C86-5248-47F4-8D2A-2F4D8A8C5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35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0FC0-B06A-4F21-9E8B-E1A0C2056F65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2C86-5248-47F4-8D2A-2F4D8A8C5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0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0FC0-B06A-4F21-9E8B-E1A0C2056F65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2C86-5248-47F4-8D2A-2F4D8A8C5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23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0FC0-B06A-4F21-9E8B-E1A0C2056F65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2C86-5248-47F4-8D2A-2F4D8A8C5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94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0FC0-B06A-4F21-9E8B-E1A0C2056F65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2C86-5248-47F4-8D2A-2F4D8A8C5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51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0FC0-B06A-4F21-9E8B-E1A0C2056F65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2C86-5248-47F4-8D2A-2F4D8A8C5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6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40FC0-B06A-4F21-9E8B-E1A0C2056F65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12C86-5248-47F4-8D2A-2F4D8A8C5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54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vimeo.com/166684522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bc.co.uk/bitesize/intermediate2/geography/human_environments/world_population_distribution/revision/4/" TargetMode="External"/><Relationship Id="rId2" Type="http://schemas.openxmlformats.org/officeDocument/2006/relationships/hyperlink" Target="http://www.bbc.co.uk/programmes/b011qmc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hangha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99" y="639068"/>
            <a:ext cx="66960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hak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98" y="3208402"/>
            <a:ext cx="6696075" cy="244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WordArt 4"/>
          <p:cNvSpPr>
            <a:spLocks noChangeArrowheads="1" noChangeShapeType="1" noTextEdit="1"/>
          </p:cNvSpPr>
          <p:nvPr/>
        </p:nvSpPr>
        <p:spPr bwMode="auto">
          <a:xfrm>
            <a:off x="83847" y="6382402"/>
            <a:ext cx="3455988" cy="3540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 normalizeH="1" dirty="0"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CC00"/>
                </a:solidFill>
                <a:latin typeface="Arial Black"/>
              </a:rPr>
              <a:t>Learning Links</a:t>
            </a:r>
          </a:p>
        </p:txBody>
      </p:sp>
      <p:pic>
        <p:nvPicPr>
          <p:cNvPr id="9" name="Picture 6" descr="Image result for thinking stick pers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0558" r="59759"/>
          <a:stretch/>
        </p:blipFill>
        <p:spPr bwMode="auto">
          <a:xfrm flipH="1">
            <a:off x="6559138" y="3952644"/>
            <a:ext cx="1381487" cy="255077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6844376" y="1577766"/>
            <a:ext cx="2180207" cy="1794829"/>
          </a:xfrm>
          <a:prstGeom prst="cloudCallout">
            <a:avLst>
              <a:gd name="adj1" fmla="val -33683"/>
              <a:gd name="adj2" fmla="val 88715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In which city would you want to live? 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7772400" y="3592270"/>
            <a:ext cx="1270845" cy="1374505"/>
          </a:xfrm>
          <a:prstGeom prst="wedgeRoundRectCallout">
            <a:avLst>
              <a:gd name="adj1" fmla="val -62049"/>
              <a:gd name="adj2" fmla="val 14884"/>
              <a:gd name="adj3" fmla="val 16667"/>
            </a:avLst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Be prepared to </a:t>
            </a:r>
            <a:r>
              <a:rPr lang="en-GB" b="1" dirty="0">
                <a:solidFill>
                  <a:schemeClr val="tx1"/>
                </a:solidFill>
                <a:cs typeface="Arial" panose="020B0604020202020204" pitchFamily="34" charset="0"/>
              </a:rPr>
              <a:t>explain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 why.</a:t>
            </a:r>
          </a:p>
        </p:txBody>
      </p:sp>
    </p:spTree>
    <p:extLst>
      <p:ext uri="{BB962C8B-B14F-4D97-AF65-F5344CB8AC3E}">
        <p14:creationId xmlns:p14="http://schemas.microsoft.com/office/powerpoint/2010/main" val="410122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2"/>
          <p:cNvSpPr>
            <a:spLocks noChangeArrowheads="1" noChangeShapeType="1" noTextEdit="1"/>
          </p:cNvSpPr>
          <p:nvPr/>
        </p:nvSpPr>
        <p:spPr bwMode="auto">
          <a:xfrm>
            <a:off x="92075" y="188913"/>
            <a:ext cx="894397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 normalizeH="1" dirty="0"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 panose="020B0A04020102020204" pitchFamily="34" charset="0"/>
              </a:rPr>
              <a:t>Key question / Learning outcomes</a:t>
            </a:r>
          </a:p>
        </p:txBody>
      </p:sp>
      <p:sp>
        <p:nvSpPr>
          <p:cNvPr id="3" name="WordArt 3"/>
          <p:cNvSpPr>
            <a:spLocks noChangeArrowheads="1" noChangeShapeType="1" noTextEdit="1"/>
          </p:cNvSpPr>
          <p:nvPr/>
        </p:nvSpPr>
        <p:spPr bwMode="auto">
          <a:xfrm>
            <a:off x="92074" y="1125537"/>
            <a:ext cx="8954294" cy="153453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en-GB" sz="3600" kern="10" dirty="0"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GB" sz="3600" kern="10" dirty="0" smtClean="0"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A: Urban Issues and Challenges</a:t>
            </a:r>
            <a:endParaRPr lang="en-GB" sz="3600" kern="10" dirty="0">
              <a:ln w="222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  <a:p>
            <a:pPr algn="ctr" eaLnBrk="1" hangingPunct="1">
              <a:defRPr/>
            </a:pPr>
            <a:r>
              <a:rPr lang="en-GB" sz="3600" u="sng" kern="10" dirty="0" smtClean="0">
                <a:ln w="222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rPr>
              <a:t>What is a megacity?</a:t>
            </a:r>
            <a:endParaRPr lang="en-GB" sz="3600" u="sng" kern="10" dirty="0">
              <a:ln w="22225">
                <a:solidFill>
                  <a:schemeClr val="tx1"/>
                </a:solidFill>
                <a:round/>
                <a:headEnd/>
                <a:tailEnd/>
              </a:ln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1755" y="4715476"/>
            <a:ext cx="896461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 b="1" dirty="0">
                <a:cs typeface="Arial" panose="020B0604020202020204" pitchFamily="34" charset="0"/>
              </a:rPr>
              <a:t>LEARNING OUTCOME…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0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Identify global population statistics.</a:t>
            </a:r>
            <a:endParaRPr lang="en-GB" altLang="en-US" sz="20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000" b="1" dirty="0" smtClean="0">
                <a:solidFill>
                  <a:srgbClr val="FFC000"/>
                </a:solidFill>
                <a:cs typeface="Arial" panose="020B0604020202020204" pitchFamily="34" charset="0"/>
              </a:rPr>
              <a:t>Describe the way of life in two different megacities.</a:t>
            </a:r>
            <a:endParaRPr lang="en-GB" altLang="en-US" sz="2000" b="1" dirty="0">
              <a:solidFill>
                <a:srgbClr val="000066"/>
              </a:solidFill>
              <a:cs typeface="Arial" panose="020B0604020202020204" pitchFamily="34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000" b="1" dirty="0" smtClean="0">
                <a:solidFill>
                  <a:srgbClr val="00B050"/>
                </a:solidFill>
                <a:cs typeface="Arial" panose="020B0604020202020204" pitchFamily="34" charset="0"/>
              </a:rPr>
              <a:t>Explain the effects of the creation of megacities.</a:t>
            </a:r>
            <a:endParaRPr lang="en-GB" altLang="en-US" sz="1800" b="1" dirty="0">
              <a:solidFill>
                <a:srgbClr val="00B05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410510"/>
              </p:ext>
            </p:extLst>
          </p:nvPr>
        </p:nvGraphicFramePr>
        <p:xfrm>
          <a:off x="92074" y="2906292"/>
          <a:ext cx="8943976" cy="1764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19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719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5722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bg1"/>
                          </a:solidFill>
                        </a:rPr>
                        <a:t>Key idea</a:t>
                      </a:r>
                    </a:p>
                  </a:txBody>
                  <a:tcP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solidFill>
                            <a:schemeClr val="bg1"/>
                          </a:solidFill>
                        </a:rPr>
                        <a:t>Specification content</a:t>
                      </a:r>
                      <a:endParaRPr lang="en-GB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98253"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CA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CA" sz="18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growing percentage of the world’s population lives in urban areas.</a:t>
                      </a:r>
                      <a:endParaRPr lang="en-CA" sz="18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CA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global pattern</a:t>
                      </a:r>
                      <a:r>
                        <a:rPr lang="en-CA" sz="18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of urban change.</a:t>
                      </a:r>
                    </a:p>
                    <a:p>
                      <a:pPr algn="l"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CA" sz="18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emergence of megacities.</a:t>
                      </a:r>
                      <a:endParaRPr lang="en-CA" sz="18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74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58198" y="1146113"/>
            <a:ext cx="2648778" cy="3170099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As an introduction to our new unit you will be watching a documentary about </a:t>
            </a:r>
            <a:r>
              <a:rPr lang="en-GB" sz="2000" b="1" dirty="0" smtClean="0"/>
              <a:t>megacities</a:t>
            </a:r>
            <a:r>
              <a:rPr lang="en-GB" sz="2000" dirty="0" smtClean="0"/>
              <a:t> to understand some of the </a:t>
            </a:r>
            <a:r>
              <a:rPr lang="en-GB" sz="2000" b="1" dirty="0" smtClean="0"/>
              <a:t>global changes, trends, and consequences of urban issues</a:t>
            </a:r>
            <a:r>
              <a:rPr lang="en-GB" sz="2000" dirty="0" smtClean="0"/>
              <a:t>.</a:t>
            </a:r>
            <a:endParaRPr lang="en-GB" sz="2000" dirty="0"/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6802010" y="4988254"/>
            <a:ext cx="2004966" cy="40965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800" kern="10" spc="-150" normalizeH="1" dirty="0" smtClean="0"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Activity</a:t>
            </a:r>
            <a:endParaRPr lang="en-GB" sz="2800" kern="10" spc="-150" normalizeH="1" dirty="0">
              <a:ln w="25400">
                <a:solidFill>
                  <a:srgbClr val="000000"/>
                </a:solidFill>
                <a:round/>
                <a:headEnd/>
                <a:tailEnd/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888" y="4473388"/>
            <a:ext cx="8443088" cy="400110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cs typeface="Arial" panose="020B0604020202020204" pitchFamily="34" charset="0"/>
              </a:rPr>
              <a:t>During the video, </a:t>
            </a:r>
            <a:r>
              <a:rPr lang="en-GB" sz="2000" b="1" dirty="0" smtClean="0">
                <a:cs typeface="Arial" panose="020B0604020202020204" pitchFamily="34" charset="0"/>
              </a:rPr>
              <a:t>answer the questions on your sheet</a:t>
            </a:r>
            <a:r>
              <a:rPr lang="en-GB" sz="2000" dirty="0" smtClean="0">
                <a:cs typeface="Arial" panose="020B0604020202020204" pitchFamily="34" charset="0"/>
              </a:rPr>
              <a:t>.</a:t>
            </a:r>
            <a:endParaRPr lang="en-GB" sz="2000" dirty="0">
              <a:cs typeface="Arial" panose="020B0604020202020204" pitchFamily="34" charset="0"/>
            </a:endParaRPr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88" y="1145718"/>
            <a:ext cx="5660570" cy="3184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30629"/>
            <a:ext cx="9144000" cy="4001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Introducing urban issues and challenges…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3761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37" y="450730"/>
            <a:ext cx="3427188" cy="34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WordArt 2"/>
          <p:cNvSpPr>
            <a:spLocks noChangeArrowheads="1" noChangeShapeType="1" noTextEdit="1"/>
          </p:cNvSpPr>
          <p:nvPr/>
        </p:nvSpPr>
        <p:spPr bwMode="auto">
          <a:xfrm>
            <a:off x="1129756" y="661710"/>
            <a:ext cx="3087708" cy="460823"/>
          </a:xfrm>
          <a:prstGeom prst="rect">
            <a:avLst/>
          </a:prstGeom>
        </p:spPr>
        <p:txBody>
          <a:bodyPr wrap="none" fromWordArt="1">
            <a:prstTxWarp prst="textArchUp">
              <a:avLst/>
            </a:prstTxWarp>
          </a:bodyPr>
          <a:lstStyle/>
          <a:p>
            <a:pPr algn="ctr"/>
            <a:r>
              <a:rPr lang="en-GB" sz="2800" kern="10" spc="-150" normalizeH="1" dirty="0" smtClean="0"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B050"/>
                </a:solidFill>
                <a:latin typeface="Arial Black" panose="020B0A04020102020204" pitchFamily="34" charset="0"/>
              </a:rPr>
              <a:t>Reflection</a:t>
            </a:r>
            <a:endParaRPr lang="en-GB" sz="2800" kern="10" spc="-150" normalizeH="1" dirty="0">
              <a:ln w="25400">
                <a:solidFill>
                  <a:srgbClr val="000000"/>
                </a:solidFill>
                <a:round/>
                <a:headEnd/>
                <a:tailEnd/>
              </a:ln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94"/>
          <a:stretch/>
        </p:blipFill>
        <p:spPr bwMode="auto">
          <a:xfrm>
            <a:off x="921637" y="3803251"/>
            <a:ext cx="7377016" cy="258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33257" y="1852535"/>
            <a:ext cx="2827176" cy="1323439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In just </a:t>
            </a:r>
            <a:r>
              <a:rPr lang="en-GB" sz="2000" b="1" dirty="0" smtClean="0"/>
              <a:t>20 words</a:t>
            </a:r>
            <a:r>
              <a:rPr lang="en-GB" sz="2000" dirty="0" smtClean="0"/>
              <a:t> summarise something you have learnt about cities and mega cities.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260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05279" y="1490008"/>
            <a:ext cx="59020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www.bbc.co.uk/programmes/b011qmcl</a:t>
            </a:r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>
                <a:hlinkClick r:id="rId3"/>
              </a:rPr>
              <a:t>http://www.bbc.co.uk/bitesize/intermediate2/geography/human_environments/world_population_distribution/revision/4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158612" y="164328"/>
            <a:ext cx="3890873" cy="46082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800" kern="10" spc="-150" normalizeH="1" dirty="0" smtClean="0"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70C0"/>
                </a:solidFill>
                <a:latin typeface="Arial Black" panose="020B0A04020102020204" pitchFamily="34" charset="0"/>
              </a:rPr>
              <a:t>Further Reading</a:t>
            </a:r>
            <a:endParaRPr lang="en-GB" sz="2800" kern="10" spc="-150" normalizeH="1" dirty="0">
              <a:ln w="25400">
                <a:solidFill>
                  <a:srgbClr val="000000"/>
                </a:solidFill>
                <a:round/>
                <a:headEnd/>
                <a:tailEnd/>
              </a:ln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7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</TotalTime>
  <Words>168</Words>
  <Application>Microsoft Office PowerPoint</Application>
  <PresentationFormat>On-screen Show (4:3)</PresentationFormat>
  <Paragraphs>27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Parkside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Jenna Moorhead</dc:creator>
  <cp:lastModifiedBy>Charlotte McDonnell</cp:lastModifiedBy>
  <cp:revision>9</cp:revision>
  <dcterms:created xsi:type="dcterms:W3CDTF">2017-04-27T14:19:27Z</dcterms:created>
  <dcterms:modified xsi:type="dcterms:W3CDTF">2017-09-07T09:09:23Z</dcterms:modified>
</cp:coreProperties>
</file>