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4"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07"/>
  </p:normalViewPr>
  <p:slideViewPr>
    <p:cSldViewPr snapToGrid="0" snapToObjects="1">
      <p:cViewPr varScale="1">
        <p:scale>
          <a:sx n="112" d="100"/>
          <a:sy n="112" d="100"/>
        </p:scale>
        <p:origin x="5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2930A-C096-7247-884C-41A9A040594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B9497A0-085B-A945-8710-0284F1C869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D6F2C40-5C0F-0A4E-B3E6-279FCB7A6A51}"/>
              </a:ext>
            </a:extLst>
          </p:cNvPr>
          <p:cNvSpPr>
            <a:spLocks noGrp="1"/>
          </p:cNvSpPr>
          <p:nvPr>
            <p:ph type="dt" sz="half" idx="10"/>
          </p:nvPr>
        </p:nvSpPr>
        <p:spPr/>
        <p:txBody>
          <a:bodyPr/>
          <a:lstStyle/>
          <a:p>
            <a:fld id="{6EE27E32-E52D-5540-BEAD-99261E1E4EBD}" type="datetimeFigureOut">
              <a:rPr lang="en-US" smtClean="0"/>
              <a:t>11/24/20</a:t>
            </a:fld>
            <a:endParaRPr lang="en-US"/>
          </a:p>
        </p:txBody>
      </p:sp>
      <p:sp>
        <p:nvSpPr>
          <p:cNvPr id="5" name="Footer Placeholder 4">
            <a:extLst>
              <a:ext uri="{FF2B5EF4-FFF2-40B4-BE49-F238E27FC236}">
                <a16:creationId xmlns:a16="http://schemas.microsoft.com/office/drawing/2014/main" id="{C836A504-C920-ED4D-9789-A83E8A980A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8FD803-6DBC-0D4F-89FB-8864866A1B1B}"/>
              </a:ext>
            </a:extLst>
          </p:cNvPr>
          <p:cNvSpPr>
            <a:spLocks noGrp="1"/>
          </p:cNvSpPr>
          <p:nvPr>
            <p:ph type="sldNum" sz="quarter" idx="12"/>
          </p:nvPr>
        </p:nvSpPr>
        <p:spPr/>
        <p:txBody>
          <a:bodyPr/>
          <a:lstStyle/>
          <a:p>
            <a:fld id="{041F6E06-3498-D848-9F6E-2273C7FF26CB}" type="slidenum">
              <a:rPr lang="en-US" smtClean="0"/>
              <a:t>‹#›</a:t>
            </a:fld>
            <a:endParaRPr lang="en-US"/>
          </a:p>
        </p:txBody>
      </p:sp>
    </p:spTree>
    <p:extLst>
      <p:ext uri="{BB962C8B-B14F-4D97-AF65-F5344CB8AC3E}">
        <p14:creationId xmlns:p14="http://schemas.microsoft.com/office/powerpoint/2010/main" val="3529429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69D6C-5013-6543-9088-9729239B38F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DDE9809-291F-9B4C-9B9F-60B0701F1CF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79C9A51-66DF-B44C-B33E-F5F273385630}"/>
              </a:ext>
            </a:extLst>
          </p:cNvPr>
          <p:cNvSpPr>
            <a:spLocks noGrp="1"/>
          </p:cNvSpPr>
          <p:nvPr>
            <p:ph type="dt" sz="half" idx="10"/>
          </p:nvPr>
        </p:nvSpPr>
        <p:spPr/>
        <p:txBody>
          <a:bodyPr/>
          <a:lstStyle/>
          <a:p>
            <a:fld id="{6EE27E32-E52D-5540-BEAD-99261E1E4EBD}" type="datetimeFigureOut">
              <a:rPr lang="en-US" smtClean="0"/>
              <a:t>11/24/20</a:t>
            </a:fld>
            <a:endParaRPr lang="en-US"/>
          </a:p>
        </p:txBody>
      </p:sp>
      <p:sp>
        <p:nvSpPr>
          <p:cNvPr id="5" name="Footer Placeholder 4">
            <a:extLst>
              <a:ext uri="{FF2B5EF4-FFF2-40B4-BE49-F238E27FC236}">
                <a16:creationId xmlns:a16="http://schemas.microsoft.com/office/drawing/2014/main" id="{31141073-9974-ED4F-9054-3ED8BAFA99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680891-D145-6942-A8B2-0B9B022633EB}"/>
              </a:ext>
            </a:extLst>
          </p:cNvPr>
          <p:cNvSpPr>
            <a:spLocks noGrp="1"/>
          </p:cNvSpPr>
          <p:nvPr>
            <p:ph type="sldNum" sz="quarter" idx="12"/>
          </p:nvPr>
        </p:nvSpPr>
        <p:spPr/>
        <p:txBody>
          <a:bodyPr/>
          <a:lstStyle/>
          <a:p>
            <a:fld id="{041F6E06-3498-D848-9F6E-2273C7FF26CB}" type="slidenum">
              <a:rPr lang="en-US" smtClean="0"/>
              <a:t>‹#›</a:t>
            </a:fld>
            <a:endParaRPr lang="en-US"/>
          </a:p>
        </p:txBody>
      </p:sp>
    </p:spTree>
    <p:extLst>
      <p:ext uri="{BB962C8B-B14F-4D97-AF65-F5344CB8AC3E}">
        <p14:creationId xmlns:p14="http://schemas.microsoft.com/office/powerpoint/2010/main" val="3974261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C5DC67-081D-1F43-86C7-D1FC21DCD9D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1F70CBA-646C-504C-8886-8DD273F564C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8271053-C111-9344-8BFB-1D067C5535B1}"/>
              </a:ext>
            </a:extLst>
          </p:cNvPr>
          <p:cNvSpPr>
            <a:spLocks noGrp="1"/>
          </p:cNvSpPr>
          <p:nvPr>
            <p:ph type="dt" sz="half" idx="10"/>
          </p:nvPr>
        </p:nvSpPr>
        <p:spPr/>
        <p:txBody>
          <a:bodyPr/>
          <a:lstStyle/>
          <a:p>
            <a:fld id="{6EE27E32-E52D-5540-BEAD-99261E1E4EBD}" type="datetimeFigureOut">
              <a:rPr lang="en-US" smtClean="0"/>
              <a:t>11/24/20</a:t>
            </a:fld>
            <a:endParaRPr lang="en-US"/>
          </a:p>
        </p:txBody>
      </p:sp>
      <p:sp>
        <p:nvSpPr>
          <p:cNvPr id="5" name="Footer Placeholder 4">
            <a:extLst>
              <a:ext uri="{FF2B5EF4-FFF2-40B4-BE49-F238E27FC236}">
                <a16:creationId xmlns:a16="http://schemas.microsoft.com/office/drawing/2014/main" id="{7FA7DCEC-0AA0-E547-A6C8-BC57C1556C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A7D111-898C-1444-A8F4-0893610F6F89}"/>
              </a:ext>
            </a:extLst>
          </p:cNvPr>
          <p:cNvSpPr>
            <a:spLocks noGrp="1"/>
          </p:cNvSpPr>
          <p:nvPr>
            <p:ph type="sldNum" sz="quarter" idx="12"/>
          </p:nvPr>
        </p:nvSpPr>
        <p:spPr/>
        <p:txBody>
          <a:bodyPr/>
          <a:lstStyle/>
          <a:p>
            <a:fld id="{041F6E06-3498-D848-9F6E-2273C7FF26CB}" type="slidenum">
              <a:rPr lang="en-US" smtClean="0"/>
              <a:t>‹#›</a:t>
            </a:fld>
            <a:endParaRPr lang="en-US"/>
          </a:p>
        </p:txBody>
      </p:sp>
    </p:spTree>
    <p:extLst>
      <p:ext uri="{BB962C8B-B14F-4D97-AF65-F5344CB8AC3E}">
        <p14:creationId xmlns:p14="http://schemas.microsoft.com/office/powerpoint/2010/main" val="3523012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65AD3-BE34-0740-9435-14EAEA6E0CA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1A5B56F-10ED-8842-85A7-39451F45E99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2A5F423-8378-C944-82EB-4DD5774E6B41}"/>
              </a:ext>
            </a:extLst>
          </p:cNvPr>
          <p:cNvSpPr>
            <a:spLocks noGrp="1"/>
          </p:cNvSpPr>
          <p:nvPr>
            <p:ph type="dt" sz="half" idx="10"/>
          </p:nvPr>
        </p:nvSpPr>
        <p:spPr/>
        <p:txBody>
          <a:bodyPr/>
          <a:lstStyle/>
          <a:p>
            <a:fld id="{6EE27E32-E52D-5540-BEAD-99261E1E4EBD}" type="datetimeFigureOut">
              <a:rPr lang="en-US" smtClean="0"/>
              <a:t>11/24/20</a:t>
            </a:fld>
            <a:endParaRPr lang="en-US"/>
          </a:p>
        </p:txBody>
      </p:sp>
      <p:sp>
        <p:nvSpPr>
          <p:cNvPr id="5" name="Footer Placeholder 4">
            <a:extLst>
              <a:ext uri="{FF2B5EF4-FFF2-40B4-BE49-F238E27FC236}">
                <a16:creationId xmlns:a16="http://schemas.microsoft.com/office/drawing/2014/main" id="{F7DC4A72-32D8-1F4A-B600-F881FFE99B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2A7EC0-FC36-224D-8A1C-C5882E81C437}"/>
              </a:ext>
            </a:extLst>
          </p:cNvPr>
          <p:cNvSpPr>
            <a:spLocks noGrp="1"/>
          </p:cNvSpPr>
          <p:nvPr>
            <p:ph type="sldNum" sz="quarter" idx="12"/>
          </p:nvPr>
        </p:nvSpPr>
        <p:spPr/>
        <p:txBody>
          <a:bodyPr/>
          <a:lstStyle/>
          <a:p>
            <a:fld id="{041F6E06-3498-D848-9F6E-2273C7FF26CB}" type="slidenum">
              <a:rPr lang="en-US" smtClean="0"/>
              <a:t>‹#›</a:t>
            </a:fld>
            <a:endParaRPr lang="en-US"/>
          </a:p>
        </p:txBody>
      </p:sp>
    </p:spTree>
    <p:extLst>
      <p:ext uri="{BB962C8B-B14F-4D97-AF65-F5344CB8AC3E}">
        <p14:creationId xmlns:p14="http://schemas.microsoft.com/office/powerpoint/2010/main" val="3942931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0B2EA-924E-4B4F-8753-510FC31414D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1C29A34-4E00-0F49-A6FE-4B7D4E8C29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EF71C64-85A2-554D-8D1C-D55E0E823EAE}"/>
              </a:ext>
            </a:extLst>
          </p:cNvPr>
          <p:cNvSpPr>
            <a:spLocks noGrp="1"/>
          </p:cNvSpPr>
          <p:nvPr>
            <p:ph type="dt" sz="half" idx="10"/>
          </p:nvPr>
        </p:nvSpPr>
        <p:spPr/>
        <p:txBody>
          <a:bodyPr/>
          <a:lstStyle/>
          <a:p>
            <a:fld id="{6EE27E32-E52D-5540-BEAD-99261E1E4EBD}" type="datetimeFigureOut">
              <a:rPr lang="en-US" smtClean="0"/>
              <a:t>11/24/20</a:t>
            </a:fld>
            <a:endParaRPr lang="en-US"/>
          </a:p>
        </p:txBody>
      </p:sp>
      <p:sp>
        <p:nvSpPr>
          <p:cNvPr id="5" name="Footer Placeholder 4">
            <a:extLst>
              <a:ext uri="{FF2B5EF4-FFF2-40B4-BE49-F238E27FC236}">
                <a16:creationId xmlns:a16="http://schemas.microsoft.com/office/drawing/2014/main" id="{2CDE03C2-CF6A-2C4A-B3B9-F4675D48E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FC1E00-BEBF-8845-AAE2-18F2D2BA9C64}"/>
              </a:ext>
            </a:extLst>
          </p:cNvPr>
          <p:cNvSpPr>
            <a:spLocks noGrp="1"/>
          </p:cNvSpPr>
          <p:nvPr>
            <p:ph type="sldNum" sz="quarter" idx="12"/>
          </p:nvPr>
        </p:nvSpPr>
        <p:spPr/>
        <p:txBody>
          <a:bodyPr/>
          <a:lstStyle/>
          <a:p>
            <a:fld id="{041F6E06-3498-D848-9F6E-2273C7FF26CB}" type="slidenum">
              <a:rPr lang="en-US" smtClean="0"/>
              <a:t>‹#›</a:t>
            </a:fld>
            <a:endParaRPr lang="en-US"/>
          </a:p>
        </p:txBody>
      </p:sp>
    </p:spTree>
    <p:extLst>
      <p:ext uri="{BB962C8B-B14F-4D97-AF65-F5344CB8AC3E}">
        <p14:creationId xmlns:p14="http://schemas.microsoft.com/office/powerpoint/2010/main" val="1932676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DE617-20C0-F247-A489-8D9E8C4D3F3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2350479-1B4F-5445-836A-7A5C07B0251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2FE016D-8F0E-884B-A176-EC456AF2FAC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9E07780-75D0-404E-B4BE-B7B083E0078A}"/>
              </a:ext>
            </a:extLst>
          </p:cNvPr>
          <p:cNvSpPr>
            <a:spLocks noGrp="1"/>
          </p:cNvSpPr>
          <p:nvPr>
            <p:ph type="dt" sz="half" idx="10"/>
          </p:nvPr>
        </p:nvSpPr>
        <p:spPr/>
        <p:txBody>
          <a:bodyPr/>
          <a:lstStyle/>
          <a:p>
            <a:fld id="{6EE27E32-E52D-5540-BEAD-99261E1E4EBD}" type="datetimeFigureOut">
              <a:rPr lang="en-US" smtClean="0"/>
              <a:t>11/24/20</a:t>
            </a:fld>
            <a:endParaRPr lang="en-US"/>
          </a:p>
        </p:txBody>
      </p:sp>
      <p:sp>
        <p:nvSpPr>
          <p:cNvPr id="6" name="Footer Placeholder 5">
            <a:extLst>
              <a:ext uri="{FF2B5EF4-FFF2-40B4-BE49-F238E27FC236}">
                <a16:creationId xmlns:a16="http://schemas.microsoft.com/office/drawing/2014/main" id="{C7CA0A36-EFB4-644D-AC75-362395504B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194961-6D40-DB43-8789-0CA1830EF7B8}"/>
              </a:ext>
            </a:extLst>
          </p:cNvPr>
          <p:cNvSpPr>
            <a:spLocks noGrp="1"/>
          </p:cNvSpPr>
          <p:nvPr>
            <p:ph type="sldNum" sz="quarter" idx="12"/>
          </p:nvPr>
        </p:nvSpPr>
        <p:spPr/>
        <p:txBody>
          <a:bodyPr/>
          <a:lstStyle/>
          <a:p>
            <a:fld id="{041F6E06-3498-D848-9F6E-2273C7FF26CB}" type="slidenum">
              <a:rPr lang="en-US" smtClean="0"/>
              <a:t>‹#›</a:t>
            </a:fld>
            <a:endParaRPr lang="en-US"/>
          </a:p>
        </p:txBody>
      </p:sp>
    </p:spTree>
    <p:extLst>
      <p:ext uri="{BB962C8B-B14F-4D97-AF65-F5344CB8AC3E}">
        <p14:creationId xmlns:p14="http://schemas.microsoft.com/office/powerpoint/2010/main" val="1565158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C15E8-7798-1D42-89BE-3E47BA892E5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D94DA5A-CA99-2D48-9124-ECDE07A305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E224EA8-FA14-8846-9048-1AB4EF85D12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D7BF6A5-403E-264D-841B-24E9A30B49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89F9715-282F-AB41-B062-7628BEA28AF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69DE8B6-EA59-8245-9EAD-83F60C114035}"/>
              </a:ext>
            </a:extLst>
          </p:cNvPr>
          <p:cNvSpPr>
            <a:spLocks noGrp="1"/>
          </p:cNvSpPr>
          <p:nvPr>
            <p:ph type="dt" sz="half" idx="10"/>
          </p:nvPr>
        </p:nvSpPr>
        <p:spPr/>
        <p:txBody>
          <a:bodyPr/>
          <a:lstStyle/>
          <a:p>
            <a:fld id="{6EE27E32-E52D-5540-BEAD-99261E1E4EBD}" type="datetimeFigureOut">
              <a:rPr lang="en-US" smtClean="0"/>
              <a:t>11/24/20</a:t>
            </a:fld>
            <a:endParaRPr lang="en-US"/>
          </a:p>
        </p:txBody>
      </p:sp>
      <p:sp>
        <p:nvSpPr>
          <p:cNvPr id="8" name="Footer Placeholder 7">
            <a:extLst>
              <a:ext uri="{FF2B5EF4-FFF2-40B4-BE49-F238E27FC236}">
                <a16:creationId xmlns:a16="http://schemas.microsoft.com/office/drawing/2014/main" id="{1D462755-367E-0A4C-87E6-D6EBDE6E0F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99A5C5-02B1-1446-BA6A-A0FC2A710BEE}"/>
              </a:ext>
            </a:extLst>
          </p:cNvPr>
          <p:cNvSpPr>
            <a:spLocks noGrp="1"/>
          </p:cNvSpPr>
          <p:nvPr>
            <p:ph type="sldNum" sz="quarter" idx="12"/>
          </p:nvPr>
        </p:nvSpPr>
        <p:spPr/>
        <p:txBody>
          <a:bodyPr/>
          <a:lstStyle/>
          <a:p>
            <a:fld id="{041F6E06-3498-D848-9F6E-2273C7FF26CB}" type="slidenum">
              <a:rPr lang="en-US" smtClean="0"/>
              <a:t>‹#›</a:t>
            </a:fld>
            <a:endParaRPr lang="en-US"/>
          </a:p>
        </p:txBody>
      </p:sp>
    </p:spTree>
    <p:extLst>
      <p:ext uri="{BB962C8B-B14F-4D97-AF65-F5344CB8AC3E}">
        <p14:creationId xmlns:p14="http://schemas.microsoft.com/office/powerpoint/2010/main" val="82997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B2F1-FCD9-8D43-99DC-CCBD0B6AA9B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C8F9B4A-B893-9E41-B645-6345E382F091}"/>
              </a:ext>
            </a:extLst>
          </p:cNvPr>
          <p:cNvSpPr>
            <a:spLocks noGrp="1"/>
          </p:cNvSpPr>
          <p:nvPr>
            <p:ph type="dt" sz="half" idx="10"/>
          </p:nvPr>
        </p:nvSpPr>
        <p:spPr/>
        <p:txBody>
          <a:bodyPr/>
          <a:lstStyle/>
          <a:p>
            <a:fld id="{6EE27E32-E52D-5540-BEAD-99261E1E4EBD}" type="datetimeFigureOut">
              <a:rPr lang="en-US" smtClean="0"/>
              <a:t>11/24/20</a:t>
            </a:fld>
            <a:endParaRPr lang="en-US"/>
          </a:p>
        </p:txBody>
      </p:sp>
      <p:sp>
        <p:nvSpPr>
          <p:cNvPr id="4" name="Footer Placeholder 3">
            <a:extLst>
              <a:ext uri="{FF2B5EF4-FFF2-40B4-BE49-F238E27FC236}">
                <a16:creationId xmlns:a16="http://schemas.microsoft.com/office/drawing/2014/main" id="{21A2A6F9-8B96-4947-8519-6E51C3B323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271E51-770D-0144-B27C-33C473ECB1CA}"/>
              </a:ext>
            </a:extLst>
          </p:cNvPr>
          <p:cNvSpPr>
            <a:spLocks noGrp="1"/>
          </p:cNvSpPr>
          <p:nvPr>
            <p:ph type="sldNum" sz="quarter" idx="12"/>
          </p:nvPr>
        </p:nvSpPr>
        <p:spPr/>
        <p:txBody>
          <a:bodyPr/>
          <a:lstStyle/>
          <a:p>
            <a:fld id="{041F6E06-3498-D848-9F6E-2273C7FF26CB}" type="slidenum">
              <a:rPr lang="en-US" smtClean="0"/>
              <a:t>‹#›</a:t>
            </a:fld>
            <a:endParaRPr lang="en-US"/>
          </a:p>
        </p:txBody>
      </p:sp>
    </p:spTree>
    <p:extLst>
      <p:ext uri="{BB962C8B-B14F-4D97-AF65-F5344CB8AC3E}">
        <p14:creationId xmlns:p14="http://schemas.microsoft.com/office/powerpoint/2010/main" val="3313863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99B33C-EF39-4E4D-A699-F12584B9B9FC}"/>
              </a:ext>
            </a:extLst>
          </p:cNvPr>
          <p:cNvSpPr>
            <a:spLocks noGrp="1"/>
          </p:cNvSpPr>
          <p:nvPr>
            <p:ph type="dt" sz="half" idx="10"/>
          </p:nvPr>
        </p:nvSpPr>
        <p:spPr/>
        <p:txBody>
          <a:bodyPr/>
          <a:lstStyle/>
          <a:p>
            <a:fld id="{6EE27E32-E52D-5540-BEAD-99261E1E4EBD}" type="datetimeFigureOut">
              <a:rPr lang="en-US" smtClean="0"/>
              <a:t>11/24/20</a:t>
            </a:fld>
            <a:endParaRPr lang="en-US"/>
          </a:p>
        </p:txBody>
      </p:sp>
      <p:sp>
        <p:nvSpPr>
          <p:cNvPr id="3" name="Footer Placeholder 2">
            <a:extLst>
              <a:ext uri="{FF2B5EF4-FFF2-40B4-BE49-F238E27FC236}">
                <a16:creationId xmlns:a16="http://schemas.microsoft.com/office/drawing/2014/main" id="{ED47DDCE-509F-7D46-AD3C-A90D3B9F23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04641F-59AA-DA4F-88FD-D94F46998967}"/>
              </a:ext>
            </a:extLst>
          </p:cNvPr>
          <p:cNvSpPr>
            <a:spLocks noGrp="1"/>
          </p:cNvSpPr>
          <p:nvPr>
            <p:ph type="sldNum" sz="quarter" idx="12"/>
          </p:nvPr>
        </p:nvSpPr>
        <p:spPr/>
        <p:txBody>
          <a:bodyPr/>
          <a:lstStyle/>
          <a:p>
            <a:fld id="{041F6E06-3498-D848-9F6E-2273C7FF26CB}" type="slidenum">
              <a:rPr lang="en-US" smtClean="0"/>
              <a:t>‹#›</a:t>
            </a:fld>
            <a:endParaRPr lang="en-US"/>
          </a:p>
        </p:txBody>
      </p:sp>
    </p:spTree>
    <p:extLst>
      <p:ext uri="{BB962C8B-B14F-4D97-AF65-F5344CB8AC3E}">
        <p14:creationId xmlns:p14="http://schemas.microsoft.com/office/powerpoint/2010/main" val="2360276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00DFD-20DF-7D4F-84F0-A161AF9C335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402283A-DB8F-4A48-BCA1-ED49DB0852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3594B9C-6393-4B47-9CCB-3157721735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4A304F7-6327-6945-828E-5241EC069AAD}"/>
              </a:ext>
            </a:extLst>
          </p:cNvPr>
          <p:cNvSpPr>
            <a:spLocks noGrp="1"/>
          </p:cNvSpPr>
          <p:nvPr>
            <p:ph type="dt" sz="half" idx="10"/>
          </p:nvPr>
        </p:nvSpPr>
        <p:spPr/>
        <p:txBody>
          <a:bodyPr/>
          <a:lstStyle/>
          <a:p>
            <a:fld id="{6EE27E32-E52D-5540-BEAD-99261E1E4EBD}" type="datetimeFigureOut">
              <a:rPr lang="en-US" smtClean="0"/>
              <a:t>11/24/20</a:t>
            </a:fld>
            <a:endParaRPr lang="en-US"/>
          </a:p>
        </p:txBody>
      </p:sp>
      <p:sp>
        <p:nvSpPr>
          <p:cNvPr id="6" name="Footer Placeholder 5">
            <a:extLst>
              <a:ext uri="{FF2B5EF4-FFF2-40B4-BE49-F238E27FC236}">
                <a16:creationId xmlns:a16="http://schemas.microsoft.com/office/drawing/2014/main" id="{0ECCE754-E931-2A44-ABD5-90642192A5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EA663D-2C37-0B4D-AFC4-9DDF91ECECCE}"/>
              </a:ext>
            </a:extLst>
          </p:cNvPr>
          <p:cNvSpPr>
            <a:spLocks noGrp="1"/>
          </p:cNvSpPr>
          <p:nvPr>
            <p:ph type="sldNum" sz="quarter" idx="12"/>
          </p:nvPr>
        </p:nvSpPr>
        <p:spPr/>
        <p:txBody>
          <a:bodyPr/>
          <a:lstStyle/>
          <a:p>
            <a:fld id="{041F6E06-3498-D848-9F6E-2273C7FF26CB}" type="slidenum">
              <a:rPr lang="en-US" smtClean="0"/>
              <a:t>‹#›</a:t>
            </a:fld>
            <a:endParaRPr lang="en-US"/>
          </a:p>
        </p:txBody>
      </p:sp>
    </p:spTree>
    <p:extLst>
      <p:ext uri="{BB962C8B-B14F-4D97-AF65-F5344CB8AC3E}">
        <p14:creationId xmlns:p14="http://schemas.microsoft.com/office/powerpoint/2010/main" val="1411637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B9FC4-7B4F-164F-9425-3DE62CCFFAD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8D9BAC4-BB8B-8E41-8377-218FA252E9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49E24A-DC39-D84D-804D-B680D38FF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FD57338-0290-EC4F-94B1-11D7813C2457}"/>
              </a:ext>
            </a:extLst>
          </p:cNvPr>
          <p:cNvSpPr>
            <a:spLocks noGrp="1"/>
          </p:cNvSpPr>
          <p:nvPr>
            <p:ph type="dt" sz="half" idx="10"/>
          </p:nvPr>
        </p:nvSpPr>
        <p:spPr/>
        <p:txBody>
          <a:bodyPr/>
          <a:lstStyle/>
          <a:p>
            <a:fld id="{6EE27E32-E52D-5540-BEAD-99261E1E4EBD}" type="datetimeFigureOut">
              <a:rPr lang="en-US" smtClean="0"/>
              <a:t>11/24/20</a:t>
            </a:fld>
            <a:endParaRPr lang="en-US"/>
          </a:p>
        </p:txBody>
      </p:sp>
      <p:sp>
        <p:nvSpPr>
          <p:cNvPr id="6" name="Footer Placeholder 5">
            <a:extLst>
              <a:ext uri="{FF2B5EF4-FFF2-40B4-BE49-F238E27FC236}">
                <a16:creationId xmlns:a16="http://schemas.microsoft.com/office/drawing/2014/main" id="{28F06124-225F-E54E-8399-D034C93D50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8CB063-2685-494D-9570-70993B98B7D7}"/>
              </a:ext>
            </a:extLst>
          </p:cNvPr>
          <p:cNvSpPr>
            <a:spLocks noGrp="1"/>
          </p:cNvSpPr>
          <p:nvPr>
            <p:ph type="sldNum" sz="quarter" idx="12"/>
          </p:nvPr>
        </p:nvSpPr>
        <p:spPr/>
        <p:txBody>
          <a:bodyPr/>
          <a:lstStyle/>
          <a:p>
            <a:fld id="{041F6E06-3498-D848-9F6E-2273C7FF26CB}" type="slidenum">
              <a:rPr lang="en-US" smtClean="0"/>
              <a:t>‹#›</a:t>
            </a:fld>
            <a:endParaRPr lang="en-US"/>
          </a:p>
        </p:txBody>
      </p:sp>
    </p:spTree>
    <p:extLst>
      <p:ext uri="{BB962C8B-B14F-4D97-AF65-F5344CB8AC3E}">
        <p14:creationId xmlns:p14="http://schemas.microsoft.com/office/powerpoint/2010/main" val="865370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761A95-CE00-5748-85E4-0CE98DDDD4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9FCA7A9-24F8-C140-9126-3E6EBED39C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9203F7E-15D8-DB40-B35D-FD70990230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27E32-E52D-5540-BEAD-99261E1E4EBD}" type="datetimeFigureOut">
              <a:rPr lang="en-US" smtClean="0"/>
              <a:t>11/24/20</a:t>
            </a:fld>
            <a:endParaRPr lang="en-US"/>
          </a:p>
        </p:txBody>
      </p:sp>
      <p:sp>
        <p:nvSpPr>
          <p:cNvPr id="5" name="Footer Placeholder 4">
            <a:extLst>
              <a:ext uri="{FF2B5EF4-FFF2-40B4-BE49-F238E27FC236}">
                <a16:creationId xmlns:a16="http://schemas.microsoft.com/office/drawing/2014/main" id="{336E9AC5-70A1-7F43-B15D-BC9FCE4FE9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FB3168-2846-2C48-BFCA-59DA2B88C7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1F6E06-3498-D848-9F6E-2273C7FF26CB}" type="slidenum">
              <a:rPr lang="en-US" smtClean="0"/>
              <a:t>‹#›</a:t>
            </a:fld>
            <a:endParaRPr lang="en-US"/>
          </a:p>
        </p:txBody>
      </p:sp>
    </p:spTree>
    <p:extLst>
      <p:ext uri="{BB962C8B-B14F-4D97-AF65-F5344CB8AC3E}">
        <p14:creationId xmlns:p14="http://schemas.microsoft.com/office/powerpoint/2010/main" val="3949506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218" name="Picture 2" descr="Hallmarks of a sustainable city - Sustainable Cities">
            <a:extLst>
              <a:ext uri="{FF2B5EF4-FFF2-40B4-BE49-F238E27FC236}">
                <a16:creationId xmlns:a16="http://schemas.microsoft.com/office/drawing/2014/main" id="{3321C584-084B-9140-A586-6BD8C75D171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8" r="4875"/>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68C2FB9E-EFAE-9A4D-B2AF-3EEADE36A659}"/>
              </a:ext>
            </a:extLst>
          </p:cNvPr>
          <p:cNvSpPr>
            <a:spLocks noGrp="1"/>
          </p:cNvSpPr>
          <p:nvPr>
            <p:ph type="ctrTitle"/>
          </p:nvPr>
        </p:nvSpPr>
        <p:spPr>
          <a:xfrm>
            <a:off x="8022021" y="3231931"/>
            <a:ext cx="3852041" cy="683284"/>
          </a:xfrm>
        </p:spPr>
        <p:txBody>
          <a:bodyPr>
            <a:normAutofit/>
          </a:bodyPr>
          <a:lstStyle/>
          <a:p>
            <a:r>
              <a:rPr lang="en-US" sz="4000" dirty="0"/>
              <a:t>Sustainable Cities</a:t>
            </a:r>
          </a:p>
        </p:txBody>
      </p:sp>
      <p:sp>
        <p:nvSpPr>
          <p:cNvPr id="3" name="Subtitle 2">
            <a:extLst>
              <a:ext uri="{FF2B5EF4-FFF2-40B4-BE49-F238E27FC236}">
                <a16:creationId xmlns:a16="http://schemas.microsoft.com/office/drawing/2014/main" id="{7B5BABFE-792D-7B4D-A770-22C993865FCE}"/>
              </a:ext>
            </a:extLst>
          </p:cNvPr>
          <p:cNvSpPr>
            <a:spLocks noGrp="1"/>
          </p:cNvSpPr>
          <p:nvPr>
            <p:ph type="subTitle" idx="1"/>
          </p:nvPr>
        </p:nvSpPr>
        <p:spPr>
          <a:xfrm>
            <a:off x="7782910" y="4403706"/>
            <a:ext cx="4330262" cy="683284"/>
          </a:xfrm>
        </p:spPr>
        <p:txBody>
          <a:bodyPr>
            <a:noAutofit/>
          </a:bodyPr>
          <a:lstStyle/>
          <a:p>
            <a:r>
              <a:rPr lang="en-US" sz="2800" b="1" dirty="0"/>
              <a:t>City Planning</a:t>
            </a:r>
          </a:p>
          <a:p>
            <a:endParaRPr lang="en-US" dirty="0"/>
          </a:p>
          <a:p>
            <a:r>
              <a:rPr lang="en-US" dirty="0"/>
              <a:t>LO. I can work collaboratively to generate a plan of my sustainable city.</a:t>
            </a:r>
          </a:p>
        </p:txBody>
      </p:sp>
      <p:cxnSp>
        <p:nvCxnSpPr>
          <p:cNvPr id="73" name="Straight Connector 72">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9230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E3137DE-F929-254F-95EC-61EC11BBD3C8}"/>
              </a:ext>
            </a:extLst>
          </p:cNvPr>
          <p:cNvSpPr/>
          <p:nvPr/>
        </p:nvSpPr>
        <p:spPr>
          <a:xfrm>
            <a:off x="762000" y="628650"/>
            <a:ext cx="5314543" cy="5372100"/>
          </a:xfrm>
          <a:prstGeom prst="rect">
            <a:avLst/>
          </a:prstGeom>
        </p:spPr>
        <p:txBody>
          <a:bodyPr vert="horz" lIns="91440" tIns="45720" rIns="91440" bIns="45720" rtlCol="0" anchor="t">
            <a:noAutofit/>
          </a:bodyPr>
          <a:lstStyle/>
          <a:p>
            <a:pPr algn="ctr">
              <a:lnSpc>
                <a:spcPct val="90000"/>
              </a:lnSpc>
              <a:spcAft>
                <a:spcPts val="1000"/>
              </a:spcAft>
            </a:pPr>
            <a:r>
              <a:rPr lang="en-US" sz="2800" b="1" dirty="0"/>
              <a:t>Energy </a:t>
            </a:r>
          </a:p>
          <a:p>
            <a:pPr algn="ctr">
              <a:lnSpc>
                <a:spcPct val="90000"/>
              </a:lnSpc>
              <a:spcAft>
                <a:spcPts val="1000"/>
              </a:spcAft>
            </a:pPr>
            <a:r>
              <a:rPr lang="en-US" sz="2800" b="1" dirty="0">
                <a:effectLst/>
              </a:rPr>
              <a:t>What have you used today that requires energy?</a:t>
            </a:r>
            <a:endParaRPr lang="en-US" sz="2800" dirty="0">
              <a:effectLst/>
            </a:endParaRPr>
          </a:p>
          <a:p>
            <a:pPr algn="ctr">
              <a:lnSpc>
                <a:spcPct val="90000"/>
              </a:lnSpc>
              <a:spcAft>
                <a:spcPts val="1000"/>
              </a:spcAft>
            </a:pPr>
            <a:r>
              <a:rPr lang="en-US" sz="2800" dirty="0"/>
              <a:t>People have come to expect higher standards of living and the latest devices use up valuable energy. </a:t>
            </a:r>
          </a:p>
          <a:p>
            <a:pPr algn="ctr">
              <a:lnSpc>
                <a:spcPct val="90000"/>
              </a:lnSpc>
              <a:spcAft>
                <a:spcPts val="1000"/>
              </a:spcAft>
            </a:pPr>
            <a:r>
              <a:rPr lang="en-US" sz="2800" dirty="0"/>
              <a:t>Even today we use a lot of fossil fuels, like oil coal and gas.  In the past 200 years we have used over two thirds of the world’s resources already. Is renewable energy our future?</a:t>
            </a:r>
          </a:p>
          <a:p>
            <a:pPr algn="ctr">
              <a:lnSpc>
                <a:spcPct val="90000"/>
              </a:lnSpc>
              <a:spcAft>
                <a:spcPts val="1000"/>
              </a:spcAft>
            </a:pPr>
            <a:r>
              <a:rPr lang="en-US" sz="2800" dirty="0">
                <a:effectLst/>
              </a:rPr>
              <a:t>How will your city be powered??</a:t>
            </a:r>
          </a:p>
        </p:txBody>
      </p:sp>
      <p:pic>
        <p:nvPicPr>
          <p:cNvPr id="15362" name="Picture 2" descr="Renewable Energy A Sustainable Energy Source | Alternative Energy Tutorials">
            <a:extLst>
              <a:ext uri="{FF2B5EF4-FFF2-40B4-BE49-F238E27FC236}">
                <a16:creationId xmlns:a16="http://schemas.microsoft.com/office/drawing/2014/main" id="{BB904424-741F-1A43-9C88-C26BC4273AF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385" r="2516" b="1"/>
          <a:stretch/>
        </p:blipFill>
        <p:spPr bwMode="auto">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290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94595BA-8686-0F4A-AB15-387918D19EF0}"/>
              </a:ext>
            </a:extLst>
          </p:cNvPr>
          <p:cNvSpPr/>
          <p:nvPr/>
        </p:nvSpPr>
        <p:spPr>
          <a:xfrm>
            <a:off x="385763" y="285750"/>
            <a:ext cx="4786312" cy="5973623"/>
          </a:xfrm>
          <a:prstGeom prst="rect">
            <a:avLst/>
          </a:prstGeom>
        </p:spPr>
        <p:txBody>
          <a:bodyPr wrap="square">
            <a:spAutoFit/>
          </a:bodyPr>
          <a:lstStyle/>
          <a:p>
            <a:pPr algn="ctr">
              <a:lnSpc>
                <a:spcPct val="115000"/>
              </a:lnSpc>
              <a:spcAft>
                <a:spcPts val="1000"/>
              </a:spcAft>
            </a:pPr>
            <a:r>
              <a:rPr lang="en-GB" b="1" dirty="0">
                <a:latin typeface="Calibri" panose="020F0502020204030204" pitchFamily="34" charset="0"/>
                <a:ea typeface="Calibri" panose="020F0502020204030204" pitchFamily="34" charset="0"/>
                <a:cs typeface="Calibri" panose="020F0502020204030204" pitchFamily="34" charset="0"/>
              </a:rPr>
              <a:t> </a:t>
            </a:r>
            <a:r>
              <a:rPr lang="en-GB" sz="2400" b="1" dirty="0">
                <a:latin typeface="Calibri" panose="020F0502020204030204" pitchFamily="34" charset="0"/>
                <a:ea typeface="Calibri" panose="020F0502020204030204" pitchFamily="34" charset="0"/>
                <a:cs typeface="Calibri" panose="020F0502020204030204" pitchFamily="34" charset="0"/>
              </a:rPr>
              <a:t>Food</a:t>
            </a:r>
          </a:p>
          <a:p>
            <a:pPr algn="ctr">
              <a:lnSpc>
                <a:spcPct val="115000"/>
              </a:lnSpc>
              <a:spcAft>
                <a:spcPts val="1000"/>
              </a:spcAft>
            </a:pPr>
            <a:r>
              <a:rPr lang="en-GB" sz="2400" b="1" dirty="0">
                <a:effectLst/>
                <a:latin typeface="Calibri" panose="020F0502020204030204" pitchFamily="34" charset="0"/>
                <a:ea typeface="Calibri" panose="020F0502020204030204" pitchFamily="34" charset="0"/>
                <a:cs typeface="Calibri" panose="020F0502020204030204" pitchFamily="34" charset="0"/>
              </a:rPr>
              <a:t>What have you eaten today? Where did that fo</a:t>
            </a:r>
            <a:r>
              <a:rPr lang="en-GB" sz="2400" b="1" dirty="0">
                <a:latin typeface="Calibri" panose="020F0502020204030204" pitchFamily="34" charset="0"/>
                <a:ea typeface="Calibri" panose="020F0502020204030204" pitchFamily="34" charset="0"/>
                <a:cs typeface="Calibri" panose="020F0502020204030204" pitchFamily="34" charset="0"/>
              </a:rPr>
              <a:t>od come from?</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GB" sz="2400" dirty="0">
                <a:latin typeface="Calibri" panose="020F0502020204030204" pitchFamily="34" charset="0"/>
                <a:ea typeface="Calibri" panose="020F0502020204030204" pitchFamily="34" charset="0"/>
                <a:cs typeface="Calibri" panose="020F0502020204030204" pitchFamily="34" charset="0"/>
              </a:rPr>
              <a:t>The more people there are the more food we need, but where will it all come from?   Transporting food from far away is expensive and pollutes the environment.  We also waste a lot of food; in the UK alone about 30 % of all food gets thrown in the bin!</a:t>
            </a:r>
          </a:p>
          <a:p>
            <a:pPr algn="ctr">
              <a:lnSpc>
                <a:spcPct val="115000"/>
              </a:lnSpc>
              <a:spcAft>
                <a:spcPts val="1000"/>
              </a:spcAft>
            </a:pPr>
            <a:r>
              <a:rPr lang="en-GB" sz="2400" dirty="0">
                <a:effectLst/>
                <a:latin typeface="Calibri" panose="020F0502020204030204" pitchFamily="34" charset="0"/>
                <a:ea typeface="Calibri" panose="020F0502020204030204" pitchFamily="34" charset="0"/>
                <a:cs typeface="Calibri" panose="020F0502020204030204" pitchFamily="34" charset="0"/>
              </a:rPr>
              <a:t>How will you </a:t>
            </a:r>
            <a:r>
              <a:rPr lang="en-GB" sz="2400" dirty="0">
                <a:latin typeface="Calibri" panose="020F0502020204030204" pitchFamily="34" charset="0"/>
                <a:ea typeface="Calibri" panose="020F0502020204030204" pitchFamily="34" charset="0"/>
                <a:cs typeface="Calibri" panose="020F0502020204030204" pitchFamily="34" charset="0"/>
              </a:rPr>
              <a:t>grow enough food, and make sure as little gets thrown away as possible?</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50" name="Picture 2" descr="What is Sustainable Food?">
            <a:extLst>
              <a:ext uri="{FF2B5EF4-FFF2-40B4-BE49-F238E27FC236}">
                <a16:creationId xmlns:a16="http://schemas.microsoft.com/office/drawing/2014/main" id="{85B623DD-FBA4-F44D-B503-AB8C1A9602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7862" y="0"/>
            <a:ext cx="64341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0021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353E45-C738-284A-A94A-E02ED8B4B08D}"/>
              </a:ext>
            </a:extLst>
          </p:cNvPr>
          <p:cNvSpPr/>
          <p:nvPr/>
        </p:nvSpPr>
        <p:spPr>
          <a:xfrm>
            <a:off x="204787" y="298450"/>
            <a:ext cx="5557840" cy="6063968"/>
          </a:xfrm>
          <a:prstGeom prst="rect">
            <a:avLst/>
          </a:prstGeom>
        </p:spPr>
        <p:txBody>
          <a:bodyPr wrap="square">
            <a:spAutoFit/>
          </a:bodyPr>
          <a:lstStyle/>
          <a:p>
            <a:pPr algn="ctr">
              <a:lnSpc>
                <a:spcPct val="115000"/>
              </a:lnSpc>
              <a:spcAft>
                <a:spcPts val="1000"/>
              </a:spcAft>
            </a:pPr>
            <a:r>
              <a:rPr lang="en-GB" b="1" dirty="0">
                <a:latin typeface="Calibri" panose="020F0502020204030204" pitchFamily="34" charset="0"/>
                <a:ea typeface="Calibri" panose="020F0502020204030204" pitchFamily="34" charset="0"/>
                <a:cs typeface="Times New Roman" panose="02020603050405020304" pitchFamily="18" charset="0"/>
              </a:rPr>
              <a:t>Nature</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GB" dirty="0">
                <a:latin typeface="Calibri" panose="020F0502020204030204" pitchFamily="34" charset="0"/>
                <a:ea typeface="Calibri" panose="020F0502020204030204" pitchFamily="34" charset="0"/>
                <a:cs typeface="Times New Roman" panose="02020603050405020304" pitchFamily="18" charset="0"/>
              </a:rPr>
              <a:t>Humans are not the only living things in order for our survival we need to make sure our plants and animals can prosper. Green areas in your city are important not just for humans but you will need to help wildlife move around your city on ‘wildlife corridors’.  Wildlife Corridors are areas of planting that help the green areas in your city link up for wildlife.  It may be some plants on the edge of a road, or even people’s gardens.  It won’t be just vegetables you will need to grow, flowers provide valuable nectar for pollinators which will in turn increase your food crop. It has also been proven that if people can see nature every day, and not just buildings, they are much happier and healthier.</a:t>
            </a:r>
          </a:p>
          <a:p>
            <a:pPr algn="ctr">
              <a:lnSpc>
                <a:spcPct val="115000"/>
              </a:lnSpc>
              <a:spcAft>
                <a:spcPts val="1000"/>
              </a:spcAft>
            </a:pPr>
            <a:r>
              <a:rPr lang="en-GB" dirty="0">
                <a:latin typeface="Calibri" panose="020F0502020204030204" pitchFamily="34" charset="0"/>
                <a:ea typeface="Calibri" panose="020F0502020204030204" pitchFamily="34" charset="0"/>
                <a:cs typeface="Times New Roman" panose="02020603050405020304" pitchFamily="18" charset="0"/>
              </a:rPr>
              <a:t>Try and think of why you might need different plants and animals, this will help you make sure you have it in your city.  </a:t>
            </a:r>
            <a:r>
              <a:rPr lang="en-GB" b="1" dirty="0">
                <a:latin typeface="Calibri" panose="020F0502020204030204" pitchFamily="34" charset="0"/>
                <a:ea typeface="Calibri" panose="020F0502020204030204" pitchFamily="34" charset="0"/>
                <a:cs typeface="Times New Roman" panose="02020603050405020304" pitchFamily="18" charset="0"/>
              </a:rPr>
              <a:t>How will you make sure nature is encouraged into your city?</a:t>
            </a:r>
            <a:endParaRPr lang="en-GB"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074" name="Picture 2" descr="Seven amazing cities of the future">
            <a:extLst>
              <a:ext uri="{FF2B5EF4-FFF2-40B4-BE49-F238E27FC236}">
                <a16:creationId xmlns:a16="http://schemas.microsoft.com/office/drawing/2014/main" id="{42B08048-1E2B-0C45-99ED-98D7CB1BB0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6450" y="298450"/>
            <a:ext cx="6100763" cy="626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583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F06137-4ADF-DB4E-BD9E-6B9AE1CBB009}"/>
              </a:ext>
            </a:extLst>
          </p:cNvPr>
          <p:cNvSpPr/>
          <p:nvPr/>
        </p:nvSpPr>
        <p:spPr>
          <a:xfrm>
            <a:off x="6915149" y="171450"/>
            <a:ext cx="5172075" cy="6488956"/>
          </a:xfrm>
          <a:prstGeom prst="rect">
            <a:avLst/>
          </a:prstGeom>
        </p:spPr>
        <p:txBody>
          <a:bodyPr wrap="square">
            <a:spAutoFit/>
          </a:bodyPr>
          <a:lstStyle/>
          <a:p>
            <a:pPr algn="ctr">
              <a:lnSpc>
                <a:spcPct val="115000"/>
              </a:lnSpc>
              <a:spcAft>
                <a:spcPts val="1000"/>
              </a:spcAft>
            </a:pPr>
            <a:r>
              <a:rPr lang="en-GB" sz="2000" b="1" dirty="0">
                <a:effectLst/>
                <a:latin typeface="Calibri" panose="020F0502020204030204" pitchFamily="34" charset="0"/>
                <a:ea typeface="Calibri" panose="020F0502020204030204" pitchFamily="34" charset="0"/>
                <a:cs typeface="Calibri" panose="020F0502020204030204" pitchFamily="34" charset="0"/>
              </a:rPr>
              <a:t>Transport</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GB" sz="2000" dirty="0">
                <a:latin typeface="Calibri" panose="020F0502020204030204" pitchFamily="34" charset="0"/>
                <a:ea typeface="Calibri" panose="020F0502020204030204" pitchFamily="34" charset="0"/>
                <a:cs typeface="Times New Roman" panose="02020603050405020304" pitchFamily="18" charset="0"/>
              </a:rPr>
              <a:t>The way your population moves around the city is crucial for city living. Singapore aimed to ensure 80% of its population lived within a 10 minute walk of a train station. This needs to be carefully designed. Cars, buses, trains and trams, boats on rivers as well as walkways for pedestrians and lanes for cyclists will all play a part. Some of the largest cities in the world have even moved their transport out of the way using underground trains and elevated monorail systems e.g. Las Vegas has motorways underneath it’s buildings. </a:t>
            </a:r>
          </a:p>
          <a:p>
            <a:pPr algn="ctr"/>
            <a:r>
              <a:rPr lang="en-GB" sz="2000" dirty="0">
                <a:latin typeface="Calibri" panose="020F0502020204030204" pitchFamily="34" charset="0"/>
                <a:ea typeface="Calibri" panose="020F0502020204030204" pitchFamily="34" charset="0"/>
                <a:cs typeface="Times New Roman" panose="02020603050405020304" pitchFamily="18" charset="0"/>
              </a:rPr>
              <a:t>Try to think of new ways that you could help with the infrastructure in your city. In many cities around the world the streets can become as famous as some of the buildings</a:t>
            </a:r>
            <a:r>
              <a:rPr lang="en-GB" sz="2000" dirty="0">
                <a:effectLst/>
              </a:rPr>
              <a:t> </a:t>
            </a:r>
          </a:p>
          <a:p>
            <a:pPr algn="ctr"/>
            <a:r>
              <a:rPr lang="en-GB" sz="2000" dirty="0"/>
              <a:t>What will transport look like in your city?</a:t>
            </a:r>
            <a:endParaRPr lang="en-US" sz="2000" dirty="0"/>
          </a:p>
        </p:txBody>
      </p:sp>
      <p:pic>
        <p:nvPicPr>
          <p:cNvPr id="4098" name="Picture 2" descr="The future of transport: The co-pilot takes over with driverless cars  (sponsored)">
            <a:extLst>
              <a:ext uri="{FF2B5EF4-FFF2-40B4-BE49-F238E27FC236}">
                <a16:creationId xmlns:a16="http://schemas.microsoft.com/office/drawing/2014/main" id="{D590C1C6-5DFA-AC46-ADB9-B9EF63E3A4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 y="171450"/>
            <a:ext cx="6624638" cy="6443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00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B1C8C3-3330-9343-8730-DEBB7680C797}"/>
              </a:ext>
            </a:extLst>
          </p:cNvPr>
          <p:cNvSpPr/>
          <p:nvPr/>
        </p:nvSpPr>
        <p:spPr>
          <a:xfrm>
            <a:off x="204789" y="164520"/>
            <a:ext cx="5424487" cy="6270114"/>
          </a:xfrm>
          <a:prstGeom prst="rect">
            <a:avLst/>
          </a:prstGeom>
        </p:spPr>
        <p:txBody>
          <a:bodyPr wrap="square">
            <a:spAutoFit/>
          </a:bodyPr>
          <a:lstStyle/>
          <a:p>
            <a:pPr algn="ctr">
              <a:lnSpc>
                <a:spcPct val="115000"/>
              </a:lnSpc>
              <a:spcAft>
                <a:spcPts val="1000"/>
              </a:spcAft>
            </a:pPr>
            <a:r>
              <a:rPr lang="en-GB" sz="2400" b="1" dirty="0">
                <a:effectLst/>
                <a:latin typeface="Calibri" panose="020F0502020204030204" pitchFamily="34" charset="0"/>
                <a:ea typeface="Calibri" panose="020F0502020204030204" pitchFamily="34" charset="0"/>
                <a:cs typeface="Calibri" panose="020F0502020204030204" pitchFamily="34" charset="0"/>
              </a:rPr>
              <a:t>Waste</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GB" sz="2400" dirty="0">
                <a:latin typeface="Calibri" panose="020F0502020204030204" pitchFamily="34" charset="0"/>
                <a:ea typeface="Calibri" panose="020F0502020204030204" pitchFamily="34" charset="0"/>
                <a:cs typeface="Times New Roman" panose="02020603050405020304" pitchFamily="18" charset="0"/>
              </a:rPr>
              <a:t>Shockingly, as a planet over 2 billion tonnes of waste is thrown away every year.   The trouble is rubbish doesn’t always just rot away and finding somewhere to put all is becoming more of an increasingly serious problem.   By not recycling we actually waste more energy. It takes a lot more energy to make a drinks can made from aluminium than it does to recycle and old can.</a:t>
            </a:r>
          </a:p>
          <a:p>
            <a:pPr algn="ctr">
              <a:lnSpc>
                <a:spcPct val="115000"/>
              </a:lnSpc>
              <a:spcAft>
                <a:spcPts val="1000"/>
              </a:spcAft>
            </a:pPr>
            <a:r>
              <a:rPr lang="en-GB" sz="2400" dirty="0">
                <a:latin typeface="Calibri" panose="020F0502020204030204" pitchFamily="34" charset="0"/>
                <a:ea typeface="Calibri" panose="020F0502020204030204" pitchFamily="34" charset="0"/>
                <a:cs typeface="Times New Roman" panose="02020603050405020304" pitchFamily="18" charset="0"/>
              </a:rPr>
              <a:t>How will you encourage your city dwellers to recycle? How will they reduce their waste?</a:t>
            </a:r>
          </a:p>
        </p:txBody>
      </p:sp>
      <p:pic>
        <p:nvPicPr>
          <p:cNvPr id="7170" name="Picture 2" descr="Future Cities Competition 2016 Topic is Solid Waste Management. | Waste to  energy, Waste management recycling, Waste management system">
            <a:extLst>
              <a:ext uri="{FF2B5EF4-FFF2-40B4-BE49-F238E27FC236}">
                <a16:creationId xmlns:a16="http://schemas.microsoft.com/office/drawing/2014/main" id="{94FF6B58-4D5A-DC4D-9A5F-EBA4981950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9276" y="0"/>
            <a:ext cx="656272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6671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6D06D-8812-E749-A59B-524CC2887D2B}"/>
              </a:ext>
            </a:extLst>
          </p:cNvPr>
          <p:cNvSpPr>
            <a:spLocks noGrp="1"/>
          </p:cNvSpPr>
          <p:nvPr>
            <p:ph type="title"/>
          </p:nvPr>
        </p:nvSpPr>
        <p:spPr>
          <a:xfrm>
            <a:off x="838200" y="365125"/>
            <a:ext cx="10515600" cy="849313"/>
          </a:xfrm>
        </p:spPr>
        <p:txBody>
          <a:bodyPr>
            <a:normAutofit fontScale="90000"/>
          </a:bodyPr>
          <a:lstStyle/>
          <a:p>
            <a:pPr algn="ctr"/>
            <a:r>
              <a:rPr lang="en-US" dirty="0"/>
              <a:t>Now you are armed with the information and the right questions it’s your turn…</a:t>
            </a:r>
          </a:p>
        </p:txBody>
      </p:sp>
      <p:sp>
        <p:nvSpPr>
          <p:cNvPr id="3" name="Content Placeholder 2">
            <a:extLst>
              <a:ext uri="{FF2B5EF4-FFF2-40B4-BE49-F238E27FC236}">
                <a16:creationId xmlns:a16="http://schemas.microsoft.com/office/drawing/2014/main" id="{EC02C37A-2E01-8B4E-8B92-A258548A44F0}"/>
              </a:ext>
            </a:extLst>
          </p:cNvPr>
          <p:cNvSpPr>
            <a:spLocks noGrp="1"/>
          </p:cNvSpPr>
          <p:nvPr>
            <p:ph idx="1"/>
          </p:nvPr>
        </p:nvSpPr>
        <p:spPr>
          <a:xfrm>
            <a:off x="904875" y="4899025"/>
            <a:ext cx="10515600" cy="1862138"/>
          </a:xfrm>
        </p:spPr>
        <p:txBody>
          <a:bodyPr/>
          <a:lstStyle/>
          <a:p>
            <a:pPr marL="0" indent="0" algn="ctr">
              <a:buNone/>
            </a:pPr>
            <a:r>
              <a:rPr lang="en-US" dirty="0"/>
              <a:t>Your task for today is to design a 2-D plan </a:t>
            </a:r>
            <a:r>
              <a:rPr lang="en-GB" dirty="0"/>
              <a:t>– decide what you need to include in your sustainable city, and what the inhabitants of your city need to live there. </a:t>
            </a:r>
          </a:p>
          <a:p>
            <a:pPr marL="0" indent="0" algn="ctr">
              <a:buNone/>
            </a:pPr>
            <a:r>
              <a:rPr lang="en-GB" dirty="0"/>
              <a:t>This will lead onto a 3-D design of your city.</a:t>
            </a:r>
            <a:endParaRPr lang="en-US" dirty="0"/>
          </a:p>
        </p:txBody>
      </p:sp>
      <p:pic>
        <p:nvPicPr>
          <p:cNvPr id="4" name="Picture 2" descr="Rod Hunt / Illustration and Illustrated Maps - Map Illustrator, Isometric  Illustrations, Cityscapes, Infographics &amp; Animation - Megacity 2050: Future  Green City Illustration">
            <a:extLst>
              <a:ext uri="{FF2B5EF4-FFF2-40B4-BE49-F238E27FC236}">
                <a16:creationId xmlns:a16="http://schemas.microsoft.com/office/drawing/2014/main" id="{A25A5151-D1B8-8F43-98A2-6D72B00FC1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7150" y="1404144"/>
            <a:ext cx="9671050"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5886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658</Words>
  <Application>Microsoft Macintosh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Sustainable Cities</vt:lpstr>
      <vt:lpstr>PowerPoint Presentation</vt:lpstr>
      <vt:lpstr>PowerPoint Presentation</vt:lpstr>
      <vt:lpstr>PowerPoint Presentation</vt:lpstr>
      <vt:lpstr>PowerPoint Presentation</vt:lpstr>
      <vt:lpstr>PowerPoint Presentation</vt:lpstr>
      <vt:lpstr>Now you are armed with the information and the right questions it’s your turn…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Sustainable Cities</dc:title>
  <dc:creator>nicolahiggin@googlemail.com</dc:creator>
  <cp:lastModifiedBy>nicolahiggin@googlemail.com</cp:lastModifiedBy>
  <cp:revision>3</cp:revision>
  <dcterms:created xsi:type="dcterms:W3CDTF">2020-11-24T13:11:26Z</dcterms:created>
  <dcterms:modified xsi:type="dcterms:W3CDTF">2020-11-24T17:32:54Z</dcterms:modified>
</cp:coreProperties>
</file>