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4" r:id="rId13"/>
    <p:sldId id="333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443F3-D0F0-4C8A-AC5E-9F00D388FB09}" v="1121" dt="2024-05-06T00:32:0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88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 Jamie [Narrogin Senior High School]" userId="20f4e59b-f619-4954-a024-f956b2ff495f" providerId="ADAL" clId="{7FD443F3-D0F0-4C8A-AC5E-9F00D388FB09}"/>
    <pc:docChg chg="custSel addSld delSld modSld sldOrd">
      <pc:chgData name="PERRY Jamie [Narrogin Senior High School]" userId="20f4e59b-f619-4954-a024-f956b2ff495f" providerId="ADAL" clId="{7FD443F3-D0F0-4C8A-AC5E-9F00D388FB09}" dt="2024-05-06T00:32:30.306" v="2175" actId="1076"/>
      <pc:docMkLst>
        <pc:docMk/>
      </pc:docMkLst>
      <pc:sldChg chg="addSp delSp modSp add mod">
        <pc:chgData name="PERRY Jamie [Narrogin Senior High School]" userId="20f4e59b-f619-4954-a024-f956b2ff495f" providerId="ADAL" clId="{7FD443F3-D0F0-4C8A-AC5E-9F00D388FB09}" dt="2024-05-06T00:07:12.404" v="22" actId="1076"/>
        <pc:sldMkLst>
          <pc:docMk/>
          <pc:sldMk cId="35181822" sldId="325"/>
        </pc:sldMkLst>
        <pc:spChg chg="del">
          <ac:chgData name="PERRY Jamie [Narrogin Senior High School]" userId="20f4e59b-f619-4954-a024-f956b2ff495f" providerId="ADAL" clId="{7FD443F3-D0F0-4C8A-AC5E-9F00D388FB09}" dt="2024-05-06T00:05:40.894" v="8" actId="478"/>
          <ac:spMkLst>
            <pc:docMk/>
            <pc:sldMk cId="35181822" sldId="325"/>
            <ac:spMk id="2" creationId="{F2342D7B-2813-FC4E-9FCF-D2207752F1CA}"/>
          </ac:spMkLst>
        </pc:spChg>
        <pc:spChg chg="del">
          <ac:chgData name="PERRY Jamie [Narrogin Senior High School]" userId="20f4e59b-f619-4954-a024-f956b2ff495f" providerId="ADAL" clId="{7FD443F3-D0F0-4C8A-AC5E-9F00D388FB09}" dt="2024-05-06T00:05:43.969" v="10" actId="478"/>
          <ac:spMkLst>
            <pc:docMk/>
            <pc:sldMk cId="35181822" sldId="325"/>
            <ac:spMk id="3" creationId="{88B6EC6C-0AAF-CB0D-902F-945E9D63D4C3}"/>
          </ac:spMkLst>
        </pc:spChg>
        <pc:spChg chg="add del mod">
          <ac:chgData name="PERRY Jamie [Narrogin Senior High School]" userId="20f4e59b-f619-4954-a024-f956b2ff495f" providerId="ADAL" clId="{7FD443F3-D0F0-4C8A-AC5E-9F00D388FB09}" dt="2024-05-06T00:05:42.523" v="9" actId="478"/>
          <ac:spMkLst>
            <pc:docMk/>
            <pc:sldMk cId="35181822" sldId="325"/>
            <ac:spMk id="6" creationId="{FC28D568-B876-2DB8-7A5D-367EEAA19CFF}"/>
          </ac:spMkLst>
        </pc:spChg>
        <pc:spChg chg="add del mod">
          <ac:chgData name="PERRY Jamie [Narrogin Senior High School]" userId="20f4e59b-f619-4954-a024-f956b2ff495f" providerId="ADAL" clId="{7FD443F3-D0F0-4C8A-AC5E-9F00D388FB09}" dt="2024-05-06T00:05:45.637" v="11" actId="478"/>
          <ac:spMkLst>
            <pc:docMk/>
            <pc:sldMk cId="35181822" sldId="325"/>
            <ac:spMk id="8" creationId="{473548EE-7D39-0D2B-EF66-4B58DE2A25E9}"/>
          </ac:spMkLst>
        </pc:spChg>
        <pc:picChg chg="add del mod">
          <ac:chgData name="PERRY Jamie [Narrogin Senior High School]" userId="20f4e59b-f619-4954-a024-f956b2ff495f" providerId="ADAL" clId="{7FD443F3-D0F0-4C8A-AC5E-9F00D388FB09}" dt="2024-05-06T00:06:40.638" v="16" actId="478"/>
          <ac:picMkLst>
            <pc:docMk/>
            <pc:sldMk cId="35181822" sldId="325"/>
            <ac:picMk id="10" creationId="{F1E03EEF-F772-DA47-35B5-97538396CAB8}"/>
          </ac:picMkLst>
        </pc:picChg>
        <pc:picChg chg="add mod">
          <ac:chgData name="PERRY Jamie [Narrogin Senior High School]" userId="20f4e59b-f619-4954-a024-f956b2ff495f" providerId="ADAL" clId="{7FD443F3-D0F0-4C8A-AC5E-9F00D388FB09}" dt="2024-05-06T00:07:12.404" v="22" actId="1076"/>
          <ac:picMkLst>
            <pc:docMk/>
            <pc:sldMk cId="35181822" sldId="325"/>
            <ac:picMk id="12" creationId="{94D0471F-74E5-F3C7-9FBB-7D4ED5513B60}"/>
          </ac:picMkLst>
        </pc:picChg>
      </pc:sldChg>
      <pc:sldChg chg="addSp delSp modSp add mod modAnim">
        <pc:chgData name="PERRY Jamie [Narrogin Senior High School]" userId="20f4e59b-f619-4954-a024-f956b2ff495f" providerId="ADAL" clId="{7FD443F3-D0F0-4C8A-AC5E-9F00D388FB09}" dt="2024-05-06T00:08:37.490" v="29" actId="1076"/>
        <pc:sldMkLst>
          <pc:docMk/>
          <pc:sldMk cId="435501375" sldId="326"/>
        </pc:sldMkLst>
        <pc:picChg chg="add mod">
          <ac:chgData name="PERRY Jamie [Narrogin Senior High School]" userId="20f4e59b-f619-4954-a024-f956b2ff495f" providerId="ADAL" clId="{7FD443F3-D0F0-4C8A-AC5E-9F00D388FB09}" dt="2024-05-06T00:08:37.490" v="29" actId="1076"/>
          <ac:picMkLst>
            <pc:docMk/>
            <pc:sldMk cId="435501375" sldId="326"/>
            <ac:picMk id="2" creationId="{CAB74533-D972-4085-2802-D095A2F5A64B}"/>
          </ac:picMkLst>
        </pc:picChg>
        <pc:picChg chg="del">
          <ac:chgData name="PERRY Jamie [Narrogin Senior High School]" userId="20f4e59b-f619-4954-a024-f956b2ff495f" providerId="ADAL" clId="{7FD443F3-D0F0-4C8A-AC5E-9F00D388FB09}" dt="2024-05-06T00:08:02.670" v="24" actId="478"/>
          <ac:picMkLst>
            <pc:docMk/>
            <pc:sldMk cId="435501375" sldId="326"/>
            <ac:picMk id="12" creationId="{94D0471F-74E5-F3C7-9FBB-7D4ED5513B60}"/>
          </ac:picMkLst>
        </pc:picChg>
      </pc:sldChg>
      <pc:sldChg chg="del">
        <pc:chgData name="PERRY Jamie [Narrogin Senior High School]" userId="20f4e59b-f619-4954-a024-f956b2ff495f" providerId="ADAL" clId="{7FD443F3-D0F0-4C8A-AC5E-9F00D388FB09}" dt="2024-05-06T00:05:35.124" v="0" actId="47"/>
        <pc:sldMkLst>
          <pc:docMk/>
          <pc:sldMk cId="3111856023" sldId="326"/>
        </pc:sldMkLst>
      </pc:sldChg>
      <pc:sldChg chg="addSp delSp modSp add mod delAnim modAnim">
        <pc:chgData name="PERRY Jamie [Narrogin Senior High School]" userId="20f4e59b-f619-4954-a024-f956b2ff495f" providerId="ADAL" clId="{7FD443F3-D0F0-4C8A-AC5E-9F00D388FB09}" dt="2024-05-06T00:09:53.097" v="36" actId="1076"/>
        <pc:sldMkLst>
          <pc:docMk/>
          <pc:sldMk cId="868295031" sldId="327"/>
        </pc:sldMkLst>
        <pc:picChg chg="del">
          <ac:chgData name="PERRY Jamie [Narrogin Senior High School]" userId="20f4e59b-f619-4954-a024-f956b2ff495f" providerId="ADAL" clId="{7FD443F3-D0F0-4C8A-AC5E-9F00D388FB09}" dt="2024-05-06T00:09:30.564" v="31" actId="478"/>
          <ac:picMkLst>
            <pc:docMk/>
            <pc:sldMk cId="868295031" sldId="327"/>
            <ac:picMk id="2" creationId="{CAB74533-D972-4085-2802-D095A2F5A64B}"/>
          </ac:picMkLst>
        </pc:picChg>
        <pc:picChg chg="add mod">
          <ac:chgData name="PERRY Jamie [Narrogin Senior High School]" userId="20f4e59b-f619-4954-a024-f956b2ff495f" providerId="ADAL" clId="{7FD443F3-D0F0-4C8A-AC5E-9F00D388FB09}" dt="2024-05-06T00:09:53.097" v="36" actId="1076"/>
          <ac:picMkLst>
            <pc:docMk/>
            <pc:sldMk cId="868295031" sldId="327"/>
            <ac:picMk id="3" creationId="{3E028EB5-FB08-680F-0BA5-2B45B2DEB556}"/>
          </ac:picMkLst>
        </pc:picChg>
      </pc:sldChg>
      <pc:sldChg chg="del">
        <pc:chgData name="PERRY Jamie [Narrogin Senior High School]" userId="20f4e59b-f619-4954-a024-f956b2ff495f" providerId="ADAL" clId="{7FD443F3-D0F0-4C8A-AC5E-9F00D388FB09}" dt="2024-05-06T00:05:35.509" v="1" actId="47"/>
        <pc:sldMkLst>
          <pc:docMk/>
          <pc:sldMk cId="3148006938" sldId="327"/>
        </pc:sldMkLst>
      </pc:sldChg>
      <pc:sldChg chg="del">
        <pc:chgData name="PERRY Jamie [Narrogin Senior High School]" userId="20f4e59b-f619-4954-a024-f956b2ff495f" providerId="ADAL" clId="{7FD443F3-D0F0-4C8A-AC5E-9F00D388FB09}" dt="2024-05-06T00:05:35.863" v="2" actId="47"/>
        <pc:sldMkLst>
          <pc:docMk/>
          <pc:sldMk cId="131000798" sldId="328"/>
        </pc:sldMkLst>
      </pc:sldChg>
      <pc:sldChg chg="addSp delSp modSp add mod delAnim">
        <pc:chgData name="PERRY Jamie [Narrogin Senior High School]" userId="20f4e59b-f619-4954-a024-f956b2ff495f" providerId="ADAL" clId="{7FD443F3-D0F0-4C8A-AC5E-9F00D388FB09}" dt="2024-05-06T00:10:41.350" v="42" actId="1076"/>
        <pc:sldMkLst>
          <pc:docMk/>
          <pc:sldMk cId="2400429173" sldId="328"/>
        </pc:sldMkLst>
        <pc:picChg chg="del">
          <ac:chgData name="PERRY Jamie [Narrogin Senior High School]" userId="20f4e59b-f619-4954-a024-f956b2ff495f" providerId="ADAL" clId="{7FD443F3-D0F0-4C8A-AC5E-9F00D388FB09}" dt="2024-05-06T00:10:34.178" v="38" actId="478"/>
          <ac:picMkLst>
            <pc:docMk/>
            <pc:sldMk cId="2400429173" sldId="328"/>
            <ac:picMk id="3" creationId="{3E028EB5-FB08-680F-0BA5-2B45B2DEB556}"/>
          </ac:picMkLst>
        </pc:picChg>
        <pc:picChg chg="add mod">
          <ac:chgData name="PERRY Jamie [Narrogin Senior High School]" userId="20f4e59b-f619-4954-a024-f956b2ff495f" providerId="ADAL" clId="{7FD443F3-D0F0-4C8A-AC5E-9F00D388FB09}" dt="2024-05-06T00:10:41.350" v="42" actId="1076"/>
          <ac:picMkLst>
            <pc:docMk/>
            <pc:sldMk cId="2400429173" sldId="328"/>
            <ac:picMk id="5" creationId="{303AA83F-3115-2E73-A76D-356E29B130E1}"/>
          </ac:picMkLst>
        </pc:picChg>
      </pc:sldChg>
      <pc:sldChg chg="addSp modSp add mod ord modAnim">
        <pc:chgData name="PERRY Jamie [Narrogin Senior High School]" userId="20f4e59b-f619-4954-a024-f956b2ff495f" providerId="ADAL" clId="{7FD443F3-D0F0-4C8A-AC5E-9F00D388FB09}" dt="2024-05-06T00:14:23.650" v="385"/>
        <pc:sldMkLst>
          <pc:docMk/>
          <pc:sldMk cId="365916863" sldId="329"/>
        </pc:sldMkLst>
        <pc:spChg chg="mod">
          <ac:chgData name="PERRY Jamie [Narrogin Senior High School]" userId="20f4e59b-f619-4954-a024-f956b2ff495f" providerId="ADAL" clId="{7FD443F3-D0F0-4C8A-AC5E-9F00D388FB09}" dt="2024-05-06T00:11:15.888" v="80" actId="20577"/>
          <ac:spMkLst>
            <pc:docMk/>
            <pc:sldMk cId="365916863" sldId="329"/>
            <ac:spMk id="2" creationId="{F2342D7B-2813-FC4E-9FCF-D2207752F1CA}"/>
          </ac:spMkLst>
        </pc:spChg>
        <pc:spChg chg="mod">
          <ac:chgData name="PERRY Jamie [Narrogin Senior High School]" userId="20f4e59b-f619-4954-a024-f956b2ff495f" providerId="ADAL" clId="{7FD443F3-D0F0-4C8A-AC5E-9F00D388FB09}" dt="2024-05-06T00:11:51.220" v="169" actId="14100"/>
          <ac:spMkLst>
            <pc:docMk/>
            <pc:sldMk cId="365916863" sldId="329"/>
            <ac:spMk id="3" creationId="{88B6EC6C-0AAF-CB0D-902F-945E9D63D4C3}"/>
          </ac:spMkLst>
        </pc:spChg>
        <pc:spChg chg="add mod">
          <ac:chgData name="PERRY Jamie [Narrogin Senior High School]" userId="20f4e59b-f619-4954-a024-f956b2ff495f" providerId="ADAL" clId="{7FD443F3-D0F0-4C8A-AC5E-9F00D388FB09}" dt="2024-05-06T00:13:46.129" v="376" actId="207"/>
          <ac:spMkLst>
            <pc:docMk/>
            <pc:sldMk cId="365916863" sldId="329"/>
            <ac:spMk id="5" creationId="{B98BC621-993F-1C20-5862-1B1C77678496}"/>
          </ac:spMkLst>
        </pc:spChg>
      </pc:sldChg>
      <pc:sldChg chg="del">
        <pc:chgData name="PERRY Jamie [Narrogin Senior High School]" userId="20f4e59b-f619-4954-a024-f956b2ff495f" providerId="ADAL" clId="{7FD443F3-D0F0-4C8A-AC5E-9F00D388FB09}" dt="2024-05-06T00:05:36.238" v="3" actId="47"/>
        <pc:sldMkLst>
          <pc:docMk/>
          <pc:sldMk cId="1076932835" sldId="329"/>
        </pc:sldMkLst>
      </pc:sldChg>
      <pc:sldChg chg="addSp delSp modSp add mod ord">
        <pc:chgData name="PERRY Jamie [Narrogin Senior High School]" userId="20f4e59b-f619-4954-a024-f956b2ff495f" providerId="ADAL" clId="{7FD443F3-D0F0-4C8A-AC5E-9F00D388FB09}" dt="2024-05-06T00:14:13.634" v="384" actId="1076"/>
        <pc:sldMkLst>
          <pc:docMk/>
          <pc:sldMk cId="3162767175" sldId="330"/>
        </pc:sldMkLst>
        <pc:picChg chg="add mod">
          <ac:chgData name="PERRY Jamie [Narrogin Senior High School]" userId="20f4e59b-f619-4954-a024-f956b2ff495f" providerId="ADAL" clId="{7FD443F3-D0F0-4C8A-AC5E-9F00D388FB09}" dt="2024-05-06T00:14:13.634" v="384" actId="1076"/>
          <ac:picMkLst>
            <pc:docMk/>
            <pc:sldMk cId="3162767175" sldId="330"/>
            <ac:picMk id="3" creationId="{3EEE0F70-40B3-CEFD-6C08-6DBB0FDD17E6}"/>
          </ac:picMkLst>
        </pc:picChg>
        <pc:picChg chg="del">
          <ac:chgData name="PERRY Jamie [Narrogin Senior High School]" userId="20f4e59b-f619-4954-a024-f956b2ff495f" providerId="ADAL" clId="{7FD443F3-D0F0-4C8A-AC5E-9F00D388FB09}" dt="2024-05-06T00:13:54.723" v="380" actId="478"/>
          <ac:picMkLst>
            <pc:docMk/>
            <pc:sldMk cId="3162767175" sldId="330"/>
            <ac:picMk id="5" creationId="{303AA83F-3115-2E73-A76D-356E29B130E1}"/>
          </ac:picMkLst>
        </pc:picChg>
      </pc:sldChg>
      <pc:sldChg chg="del">
        <pc:chgData name="PERRY Jamie [Narrogin Senior High School]" userId="20f4e59b-f619-4954-a024-f956b2ff495f" providerId="ADAL" clId="{7FD443F3-D0F0-4C8A-AC5E-9F00D388FB09}" dt="2024-05-06T00:05:36.587" v="4" actId="47"/>
        <pc:sldMkLst>
          <pc:docMk/>
          <pc:sldMk cId="3444104408" sldId="330"/>
        </pc:sldMkLst>
      </pc:sldChg>
      <pc:sldChg chg="del">
        <pc:chgData name="PERRY Jamie [Narrogin Senior High School]" userId="20f4e59b-f619-4954-a024-f956b2ff495f" providerId="ADAL" clId="{7FD443F3-D0F0-4C8A-AC5E-9F00D388FB09}" dt="2024-05-06T00:05:36.946" v="5" actId="47"/>
        <pc:sldMkLst>
          <pc:docMk/>
          <pc:sldMk cId="3959959988" sldId="331"/>
        </pc:sldMkLst>
      </pc:sldChg>
      <pc:sldChg chg="modSp add mod ord">
        <pc:chgData name="PERRY Jamie [Narrogin Senior High School]" userId="20f4e59b-f619-4954-a024-f956b2ff495f" providerId="ADAL" clId="{7FD443F3-D0F0-4C8A-AC5E-9F00D388FB09}" dt="2024-05-06T00:15:04.507" v="539" actId="20577"/>
        <pc:sldMkLst>
          <pc:docMk/>
          <pc:sldMk cId="4181048411" sldId="331"/>
        </pc:sldMkLst>
        <pc:spChg chg="mod">
          <ac:chgData name="PERRY Jamie [Narrogin Senior High School]" userId="20f4e59b-f619-4954-a024-f956b2ff495f" providerId="ADAL" clId="{7FD443F3-D0F0-4C8A-AC5E-9F00D388FB09}" dt="2024-05-06T00:14:38.429" v="424" actId="20577"/>
          <ac:spMkLst>
            <pc:docMk/>
            <pc:sldMk cId="4181048411" sldId="331"/>
            <ac:spMk id="3" creationId="{88B6EC6C-0AAF-CB0D-902F-945E9D63D4C3}"/>
          </ac:spMkLst>
        </pc:spChg>
        <pc:spChg chg="mod">
          <ac:chgData name="PERRY Jamie [Narrogin Senior High School]" userId="20f4e59b-f619-4954-a024-f956b2ff495f" providerId="ADAL" clId="{7FD443F3-D0F0-4C8A-AC5E-9F00D388FB09}" dt="2024-05-06T00:15:04.507" v="539" actId="20577"/>
          <ac:spMkLst>
            <pc:docMk/>
            <pc:sldMk cId="4181048411" sldId="331"/>
            <ac:spMk id="5" creationId="{B98BC621-993F-1C20-5862-1B1C77678496}"/>
          </ac:spMkLst>
        </pc:spChg>
      </pc:sldChg>
      <pc:sldChg chg="addSp delSp modSp add mod ord">
        <pc:chgData name="PERRY Jamie [Narrogin Senior High School]" userId="20f4e59b-f619-4954-a024-f956b2ff495f" providerId="ADAL" clId="{7FD443F3-D0F0-4C8A-AC5E-9F00D388FB09}" dt="2024-05-06T00:15:47.258" v="547" actId="1076"/>
        <pc:sldMkLst>
          <pc:docMk/>
          <pc:sldMk cId="158398111" sldId="332"/>
        </pc:sldMkLst>
        <pc:picChg chg="del">
          <ac:chgData name="PERRY Jamie [Narrogin Senior High School]" userId="20f4e59b-f619-4954-a024-f956b2ff495f" providerId="ADAL" clId="{7FD443F3-D0F0-4C8A-AC5E-9F00D388FB09}" dt="2024-05-06T00:15:19.371" v="543" actId="478"/>
          <ac:picMkLst>
            <pc:docMk/>
            <pc:sldMk cId="158398111" sldId="332"/>
            <ac:picMk id="3" creationId="{3EEE0F70-40B3-CEFD-6C08-6DBB0FDD17E6}"/>
          </ac:picMkLst>
        </pc:picChg>
        <pc:picChg chg="add mod">
          <ac:chgData name="PERRY Jamie [Narrogin Senior High School]" userId="20f4e59b-f619-4954-a024-f956b2ff495f" providerId="ADAL" clId="{7FD443F3-D0F0-4C8A-AC5E-9F00D388FB09}" dt="2024-05-06T00:15:47.258" v="547" actId="1076"/>
          <ac:picMkLst>
            <pc:docMk/>
            <pc:sldMk cId="158398111" sldId="332"/>
            <ac:picMk id="5" creationId="{C8638963-63C1-3D91-DDB3-169B72B3036E}"/>
          </ac:picMkLst>
        </pc:picChg>
      </pc:sldChg>
      <pc:sldChg chg="del">
        <pc:chgData name="PERRY Jamie [Narrogin Senior High School]" userId="20f4e59b-f619-4954-a024-f956b2ff495f" providerId="ADAL" clId="{7FD443F3-D0F0-4C8A-AC5E-9F00D388FB09}" dt="2024-05-06T00:05:37.368" v="6" actId="47"/>
        <pc:sldMkLst>
          <pc:docMk/>
          <pc:sldMk cId="1559967444" sldId="332"/>
        </pc:sldMkLst>
      </pc:sldChg>
      <pc:sldChg chg="modSp add mod ord modAnim">
        <pc:chgData name="PERRY Jamie [Narrogin Senior High School]" userId="20f4e59b-f619-4954-a024-f956b2ff495f" providerId="ADAL" clId="{7FD443F3-D0F0-4C8A-AC5E-9F00D388FB09}" dt="2024-05-06T00:18:04.401" v="774" actId="20577"/>
        <pc:sldMkLst>
          <pc:docMk/>
          <pc:sldMk cId="1705957278" sldId="333"/>
        </pc:sldMkLst>
        <pc:spChg chg="mod">
          <ac:chgData name="PERRY Jamie [Narrogin Senior High School]" userId="20f4e59b-f619-4954-a024-f956b2ff495f" providerId="ADAL" clId="{7FD443F3-D0F0-4C8A-AC5E-9F00D388FB09}" dt="2024-05-06T00:17:09.735" v="634" actId="20577"/>
          <ac:spMkLst>
            <pc:docMk/>
            <pc:sldMk cId="1705957278" sldId="333"/>
            <ac:spMk id="3" creationId="{88B6EC6C-0AAF-CB0D-902F-945E9D63D4C3}"/>
          </ac:spMkLst>
        </pc:spChg>
        <pc:spChg chg="mod">
          <ac:chgData name="PERRY Jamie [Narrogin Senior High School]" userId="20f4e59b-f619-4954-a024-f956b2ff495f" providerId="ADAL" clId="{7FD443F3-D0F0-4C8A-AC5E-9F00D388FB09}" dt="2024-05-06T00:18:04.401" v="774" actId="20577"/>
          <ac:spMkLst>
            <pc:docMk/>
            <pc:sldMk cId="1705957278" sldId="333"/>
            <ac:spMk id="5" creationId="{B98BC621-993F-1C20-5862-1B1C77678496}"/>
          </ac:spMkLst>
        </pc:spChg>
      </pc:sldChg>
      <pc:sldChg chg="addSp delSp modSp add mod">
        <pc:chgData name="PERRY Jamie [Narrogin Senior High School]" userId="20f4e59b-f619-4954-a024-f956b2ff495f" providerId="ADAL" clId="{7FD443F3-D0F0-4C8A-AC5E-9F00D388FB09}" dt="2024-05-06T00:19:01.305" v="783" actId="1076"/>
        <pc:sldMkLst>
          <pc:docMk/>
          <pc:sldMk cId="954371227" sldId="334"/>
        </pc:sldMkLst>
        <pc:picChg chg="add mod">
          <ac:chgData name="PERRY Jamie [Narrogin Senior High School]" userId="20f4e59b-f619-4954-a024-f956b2ff495f" providerId="ADAL" clId="{7FD443F3-D0F0-4C8A-AC5E-9F00D388FB09}" dt="2024-05-06T00:19:01.305" v="783" actId="1076"/>
          <ac:picMkLst>
            <pc:docMk/>
            <pc:sldMk cId="954371227" sldId="334"/>
            <ac:picMk id="3" creationId="{0ACD872C-C38D-4C48-F5D9-97DBEFD3C1A4}"/>
          </ac:picMkLst>
        </pc:picChg>
        <pc:picChg chg="del">
          <ac:chgData name="PERRY Jamie [Narrogin Senior High School]" userId="20f4e59b-f619-4954-a024-f956b2ff495f" providerId="ADAL" clId="{7FD443F3-D0F0-4C8A-AC5E-9F00D388FB09}" dt="2024-05-06T00:16:42.073" v="569" actId="478"/>
          <ac:picMkLst>
            <pc:docMk/>
            <pc:sldMk cId="954371227" sldId="334"/>
            <ac:picMk id="5" creationId="{C8638963-63C1-3D91-DDB3-169B72B3036E}"/>
          </ac:picMkLst>
        </pc:picChg>
        <pc:picChg chg="add del mod">
          <ac:chgData name="PERRY Jamie [Narrogin Senior High School]" userId="20f4e59b-f619-4954-a024-f956b2ff495f" providerId="ADAL" clId="{7FD443F3-D0F0-4C8A-AC5E-9F00D388FB09}" dt="2024-05-06T00:18:56.952" v="782" actId="478"/>
          <ac:picMkLst>
            <pc:docMk/>
            <pc:sldMk cId="954371227" sldId="334"/>
            <ac:picMk id="7" creationId="{794C946D-E000-46A1-A9C1-F450A895B930}"/>
          </ac:picMkLst>
        </pc:picChg>
        <pc:picChg chg="add del mod">
          <ac:chgData name="PERRY Jamie [Narrogin Senior High School]" userId="20f4e59b-f619-4954-a024-f956b2ff495f" providerId="ADAL" clId="{7FD443F3-D0F0-4C8A-AC5E-9F00D388FB09}" dt="2024-05-06T00:18:56.952" v="782" actId="478"/>
          <ac:picMkLst>
            <pc:docMk/>
            <pc:sldMk cId="954371227" sldId="334"/>
            <ac:picMk id="9" creationId="{03A04294-3AD5-6CB0-F36E-AC49B26354E8}"/>
          </ac:picMkLst>
        </pc:picChg>
      </pc:sldChg>
      <pc:sldChg chg="addSp delSp modSp add mod ord modAnim">
        <pc:chgData name="PERRY Jamie [Narrogin Senior High School]" userId="20f4e59b-f619-4954-a024-f956b2ff495f" providerId="ADAL" clId="{7FD443F3-D0F0-4C8A-AC5E-9F00D388FB09}" dt="2024-05-06T00:24:12.256" v="1205"/>
        <pc:sldMkLst>
          <pc:docMk/>
          <pc:sldMk cId="456450736" sldId="335"/>
        </pc:sldMkLst>
        <pc:picChg chg="add mod">
          <ac:chgData name="PERRY Jamie [Narrogin Senior High School]" userId="20f4e59b-f619-4954-a024-f956b2ff495f" providerId="ADAL" clId="{7FD443F3-D0F0-4C8A-AC5E-9F00D388FB09}" dt="2024-05-06T00:19:49.883" v="801" actId="1076"/>
          <ac:picMkLst>
            <pc:docMk/>
            <pc:sldMk cId="456450736" sldId="335"/>
            <ac:picMk id="2" creationId="{0C561AE3-4ED6-7AB7-FD8B-D4D669D79744}"/>
          </ac:picMkLst>
        </pc:picChg>
        <pc:picChg chg="del">
          <ac:chgData name="PERRY Jamie [Narrogin Senior High School]" userId="20f4e59b-f619-4954-a024-f956b2ff495f" providerId="ADAL" clId="{7FD443F3-D0F0-4C8A-AC5E-9F00D388FB09}" dt="2024-05-06T00:19:08.671" v="787" actId="478"/>
          <ac:picMkLst>
            <pc:docMk/>
            <pc:sldMk cId="456450736" sldId="335"/>
            <ac:picMk id="3" creationId="{0ACD872C-C38D-4C48-F5D9-97DBEFD3C1A4}"/>
          </ac:picMkLst>
        </pc:picChg>
        <pc:picChg chg="add mod">
          <ac:chgData name="PERRY Jamie [Narrogin Senior High School]" userId="20f4e59b-f619-4954-a024-f956b2ff495f" providerId="ADAL" clId="{7FD443F3-D0F0-4C8A-AC5E-9F00D388FB09}" dt="2024-05-06T00:19:49.883" v="801" actId="1076"/>
          <ac:picMkLst>
            <pc:docMk/>
            <pc:sldMk cId="456450736" sldId="335"/>
            <ac:picMk id="5" creationId="{B5575C62-7C6D-069A-B8A8-1470C1A7E1E9}"/>
          </ac:picMkLst>
        </pc:picChg>
        <pc:picChg chg="add mod">
          <ac:chgData name="PERRY Jamie [Narrogin Senior High School]" userId="20f4e59b-f619-4954-a024-f956b2ff495f" providerId="ADAL" clId="{7FD443F3-D0F0-4C8A-AC5E-9F00D388FB09}" dt="2024-05-06T00:21:14.796" v="807" actId="1076"/>
          <ac:picMkLst>
            <pc:docMk/>
            <pc:sldMk cId="456450736" sldId="335"/>
            <ac:picMk id="6" creationId="{62AE3514-973E-65FA-9ABD-0373ED910ECF}"/>
          </ac:picMkLst>
        </pc:picChg>
      </pc:sldChg>
      <pc:sldChg chg="addSp modSp add mod modAnim">
        <pc:chgData name="PERRY Jamie [Narrogin Senior High School]" userId="20f4e59b-f619-4954-a024-f956b2ff495f" providerId="ADAL" clId="{7FD443F3-D0F0-4C8A-AC5E-9F00D388FB09}" dt="2024-05-06T00:23:51.001" v="1203" actId="20577"/>
        <pc:sldMkLst>
          <pc:docMk/>
          <pc:sldMk cId="1900042841" sldId="336"/>
        </pc:sldMkLst>
        <pc:spChg chg="mod">
          <ac:chgData name="PERRY Jamie [Narrogin Senior High School]" userId="20f4e59b-f619-4954-a024-f956b2ff495f" providerId="ADAL" clId="{7FD443F3-D0F0-4C8A-AC5E-9F00D388FB09}" dt="2024-05-06T00:21:45.030" v="856" actId="20577"/>
          <ac:spMkLst>
            <pc:docMk/>
            <pc:sldMk cId="1900042841" sldId="336"/>
            <ac:spMk id="3" creationId="{88B6EC6C-0AAF-CB0D-902F-945E9D63D4C3}"/>
          </ac:spMkLst>
        </pc:spChg>
        <pc:spChg chg="mod">
          <ac:chgData name="PERRY Jamie [Narrogin Senior High School]" userId="20f4e59b-f619-4954-a024-f956b2ff495f" providerId="ADAL" clId="{7FD443F3-D0F0-4C8A-AC5E-9F00D388FB09}" dt="2024-05-06T00:22:59.920" v="1044" actId="20577"/>
          <ac:spMkLst>
            <pc:docMk/>
            <pc:sldMk cId="1900042841" sldId="336"/>
            <ac:spMk id="5" creationId="{B98BC621-993F-1C20-5862-1B1C77678496}"/>
          </ac:spMkLst>
        </pc:spChg>
        <pc:spChg chg="add mod">
          <ac:chgData name="PERRY Jamie [Narrogin Senior High School]" userId="20f4e59b-f619-4954-a024-f956b2ff495f" providerId="ADAL" clId="{7FD443F3-D0F0-4C8A-AC5E-9F00D388FB09}" dt="2024-05-06T00:22:08.727" v="893" actId="20577"/>
          <ac:spMkLst>
            <pc:docMk/>
            <pc:sldMk cId="1900042841" sldId="336"/>
            <ac:spMk id="6" creationId="{C5E6C1FA-A216-ABD2-F9A8-C1ABB8198655}"/>
          </ac:spMkLst>
        </pc:spChg>
        <pc:spChg chg="add mod">
          <ac:chgData name="PERRY Jamie [Narrogin Senior High School]" userId="20f4e59b-f619-4954-a024-f956b2ff495f" providerId="ADAL" clId="{7FD443F3-D0F0-4C8A-AC5E-9F00D388FB09}" dt="2024-05-06T00:23:51.001" v="1203" actId="20577"/>
          <ac:spMkLst>
            <pc:docMk/>
            <pc:sldMk cId="1900042841" sldId="336"/>
            <ac:spMk id="7" creationId="{12A754F4-5E35-70A1-B9A4-56AADFA51F27}"/>
          </ac:spMkLst>
        </pc:spChg>
      </pc:sldChg>
      <pc:sldChg chg="addSp delSp modSp add mod ord">
        <pc:chgData name="PERRY Jamie [Narrogin Senior High School]" userId="20f4e59b-f619-4954-a024-f956b2ff495f" providerId="ADAL" clId="{7FD443F3-D0F0-4C8A-AC5E-9F00D388FB09}" dt="2024-05-06T00:24:56.409" v="1213" actId="1076"/>
        <pc:sldMkLst>
          <pc:docMk/>
          <pc:sldMk cId="666358938" sldId="337"/>
        </pc:sldMkLst>
        <pc:picChg chg="del">
          <ac:chgData name="PERRY Jamie [Narrogin Senior High School]" userId="20f4e59b-f619-4954-a024-f956b2ff495f" providerId="ADAL" clId="{7FD443F3-D0F0-4C8A-AC5E-9F00D388FB09}" dt="2024-05-06T00:24:30.175" v="1209" actId="478"/>
          <ac:picMkLst>
            <pc:docMk/>
            <pc:sldMk cId="666358938" sldId="337"/>
            <ac:picMk id="3" creationId="{0ACD872C-C38D-4C48-F5D9-97DBEFD3C1A4}"/>
          </ac:picMkLst>
        </pc:picChg>
        <pc:picChg chg="add mod">
          <ac:chgData name="PERRY Jamie [Narrogin Senior High School]" userId="20f4e59b-f619-4954-a024-f956b2ff495f" providerId="ADAL" clId="{7FD443F3-D0F0-4C8A-AC5E-9F00D388FB09}" dt="2024-05-06T00:24:56.409" v="1213" actId="1076"/>
          <ac:picMkLst>
            <pc:docMk/>
            <pc:sldMk cId="666358938" sldId="337"/>
            <ac:picMk id="5" creationId="{65CD5695-805D-76D1-B45C-AFB7012D4620}"/>
          </ac:picMkLst>
        </pc:picChg>
      </pc:sldChg>
      <pc:sldChg chg="addSp modSp add mod ord modAnim">
        <pc:chgData name="PERRY Jamie [Narrogin Senior High School]" userId="20f4e59b-f619-4954-a024-f956b2ff495f" providerId="ADAL" clId="{7FD443F3-D0F0-4C8A-AC5E-9F00D388FB09}" dt="2024-05-06T00:27:26.150" v="1497" actId="20577"/>
        <pc:sldMkLst>
          <pc:docMk/>
          <pc:sldMk cId="3925889855" sldId="338"/>
        </pc:sldMkLst>
        <pc:spChg chg="mod">
          <ac:chgData name="PERRY Jamie [Narrogin Senior High School]" userId="20f4e59b-f619-4954-a024-f956b2ff495f" providerId="ADAL" clId="{7FD443F3-D0F0-4C8A-AC5E-9F00D388FB09}" dt="2024-05-06T00:25:13.148" v="1248" actId="20577"/>
          <ac:spMkLst>
            <pc:docMk/>
            <pc:sldMk cId="3925889855" sldId="338"/>
            <ac:spMk id="3" creationId="{88B6EC6C-0AAF-CB0D-902F-945E9D63D4C3}"/>
          </ac:spMkLst>
        </pc:spChg>
        <pc:spChg chg="mod">
          <ac:chgData name="PERRY Jamie [Narrogin Senior High School]" userId="20f4e59b-f619-4954-a024-f956b2ff495f" providerId="ADAL" clId="{7FD443F3-D0F0-4C8A-AC5E-9F00D388FB09}" dt="2024-05-06T00:25:40.769" v="1329" actId="20577"/>
          <ac:spMkLst>
            <pc:docMk/>
            <pc:sldMk cId="3925889855" sldId="338"/>
            <ac:spMk id="5" creationId="{B98BC621-993F-1C20-5862-1B1C77678496}"/>
          </ac:spMkLst>
        </pc:spChg>
        <pc:spChg chg="mod">
          <ac:chgData name="PERRY Jamie [Narrogin Senior High School]" userId="20f4e59b-f619-4954-a024-f956b2ff495f" providerId="ADAL" clId="{7FD443F3-D0F0-4C8A-AC5E-9F00D388FB09}" dt="2024-05-06T00:26:51.274" v="1451" actId="1076"/>
          <ac:spMkLst>
            <pc:docMk/>
            <pc:sldMk cId="3925889855" sldId="338"/>
            <ac:spMk id="6" creationId="{C5E6C1FA-A216-ABD2-F9A8-C1ABB8198655}"/>
          </ac:spMkLst>
        </pc:spChg>
        <pc:spChg chg="mod">
          <ac:chgData name="PERRY Jamie [Narrogin Senior High School]" userId="20f4e59b-f619-4954-a024-f956b2ff495f" providerId="ADAL" clId="{7FD443F3-D0F0-4C8A-AC5E-9F00D388FB09}" dt="2024-05-06T00:26:54.180" v="1452" actId="1076"/>
          <ac:spMkLst>
            <pc:docMk/>
            <pc:sldMk cId="3925889855" sldId="338"/>
            <ac:spMk id="7" creationId="{12A754F4-5E35-70A1-B9A4-56AADFA51F27}"/>
          </ac:spMkLst>
        </pc:spChg>
        <pc:spChg chg="add mod">
          <ac:chgData name="PERRY Jamie [Narrogin Senior High School]" userId="20f4e59b-f619-4954-a024-f956b2ff495f" providerId="ADAL" clId="{7FD443F3-D0F0-4C8A-AC5E-9F00D388FB09}" dt="2024-05-06T00:27:08.129" v="1491" actId="20577"/>
          <ac:spMkLst>
            <pc:docMk/>
            <pc:sldMk cId="3925889855" sldId="338"/>
            <ac:spMk id="8" creationId="{AD716C06-910C-85A9-FEAC-B791DA80AAF8}"/>
          </ac:spMkLst>
        </pc:spChg>
        <pc:spChg chg="add mod">
          <ac:chgData name="PERRY Jamie [Narrogin Senior High School]" userId="20f4e59b-f619-4954-a024-f956b2ff495f" providerId="ADAL" clId="{7FD443F3-D0F0-4C8A-AC5E-9F00D388FB09}" dt="2024-05-06T00:27:26.150" v="1497" actId="20577"/>
          <ac:spMkLst>
            <pc:docMk/>
            <pc:sldMk cId="3925889855" sldId="338"/>
            <ac:spMk id="9" creationId="{EE98C9E4-A537-AE1B-A410-12FD0A774210}"/>
          </ac:spMkLst>
        </pc:spChg>
      </pc:sldChg>
      <pc:sldChg chg="addSp delSp modSp add mod ord">
        <pc:chgData name="PERRY Jamie [Narrogin Senior High School]" userId="20f4e59b-f619-4954-a024-f956b2ff495f" providerId="ADAL" clId="{7FD443F3-D0F0-4C8A-AC5E-9F00D388FB09}" dt="2024-05-06T00:26:39.418" v="1450" actId="1076"/>
        <pc:sldMkLst>
          <pc:docMk/>
          <pc:sldMk cId="1719423391" sldId="339"/>
        </pc:sldMkLst>
        <pc:picChg chg="add mod">
          <ac:chgData name="PERRY Jamie [Narrogin Senior High School]" userId="20f4e59b-f619-4954-a024-f956b2ff495f" providerId="ADAL" clId="{7FD443F3-D0F0-4C8A-AC5E-9F00D388FB09}" dt="2024-05-06T00:26:39.418" v="1450" actId="1076"/>
          <ac:picMkLst>
            <pc:docMk/>
            <pc:sldMk cId="1719423391" sldId="339"/>
            <ac:picMk id="3" creationId="{8A2CDF89-69B7-CDC7-B546-25BDF743653E}"/>
          </ac:picMkLst>
        </pc:picChg>
        <pc:picChg chg="del">
          <ac:chgData name="PERRY Jamie [Narrogin Senior High School]" userId="20f4e59b-f619-4954-a024-f956b2ff495f" providerId="ADAL" clId="{7FD443F3-D0F0-4C8A-AC5E-9F00D388FB09}" dt="2024-05-06T00:26:31.953" v="1446" actId="478"/>
          <ac:picMkLst>
            <pc:docMk/>
            <pc:sldMk cId="1719423391" sldId="339"/>
            <ac:picMk id="5" creationId="{65CD5695-805D-76D1-B45C-AFB7012D4620}"/>
          </ac:picMkLst>
        </pc:picChg>
      </pc:sldChg>
      <pc:sldChg chg="delSp modSp add mod ord delAnim modAnim">
        <pc:chgData name="PERRY Jamie [Narrogin Senior High School]" userId="20f4e59b-f619-4954-a024-f956b2ff495f" providerId="ADAL" clId="{7FD443F3-D0F0-4C8A-AC5E-9F00D388FB09}" dt="2024-05-06T00:29:32.477" v="1763" actId="20577"/>
        <pc:sldMkLst>
          <pc:docMk/>
          <pc:sldMk cId="3877974896" sldId="340"/>
        </pc:sldMkLst>
        <pc:spChg chg="mod">
          <ac:chgData name="PERRY Jamie [Narrogin Senior High School]" userId="20f4e59b-f619-4954-a024-f956b2ff495f" providerId="ADAL" clId="{7FD443F3-D0F0-4C8A-AC5E-9F00D388FB09}" dt="2024-05-06T00:28:04.628" v="1573" actId="404"/>
          <ac:spMkLst>
            <pc:docMk/>
            <pc:sldMk cId="3877974896" sldId="340"/>
            <ac:spMk id="3" creationId="{88B6EC6C-0AAF-CB0D-902F-945E9D63D4C3}"/>
          </ac:spMkLst>
        </pc:spChg>
        <pc:spChg chg="mod">
          <ac:chgData name="PERRY Jamie [Narrogin Senior High School]" userId="20f4e59b-f619-4954-a024-f956b2ff495f" providerId="ADAL" clId="{7FD443F3-D0F0-4C8A-AC5E-9F00D388FB09}" dt="2024-05-06T00:29:18.710" v="1723" actId="20577"/>
          <ac:spMkLst>
            <pc:docMk/>
            <pc:sldMk cId="3877974896" sldId="340"/>
            <ac:spMk id="5" creationId="{B98BC621-993F-1C20-5862-1B1C77678496}"/>
          </ac:spMkLst>
        </pc:spChg>
        <pc:spChg chg="mod">
          <ac:chgData name="PERRY Jamie [Narrogin Senior High School]" userId="20f4e59b-f619-4954-a024-f956b2ff495f" providerId="ADAL" clId="{7FD443F3-D0F0-4C8A-AC5E-9F00D388FB09}" dt="2024-05-06T00:28:43.487" v="1642" actId="1076"/>
          <ac:spMkLst>
            <pc:docMk/>
            <pc:sldMk cId="3877974896" sldId="340"/>
            <ac:spMk id="6" creationId="{C5E6C1FA-A216-ABD2-F9A8-C1ABB8198655}"/>
          </ac:spMkLst>
        </pc:spChg>
        <pc:spChg chg="mod">
          <ac:chgData name="PERRY Jamie [Narrogin Senior High School]" userId="20f4e59b-f619-4954-a024-f956b2ff495f" providerId="ADAL" clId="{7FD443F3-D0F0-4C8A-AC5E-9F00D388FB09}" dt="2024-05-06T00:29:32.477" v="1763" actId="20577"/>
          <ac:spMkLst>
            <pc:docMk/>
            <pc:sldMk cId="3877974896" sldId="340"/>
            <ac:spMk id="7" creationId="{12A754F4-5E35-70A1-B9A4-56AADFA51F27}"/>
          </ac:spMkLst>
        </pc:spChg>
        <pc:spChg chg="del mod">
          <ac:chgData name="PERRY Jamie [Narrogin Senior High School]" userId="20f4e59b-f619-4954-a024-f956b2ff495f" providerId="ADAL" clId="{7FD443F3-D0F0-4C8A-AC5E-9F00D388FB09}" dt="2024-05-06T00:28:35.251" v="1639" actId="478"/>
          <ac:spMkLst>
            <pc:docMk/>
            <pc:sldMk cId="3877974896" sldId="340"/>
            <ac:spMk id="8" creationId="{AD716C06-910C-85A9-FEAC-B791DA80AAF8}"/>
          </ac:spMkLst>
        </pc:spChg>
        <pc:spChg chg="del">
          <ac:chgData name="PERRY Jamie [Narrogin Senior High School]" userId="20f4e59b-f619-4954-a024-f956b2ff495f" providerId="ADAL" clId="{7FD443F3-D0F0-4C8A-AC5E-9F00D388FB09}" dt="2024-05-06T00:28:36.782" v="1640" actId="478"/>
          <ac:spMkLst>
            <pc:docMk/>
            <pc:sldMk cId="3877974896" sldId="340"/>
            <ac:spMk id="9" creationId="{EE98C9E4-A537-AE1B-A410-12FD0A774210}"/>
          </ac:spMkLst>
        </pc:spChg>
      </pc:sldChg>
      <pc:sldChg chg="delSp modSp add mod delAnim">
        <pc:chgData name="PERRY Jamie [Narrogin Senior High School]" userId="20f4e59b-f619-4954-a024-f956b2ff495f" providerId="ADAL" clId="{7FD443F3-D0F0-4C8A-AC5E-9F00D388FB09}" dt="2024-05-06T00:30:00.616" v="1904" actId="20577"/>
        <pc:sldMkLst>
          <pc:docMk/>
          <pc:sldMk cId="1167423086" sldId="341"/>
        </pc:sldMkLst>
        <pc:spChg chg="mod">
          <ac:chgData name="PERRY Jamie [Narrogin Senior High School]" userId="20f4e59b-f619-4954-a024-f956b2ff495f" providerId="ADAL" clId="{7FD443F3-D0F0-4C8A-AC5E-9F00D388FB09}" dt="2024-05-06T00:28:57.187" v="1682" actId="20577"/>
          <ac:spMkLst>
            <pc:docMk/>
            <pc:sldMk cId="1167423086" sldId="341"/>
            <ac:spMk id="3" creationId="{88B6EC6C-0AAF-CB0D-902F-945E9D63D4C3}"/>
          </ac:spMkLst>
        </pc:spChg>
        <pc:spChg chg="mod">
          <ac:chgData name="PERRY Jamie [Narrogin Senior High School]" userId="20f4e59b-f619-4954-a024-f956b2ff495f" providerId="ADAL" clId="{7FD443F3-D0F0-4C8A-AC5E-9F00D388FB09}" dt="2024-05-06T00:30:00.616" v="1904" actId="20577"/>
          <ac:spMkLst>
            <pc:docMk/>
            <pc:sldMk cId="1167423086" sldId="341"/>
            <ac:spMk id="5" creationId="{B98BC621-993F-1C20-5862-1B1C77678496}"/>
          </ac:spMkLst>
        </pc:spChg>
        <pc:spChg chg="del">
          <ac:chgData name="PERRY Jamie [Narrogin Senior High School]" userId="20f4e59b-f619-4954-a024-f956b2ff495f" providerId="ADAL" clId="{7FD443F3-D0F0-4C8A-AC5E-9F00D388FB09}" dt="2024-05-06T00:28:48.932" v="1644" actId="478"/>
          <ac:spMkLst>
            <pc:docMk/>
            <pc:sldMk cId="1167423086" sldId="341"/>
            <ac:spMk id="6" creationId="{C5E6C1FA-A216-ABD2-F9A8-C1ABB8198655}"/>
          </ac:spMkLst>
        </pc:spChg>
        <pc:spChg chg="del">
          <ac:chgData name="PERRY Jamie [Narrogin Senior High School]" userId="20f4e59b-f619-4954-a024-f956b2ff495f" providerId="ADAL" clId="{7FD443F3-D0F0-4C8A-AC5E-9F00D388FB09}" dt="2024-05-06T00:28:50.070" v="1645" actId="478"/>
          <ac:spMkLst>
            <pc:docMk/>
            <pc:sldMk cId="1167423086" sldId="341"/>
            <ac:spMk id="7" creationId="{12A754F4-5E35-70A1-B9A4-56AADFA51F27}"/>
          </ac:spMkLst>
        </pc:spChg>
      </pc:sldChg>
      <pc:sldChg chg="addSp delSp modSp add mod ord">
        <pc:chgData name="PERRY Jamie [Narrogin Senior High School]" userId="20f4e59b-f619-4954-a024-f956b2ff495f" providerId="ADAL" clId="{7FD443F3-D0F0-4C8A-AC5E-9F00D388FB09}" dt="2024-05-06T00:30:27.330" v="1912" actId="1076"/>
        <pc:sldMkLst>
          <pc:docMk/>
          <pc:sldMk cId="1417642877" sldId="342"/>
        </pc:sldMkLst>
        <pc:picChg chg="del">
          <ac:chgData name="PERRY Jamie [Narrogin Senior High School]" userId="20f4e59b-f619-4954-a024-f956b2ff495f" providerId="ADAL" clId="{7FD443F3-D0F0-4C8A-AC5E-9F00D388FB09}" dt="2024-05-06T00:30:10.406" v="1908" actId="478"/>
          <ac:picMkLst>
            <pc:docMk/>
            <pc:sldMk cId="1417642877" sldId="342"/>
            <ac:picMk id="3" creationId="{8A2CDF89-69B7-CDC7-B546-25BDF743653E}"/>
          </ac:picMkLst>
        </pc:picChg>
        <pc:picChg chg="add mod">
          <ac:chgData name="PERRY Jamie [Narrogin Senior High School]" userId="20f4e59b-f619-4954-a024-f956b2ff495f" providerId="ADAL" clId="{7FD443F3-D0F0-4C8A-AC5E-9F00D388FB09}" dt="2024-05-06T00:30:27.330" v="1912" actId="1076"/>
          <ac:picMkLst>
            <pc:docMk/>
            <pc:sldMk cId="1417642877" sldId="342"/>
            <ac:picMk id="5" creationId="{AD7BFBA2-D37F-5A59-1D13-259C272A95C8}"/>
          </ac:picMkLst>
        </pc:picChg>
      </pc:sldChg>
      <pc:sldChg chg="delSp modSp add mod ord delAnim">
        <pc:chgData name="PERRY Jamie [Narrogin Senior High School]" userId="20f4e59b-f619-4954-a024-f956b2ff495f" providerId="ADAL" clId="{7FD443F3-D0F0-4C8A-AC5E-9F00D388FB09}" dt="2024-05-06T00:32:30.306" v="2175" actId="1076"/>
        <pc:sldMkLst>
          <pc:docMk/>
          <pc:sldMk cId="1401378354" sldId="343"/>
        </pc:sldMkLst>
        <pc:spChg chg="mod">
          <ac:chgData name="PERRY Jamie [Narrogin Senior High School]" userId="20f4e59b-f619-4954-a024-f956b2ff495f" providerId="ADAL" clId="{7FD443F3-D0F0-4C8A-AC5E-9F00D388FB09}" dt="2024-05-06T00:30:45.847" v="1961" actId="20577"/>
          <ac:spMkLst>
            <pc:docMk/>
            <pc:sldMk cId="1401378354" sldId="343"/>
            <ac:spMk id="3" creationId="{88B6EC6C-0AAF-CB0D-902F-945E9D63D4C3}"/>
          </ac:spMkLst>
        </pc:spChg>
        <pc:spChg chg="mod">
          <ac:chgData name="PERRY Jamie [Narrogin Senior High School]" userId="20f4e59b-f619-4954-a024-f956b2ff495f" providerId="ADAL" clId="{7FD443F3-D0F0-4C8A-AC5E-9F00D388FB09}" dt="2024-05-06T00:31:40.801" v="2121" actId="20577"/>
          <ac:spMkLst>
            <pc:docMk/>
            <pc:sldMk cId="1401378354" sldId="343"/>
            <ac:spMk id="5" creationId="{B98BC621-993F-1C20-5862-1B1C77678496}"/>
          </ac:spMkLst>
        </pc:spChg>
        <pc:spChg chg="mod">
          <ac:chgData name="PERRY Jamie [Narrogin Senior High School]" userId="20f4e59b-f619-4954-a024-f956b2ff495f" providerId="ADAL" clId="{7FD443F3-D0F0-4C8A-AC5E-9F00D388FB09}" dt="2024-05-06T00:32:30.306" v="2175" actId="1076"/>
          <ac:spMkLst>
            <pc:docMk/>
            <pc:sldMk cId="1401378354" sldId="343"/>
            <ac:spMk id="6" creationId="{C5E6C1FA-A216-ABD2-F9A8-C1ABB8198655}"/>
          </ac:spMkLst>
        </pc:spChg>
        <pc:spChg chg="mod">
          <ac:chgData name="PERRY Jamie [Narrogin Senior High School]" userId="20f4e59b-f619-4954-a024-f956b2ff495f" providerId="ADAL" clId="{7FD443F3-D0F0-4C8A-AC5E-9F00D388FB09}" dt="2024-05-06T00:32:21.767" v="2172" actId="1076"/>
          <ac:spMkLst>
            <pc:docMk/>
            <pc:sldMk cId="1401378354" sldId="343"/>
            <ac:spMk id="7" creationId="{12A754F4-5E35-70A1-B9A4-56AADFA51F27}"/>
          </ac:spMkLst>
        </pc:spChg>
        <pc:spChg chg="del">
          <ac:chgData name="PERRY Jamie [Narrogin Senior High School]" userId="20f4e59b-f619-4954-a024-f956b2ff495f" providerId="ADAL" clId="{7FD443F3-D0F0-4C8A-AC5E-9F00D388FB09}" dt="2024-05-06T00:31:07.478" v="2020" actId="478"/>
          <ac:spMkLst>
            <pc:docMk/>
            <pc:sldMk cId="1401378354" sldId="343"/>
            <ac:spMk id="8" creationId="{AD716C06-910C-85A9-FEAC-B791DA80AAF8}"/>
          </ac:spMkLst>
        </pc:spChg>
        <pc:spChg chg="del">
          <ac:chgData name="PERRY Jamie [Narrogin Senior High School]" userId="20f4e59b-f619-4954-a024-f956b2ff495f" providerId="ADAL" clId="{7FD443F3-D0F0-4C8A-AC5E-9F00D388FB09}" dt="2024-05-06T00:31:09.035" v="2021" actId="478"/>
          <ac:spMkLst>
            <pc:docMk/>
            <pc:sldMk cId="1401378354" sldId="343"/>
            <ac:spMk id="9" creationId="{EE98C9E4-A537-AE1B-A410-12FD0A7742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E5D69-158B-FB4D-919F-C1685A58DC2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7883F-D939-4041-95EF-6424D23F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3AD6-6E1F-6015-4A2B-46DD016D7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FCC88-2C11-E85C-0214-2694CE1A3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2376"/>
            <a:ext cx="9144000" cy="676885"/>
          </a:xfrm>
          <a:ln w="38100">
            <a:solidFill>
              <a:schemeClr val="tx2"/>
            </a:solidFill>
          </a:ln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34000-EA07-A75B-D86B-8228DCCA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77354" y="724511"/>
            <a:ext cx="4290646" cy="365125"/>
          </a:xfrm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fld id="{CA047F28-5A88-F94E-95B7-A4010B77D112}" type="datetime2">
              <a:rPr lang="en-AU" smtClean="0"/>
              <a:pPr/>
              <a:t>Monday, 6 May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349EE-D9F0-4E5C-386F-0356FBA2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38C48-86C7-4746-6528-829C4328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2128-64E0-0C46-B337-2150DE97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2EAC-8283-A987-2638-0703E5B0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B9A38-E19C-39AC-EA9B-090966B7E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836D-097F-975C-F143-1E7DDDDD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77AE5-1DFB-8744-8E9F-6FDEFEBED5D2}" type="datetime2">
              <a:rPr lang="en-AU" smtClean="0"/>
              <a:t>Monday, 6 May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A22C-D30E-9224-F7B7-F79D0757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1F5E-E1FE-B72C-E35C-8D855AB9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2128-64E0-0C46-B337-2150DE97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7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16E42-FB92-DEB1-916A-46D5F6C0C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8199C-F52D-64A6-CEE4-87E4E5A04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E9ED-2058-B84D-4E3B-320485B0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4D3F1-C6A5-1342-A558-227598806E2E}" type="datetime2">
              <a:rPr lang="en-AU" smtClean="0"/>
              <a:t>Monday, 6 May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ADCF3-DA6A-CDDD-B24F-7FFD1AF6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9A78-DF5C-1E5A-6720-93ABFE59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2128-64E0-0C46-B337-2150DE97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53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68123-5B90-98A2-9781-A67B44C8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2EA15-C5FC-756C-62EB-C6EC06C66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01856-A886-18A3-058C-21A09058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A18F-F39F-8425-1A3D-5F961D9E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7BB9E-D75B-A8FB-7FF4-57CCAECD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3C00-18DA-A804-2B7E-DA99967B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71BB-B79D-4E78-A67B-72F44F97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ABA2-A2AB-919C-4533-9CF6F143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4BB57-2C37-0B75-C22B-9E18BE3A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B7BD-72EB-ECA4-70B3-7F32220D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7533-8C83-43BC-1022-A329554B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21DB4-C3C2-3F92-70B7-B29F727A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1CEB-37D8-6F70-844D-106ADCF9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70D9-A9C3-000B-6105-941E76DA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DF144-9A56-0EAC-C26E-01545DF1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9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8DFB-EE7D-067F-FE27-290910E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D29E-2EDD-8730-EC80-7FD8BD220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25B7-5185-DFFB-6F51-B96B590C4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4CF26-343C-00DA-9C8D-01C79CBF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21E55-195E-BEE3-1E2D-72B668EC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F6738-E8EC-26F4-9B3A-007D026B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2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9BF2-2C98-729E-5096-84A874F1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F744-97C8-9F74-BF4B-B42340FD5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1D6E-D767-4438-C7C2-FC84245BE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3721B-038D-5595-BF46-A09BD186B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5B1E9-921F-5B36-E9A5-8A15117F8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BC7C-D643-F1AD-2881-53E5BE3B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5EC85-B416-EBC9-90CC-511F0C0F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1300E-59E9-7471-0DEC-44968808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6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15FE-0717-879D-9E06-81CFDE125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28D06-65F0-1672-E91A-15E1FC73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B3312-BAB3-E870-B277-95DEDEDA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39E1E-0E56-AEB6-6680-4868C257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7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9E798-7540-2E18-58D7-655D9387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270C0-A1FE-14A7-1671-A13CD284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FAD80-0C67-81DE-CEEE-4D8A741F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0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0A7F-99AD-6270-CC9D-A062D73E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18BCC-1B65-26D0-E9A6-A6E88305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A8F98-0CC1-A81F-B90C-9F57BB988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2E7E-00E9-B9A4-0BCA-DC39BE73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B9170-FAB1-804B-0FF3-B051BF9F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27389-0BBD-7465-D8F3-412D581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2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CE9A-5AB2-4261-403D-BFD6D64F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43896-F306-C5D9-F741-6F552A701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66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2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F576-ACCE-B3D5-96F1-CEFD3971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3BDDB-B22C-D7D4-A376-6920D6ACCC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7D503-5125-788F-DA40-07E7299B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7B519-C9FF-FC6F-1361-A595ECD5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29C2-0D95-87B3-35D7-90A0DA8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C5B4-F19B-2359-0A62-6455F6F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0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06C1-B02D-A0F1-9379-4763868D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A0FE5-4559-84AE-CDB6-559CAA06D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F8254-EEBE-CC6C-990F-D3B6702E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A51C-A696-D5D8-D103-0EF356F7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0FB7-E71F-F1D7-2325-E9C34139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12A05-2A6C-9EA7-8F9F-372F015C2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F82D3-D3DC-FCB3-E72E-938876F7D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7B8A-33D0-E04D-8CD8-B040D2B7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A6B87-21D4-29B2-4B76-08A7045F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2A56-085E-6663-0B41-6DA1C959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9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E76E-48CD-B73E-5002-2FC51F7F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27251-BAC5-DA3A-A8A6-8B7B1244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11714-00CE-4B61-5A76-1460F93F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0318-11E5-5B4E-8B6E-C164BBD25CA7}" type="datetime2">
              <a:rPr lang="en-AU" smtClean="0"/>
              <a:t>Monday, 6 May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E81E-C1FD-3A43-91B9-DED0664B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1CAF9-D6DB-20E6-E2BD-F328226B0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2128-64E0-0C46-B337-2150DE97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BF88-BC9D-8FDE-0388-C46C911B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1B64-CB5B-E676-13FC-31918605C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2BAC8-F7E9-9987-1833-124AB94E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F15BA-8648-5E29-931A-803F2BEE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748D8-CD4D-2C4E-B7DF-D9F001D58B0E}" type="datetime2">
              <a:rPr lang="en-AU" smtClean="0"/>
              <a:t>Monday, 6 May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679B6-4B57-E032-FFBC-9032EB5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F9A54-51C0-8808-2AB9-C0C46B59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2128-64E0-0C46-B337-2150DE97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4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E962-6D2C-4C6E-D307-C4A1D1AC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3E1DA-5870-98E7-8F1C-E911F153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F72A3-7E88-4C96-7F16-B5798C88C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19AD4-3A6B-05BB-FC60-E39BECC4F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77C56-F6F7-5124-A733-FA0D1D9C2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11DE1-EC04-2A74-5F56-DD606BC3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D7D0-1669-CE40-8B47-1B4CC0B62EBF}" type="datetime2">
              <a:rPr lang="en-AU" smtClean="0"/>
              <a:t>Monday, 6 May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A53D1-90A4-B4FB-0A00-F6595019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24AB9-23C9-FC40-304D-333585BC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2128-64E0-0C46-B337-2150DE97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1735-4738-0379-6D8D-206B55F5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5D99C-64CA-1001-4FEE-792F2A3D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CB5DC-988D-B547-801D-BA5606875ECE}" type="datetime2">
              <a:rPr lang="en-AU" smtClean="0"/>
              <a:t>Monday, 6 May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48CFE-C5C2-5073-1B7A-66124E66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00AB6-CE80-B5AB-4475-842B298B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2128-64E0-0C46-B337-2150DE97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5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E189F-A554-917C-C85B-6C46A141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4520-4167-1549-897B-E96D3DA6C739}" type="datetime2">
              <a:rPr lang="en-AU" smtClean="0"/>
              <a:t>Monday, 6 May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2970E-484B-D924-9279-AEA622C9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4A8F9-EB10-D104-C986-6DF0F488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2128-64E0-0C46-B337-2150DE97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1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A1D5-F29D-8982-B94C-5F2985AA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DDE2-875E-BD2D-7F4A-24F9B6682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75B1C-E708-32DC-F20E-128C633BC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1D917-DFD2-D664-1075-EB3E3DA9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5A25-80C3-2746-BFA3-517B9630687C}" type="datetime2">
              <a:rPr lang="en-AU" smtClean="0"/>
              <a:t>Monday, 6 May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095BC-8B6A-AF3C-C22D-50B4A44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0300C-8AE5-2CAD-2CE6-C05722E6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2128-64E0-0C46-B337-2150DE97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9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A190-087F-9CEB-3B4D-3BA198DB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FCD6C-D1ED-9C05-8BA7-DCD404B7F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FEDFA-8E46-A4BE-8509-CBA64BA52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BE867-5C5B-84F8-CFD5-EF2A1047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57DB-F360-0E4A-BD4A-7494F4696EDB}" type="datetime2">
              <a:rPr lang="en-AU" smtClean="0"/>
              <a:t>Monday, 6 May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EC0E-4153-7205-135E-14471ABE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133A-70D2-2CE3-7814-3EF89C3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2128-64E0-0C46-B337-2150DE97D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47BE3D-AE66-4E6B-6299-3179AF38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9DCD7-801E-1693-99D5-F611B41B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A769-757E-E3D0-0B49-234A28DA4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fld id="{62DC5A87-479B-2C41-AFEF-58E258CDF5E0}" type="datetime2">
              <a:rPr lang="en-AU" smtClean="0"/>
              <a:t>Monday, 6 May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F6F9-46BC-883B-CD25-2FB8B60A5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4C25-6EE5-85F5-1E5A-50EB7B89B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 panose="020B0403020202020204" pitchFamily="34" charset="0"/>
              </a:defRPr>
            </a:lvl1pPr>
          </a:lstStyle>
          <a:p>
            <a:fld id="{49DD2128-64E0-0C46-B337-2150DE97D2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8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u="sng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FDDC8-A6B8-96A3-74DF-07A155F7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82849-C7B5-E20E-C131-36CA23BCD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0AB0B-53EB-34E7-C0F5-59F36FB41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BECB-7997-4746-A306-29FC82DE9219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25D2-1EA9-C8F7-91D8-726CF247F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7687A-EA91-F1A4-1C47-88AEBA00D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78D6-0F12-C54E-800C-172BFD15C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5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HHesANT6OM?feature=oembed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tobiz.com/blog/ai-in-stock-market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0jZF7S_sxo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LIV0Zb5lfM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8271-EA9D-D0E8-030A-FF7C815E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9936"/>
          </a:xfrm>
        </p:spPr>
        <p:txBody>
          <a:bodyPr anchor="t">
            <a:noAutofit/>
          </a:bodyPr>
          <a:lstStyle/>
          <a:p>
            <a:r>
              <a:rPr lang="en-US" sz="4800" dirty="0"/>
              <a:t>Financial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4AE12-B77F-C66A-1B6B-CD7D40B43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39850"/>
            <a:ext cx="4343400" cy="1872750"/>
          </a:xfrm>
          <a:ln w="19050"/>
        </p:spPr>
        <p:txBody>
          <a:bodyPr>
            <a:normAutofit/>
          </a:bodyPr>
          <a:lstStyle/>
          <a:p>
            <a:r>
              <a:rPr lang="en-US" sz="2000" b="1" u="sng" dirty="0"/>
              <a:t>Learning Intention:</a:t>
            </a:r>
          </a:p>
          <a:p>
            <a:r>
              <a:rPr lang="en-A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Explore the role and function of financial stock markets in the economy.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EFD2-3974-04C1-4F0E-F6A4979E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67739" y="724511"/>
            <a:ext cx="5200261" cy="365125"/>
          </a:xfrm>
        </p:spPr>
        <p:txBody>
          <a:bodyPr/>
          <a:lstStyle/>
          <a:p>
            <a:pPr algn="r"/>
            <a:fld id="{6ED5FFD4-701D-C245-8DF9-D8B370307CFF}" type="datetime2">
              <a:rPr lang="en-AU" smtClean="0"/>
              <a:pPr algn="r"/>
              <a:t>Monday, 6 May 2024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CF55EA4-EFDC-1639-7DDE-F50745460F8E}"/>
              </a:ext>
            </a:extLst>
          </p:cNvPr>
          <p:cNvSpPr txBox="1">
            <a:spLocks/>
          </p:cNvSpPr>
          <p:nvPr/>
        </p:nvSpPr>
        <p:spPr>
          <a:xfrm>
            <a:off x="6324600" y="2020300"/>
            <a:ext cx="4343400" cy="1872750"/>
          </a:xfrm>
          <a:prstGeom prst="rect">
            <a:avLst/>
          </a:prstGeom>
          <a:ln w="1905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u="sng" dirty="0"/>
              <a:t>Success Criteria:</a:t>
            </a:r>
          </a:p>
          <a:p>
            <a:r>
              <a:rPr lang="en-AU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Explain the role and function of the financial and stock markets in the economy.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616D8-FC09-AC79-972F-B62F357679A2}"/>
              </a:ext>
            </a:extLst>
          </p:cNvPr>
          <p:cNvSpPr txBox="1"/>
          <p:nvPr/>
        </p:nvSpPr>
        <p:spPr>
          <a:xfrm>
            <a:off x="1524000" y="4025900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atin typeface="Helvetica" pitchFamily="2" charset="0"/>
              </a:rPr>
              <a:t>Do now: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Helvetica" pitchFamily="2" charset="0"/>
              </a:rPr>
              <a:t>Name the 2 people within the circular economy model, and name the 2 markets.</a:t>
            </a:r>
          </a:p>
          <a:p>
            <a:endParaRPr lang="en-US" sz="3200" dirty="0">
              <a:latin typeface="Helvetica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2167B7-01A2-2C13-6236-06E8D07F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343522"/>
              </p:ext>
            </p:extLst>
          </p:nvPr>
        </p:nvGraphicFramePr>
        <p:xfrm>
          <a:off x="0" y="6154906"/>
          <a:ext cx="12200873" cy="703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70309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Challenge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Diagram of the circular economy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088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8638963-63C1-3D91-DDB3-169B72B30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5" y="1035698"/>
            <a:ext cx="11894969" cy="36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ACD872C-C38D-4C48-F5D9-97DBEFD3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8" y="1334277"/>
            <a:ext cx="11930523" cy="31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71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D7B-2813-FC4E-9FCF-D220775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Check your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EC6C-0AAF-CB0D-902F-945E9D63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6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4000" dirty="0"/>
              <a:t>3. Describe what ‘interest’ is. How is it calculated?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BC621-993F-1C20-5862-1B1C77678496}"/>
              </a:ext>
            </a:extLst>
          </p:cNvPr>
          <p:cNvSpPr txBox="1">
            <a:spLocks/>
          </p:cNvSpPr>
          <p:nvPr/>
        </p:nvSpPr>
        <p:spPr>
          <a:xfrm>
            <a:off x="838200" y="3167387"/>
            <a:ext cx="10515600" cy="2636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solidFill>
                  <a:srgbClr val="C00000"/>
                </a:solidFill>
              </a:rPr>
              <a:t>Interest is the price of having access to money that belongs to someone else. It is calculated at a rate per annum (year)</a:t>
            </a:r>
          </a:p>
        </p:txBody>
      </p:sp>
    </p:spTree>
    <p:extLst>
      <p:ext uri="{BB962C8B-B14F-4D97-AF65-F5344CB8AC3E}">
        <p14:creationId xmlns:p14="http://schemas.microsoft.com/office/powerpoint/2010/main" val="170595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0C561AE3-4ED6-7AB7-FD8B-D4D669D7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50" y="466655"/>
            <a:ext cx="11602299" cy="1176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575C62-7C6D-069A-B8A8-1470C1A7E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1" y="1466340"/>
            <a:ext cx="11602298" cy="731839"/>
          </a:xfrm>
          <a:prstGeom prst="rect">
            <a:avLst/>
          </a:prstGeom>
        </p:spPr>
      </p:pic>
      <p:pic>
        <p:nvPicPr>
          <p:cNvPr id="6" name="Online Media 5" title="Interest Rates | by Wall Street Survivor">
            <a:hlinkClick r:id="" action="ppaction://media"/>
            <a:extLst>
              <a:ext uri="{FF2B5EF4-FFF2-40B4-BE49-F238E27FC236}">
                <a16:creationId xmlns:a16="http://schemas.microsoft.com/office/drawing/2014/main" id="{62AE3514-973E-65FA-9ABD-0373ED910EC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960487" y="2297833"/>
            <a:ext cx="6271025" cy="35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5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D7B-2813-FC4E-9FCF-D220775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Check your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EC6C-0AAF-CB0D-902F-945E9D63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6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4000" dirty="0"/>
              <a:t>4. How do banks make a profit using interest?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BC621-993F-1C20-5862-1B1C77678496}"/>
              </a:ext>
            </a:extLst>
          </p:cNvPr>
          <p:cNvSpPr txBox="1">
            <a:spLocks/>
          </p:cNvSpPr>
          <p:nvPr/>
        </p:nvSpPr>
        <p:spPr>
          <a:xfrm>
            <a:off x="838200" y="2481625"/>
            <a:ext cx="10515600" cy="149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solidFill>
                  <a:srgbClr val="C00000"/>
                </a:solidFill>
              </a:rPr>
              <a:t>Banks make profit using interest because people are charged interest on money they borrow. The banks then use this to lend more.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E6C1FA-A216-ABD2-F9A8-C1ABB8198655}"/>
              </a:ext>
            </a:extLst>
          </p:cNvPr>
          <p:cNvSpPr txBox="1">
            <a:spLocks/>
          </p:cNvSpPr>
          <p:nvPr/>
        </p:nvSpPr>
        <p:spPr>
          <a:xfrm>
            <a:off x="838200" y="3977014"/>
            <a:ext cx="10515600" cy="1206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4000" dirty="0"/>
              <a:t>5. Explain ‘fixed term deposit’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A754F4-5E35-70A1-B9A4-56AADFA51F27}"/>
              </a:ext>
            </a:extLst>
          </p:cNvPr>
          <p:cNvSpPr txBox="1">
            <a:spLocks/>
          </p:cNvSpPr>
          <p:nvPr/>
        </p:nvSpPr>
        <p:spPr>
          <a:xfrm>
            <a:off x="838200" y="4580426"/>
            <a:ext cx="10515600" cy="149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solidFill>
                  <a:srgbClr val="C00000"/>
                </a:solidFill>
              </a:rPr>
              <a:t>Fixed term deposit means leaving your money in an account for a fixed amount of time in order to benefit from a better interest rate.</a:t>
            </a:r>
          </a:p>
        </p:txBody>
      </p:sp>
    </p:spTree>
    <p:extLst>
      <p:ext uri="{BB962C8B-B14F-4D97-AF65-F5344CB8AC3E}">
        <p14:creationId xmlns:p14="http://schemas.microsoft.com/office/powerpoint/2010/main" val="19000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5CD5695-805D-76D1-B45C-AFB7012D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5" y="1511559"/>
            <a:ext cx="11673849" cy="263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58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D7B-2813-FC4E-9FCF-D220775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Check your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EC6C-0AAF-CB0D-902F-945E9D63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6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4000" dirty="0"/>
              <a:t>6. What is a share?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BC621-993F-1C20-5862-1B1C77678496}"/>
              </a:ext>
            </a:extLst>
          </p:cNvPr>
          <p:cNvSpPr txBox="1">
            <a:spLocks/>
          </p:cNvSpPr>
          <p:nvPr/>
        </p:nvSpPr>
        <p:spPr>
          <a:xfrm>
            <a:off x="838200" y="2481625"/>
            <a:ext cx="10515600" cy="149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solidFill>
                  <a:srgbClr val="C00000"/>
                </a:solidFill>
              </a:rPr>
              <a:t>A share is a unit of ownership in a company.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E6C1FA-A216-ABD2-F9A8-C1ABB8198655}"/>
              </a:ext>
            </a:extLst>
          </p:cNvPr>
          <p:cNvSpPr txBox="1">
            <a:spLocks/>
          </p:cNvSpPr>
          <p:nvPr/>
        </p:nvSpPr>
        <p:spPr>
          <a:xfrm>
            <a:off x="838200" y="3085037"/>
            <a:ext cx="10515600" cy="1206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4000" dirty="0"/>
              <a:t>7. What is the ASX?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A754F4-5E35-70A1-B9A4-56AADFA51F27}"/>
              </a:ext>
            </a:extLst>
          </p:cNvPr>
          <p:cNvSpPr txBox="1">
            <a:spLocks/>
          </p:cNvSpPr>
          <p:nvPr/>
        </p:nvSpPr>
        <p:spPr>
          <a:xfrm>
            <a:off x="838200" y="3688449"/>
            <a:ext cx="10515600" cy="149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solidFill>
                  <a:srgbClr val="C00000"/>
                </a:solidFill>
              </a:rPr>
              <a:t>Australian Securities Exchange – it is a stock market where people can buy and sell shares in companies.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716C06-910C-85A9-FEAC-B791DA80AAF8}"/>
              </a:ext>
            </a:extLst>
          </p:cNvPr>
          <p:cNvSpPr txBox="1">
            <a:spLocks/>
          </p:cNvSpPr>
          <p:nvPr/>
        </p:nvSpPr>
        <p:spPr>
          <a:xfrm>
            <a:off x="838200" y="4633940"/>
            <a:ext cx="10515600" cy="1206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4000" dirty="0"/>
              <a:t>8. When did the ASX form?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98C9E4-A537-AE1B-A410-12FD0A774210}"/>
              </a:ext>
            </a:extLst>
          </p:cNvPr>
          <p:cNvSpPr txBox="1">
            <a:spLocks/>
          </p:cNvSpPr>
          <p:nvPr/>
        </p:nvSpPr>
        <p:spPr>
          <a:xfrm>
            <a:off x="838200" y="5193595"/>
            <a:ext cx="10515600" cy="149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solidFill>
                  <a:srgbClr val="C00000"/>
                </a:solidFill>
              </a:rPr>
              <a:t>1987</a:t>
            </a:r>
          </a:p>
        </p:txBody>
      </p:sp>
    </p:spTree>
    <p:extLst>
      <p:ext uri="{BB962C8B-B14F-4D97-AF65-F5344CB8AC3E}">
        <p14:creationId xmlns:p14="http://schemas.microsoft.com/office/powerpoint/2010/main" val="39258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A2CDF89-69B7-CDC7-B546-25BDF743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01" y="905069"/>
            <a:ext cx="11838798" cy="424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23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D7B-2813-FC4E-9FCF-D220775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Check your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EC6C-0AAF-CB0D-902F-945E9D63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6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600" dirty="0"/>
              <a:t>9. List some of the large companies on the ASX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BC621-993F-1C20-5862-1B1C77678496}"/>
              </a:ext>
            </a:extLst>
          </p:cNvPr>
          <p:cNvSpPr txBox="1">
            <a:spLocks/>
          </p:cNvSpPr>
          <p:nvPr/>
        </p:nvSpPr>
        <p:spPr>
          <a:xfrm>
            <a:off x="838200" y="2481625"/>
            <a:ext cx="10515600" cy="149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 err="1">
                <a:solidFill>
                  <a:srgbClr val="C00000"/>
                </a:solidFill>
              </a:rPr>
              <a:t>Woolies</a:t>
            </a:r>
            <a:r>
              <a:rPr lang="en-AU" sz="3200" b="1" dirty="0">
                <a:solidFill>
                  <a:srgbClr val="C00000"/>
                </a:solidFill>
              </a:rPr>
              <a:t>, Coles, ANZ, NAB, Westpac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E6C1FA-A216-ABD2-F9A8-C1ABB8198655}"/>
              </a:ext>
            </a:extLst>
          </p:cNvPr>
          <p:cNvSpPr txBox="1">
            <a:spLocks/>
          </p:cNvSpPr>
          <p:nvPr/>
        </p:nvSpPr>
        <p:spPr>
          <a:xfrm>
            <a:off x="838200" y="3913353"/>
            <a:ext cx="10515600" cy="1206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600" dirty="0"/>
              <a:t>10. What events cause prices of shares to rise?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A754F4-5E35-70A1-B9A4-56AADFA51F27}"/>
              </a:ext>
            </a:extLst>
          </p:cNvPr>
          <p:cNvSpPr txBox="1">
            <a:spLocks/>
          </p:cNvSpPr>
          <p:nvPr/>
        </p:nvSpPr>
        <p:spPr>
          <a:xfrm>
            <a:off x="838200" y="4786640"/>
            <a:ext cx="10515600" cy="149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solidFill>
                  <a:srgbClr val="C00000"/>
                </a:solidFill>
              </a:rPr>
              <a:t>A successful year for profits or sales. </a:t>
            </a:r>
          </a:p>
        </p:txBody>
      </p:sp>
    </p:spTree>
    <p:extLst>
      <p:ext uri="{BB962C8B-B14F-4D97-AF65-F5344CB8AC3E}">
        <p14:creationId xmlns:p14="http://schemas.microsoft.com/office/powerpoint/2010/main" val="387797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D7B-2813-FC4E-9FCF-D220775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Check your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EC6C-0AAF-CB0D-902F-945E9D63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6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600" dirty="0"/>
              <a:t>11. Explain what dividends are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BC621-993F-1C20-5862-1B1C77678496}"/>
              </a:ext>
            </a:extLst>
          </p:cNvPr>
          <p:cNvSpPr txBox="1">
            <a:spLocks/>
          </p:cNvSpPr>
          <p:nvPr/>
        </p:nvSpPr>
        <p:spPr>
          <a:xfrm>
            <a:off x="838200" y="2481625"/>
            <a:ext cx="10515600" cy="149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solidFill>
                  <a:srgbClr val="C00000"/>
                </a:solidFill>
              </a:rPr>
              <a:t>Profits from the company that are distributed among shareholders. The more shares you have, the more dividends you will receive.</a:t>
            </a:r>
          </a:p>
        </p:txBody>
      </p:sp>
    </p:spTree>
    <p:extLst>
      <p:ext uri="{BB962C8B-B14F-4D97-AF65-F5344CB8AC3E}">
        <p14:creationId xmlns:p14="http://schemas.microsoft.com/office/powerpoint/2010/main" val="116742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D7B-2813-FC4E-9FCF-D220775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What do we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EC6C-0AAF-CB0D-902F-945E9D63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AU" sz="6600" dirty="0"/>
              <a:t>When we think of ‘finance’,  what pops in our head?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39181"/>
              </p:ext>
            </p:extLst>
          </p:nvPr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4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D7BFBA2-D37F-5A59-1D13-259C272A9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87" y="1194319"/>
            <a:ext cx="11921425" cy="335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42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D7B-2813-FC4E-9FCF-D220775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Check your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EC6C-0AAF-CB0D-902F-945E9D63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6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4000" dirty="0"/>
              <a:t>12. Who are stockbrokers? What do they do?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BC621-993F-1C20-5862-1B1C77678496}"/>
              </a:ext>
            </a:extLst>
          </p:cNvPr>
          <p:cNvSpPr txBox="1">
            <a:spLocks/>
          </p:cNvSpPr>
          <p:nvPr/>
        </p:nvSpPr>
        <p:spPr>
          <a:xfrm>
            <a:off x="838200" y="2481625"/>
            <a:ext cx="10515600" cy="149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solidFill>
                  <a:srgbClr val="C00000"/>
                </a:solidFill>
              </a:rPr>
              <a:t>Licensed agents who have access to the ASX, they receive a small fee for their expertise.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E6C1FA-A216-ABD2-F9A8-C1ABB8198655}"/>
              </a:ext>
            </a:extLst>
          </p:cNvPr>
          <p:cNvSpPr txBox="1">
            <a:spLocks/>
          </p:cNvSpPr>
          <p:nvPr/>
        </p:nvSpPr>
        <p:spPr>
          <a:xfrm>
            <a:off x="838200" y="3904542"/>
            <a:ext cx="10515600" cy="1206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3600" dirty="0"/>
              <a:t>13. How can people reduce the risks when buying shares?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A754F4-5E35-70A1-B9A4-56AADFA51F27}"/>
              </a:ext>
            </a:extLst>
          </p:cNvPr>
          <p:cNvSpPr txBox="1">
            <a:spLocks/>
          </p:cNvSpPr>
          <p:nvPr/>
        </p:nvSpPr>
        <p:spPr>
          <a:xfrm>
            <a:off x="838200" y="4997486"/>
            <a:ext cx="10515600" cy="14953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3200" b="1" dirty="0">
                <a:solidFill>
                  <a:srgbClr val="C00000"/>
                </a:solidFill>
              </a:rPr>
              <a:t>Buying a variety of shares in different companies</a:t>
            </a:r>
          </a:p>
        </p:txBody>
      </p:sp>
    </p:spTree>
    <p:extLst>
      <p:ext uri="{BB962C8B-B14F-4D97-AF65-F5344CB8AC3E}">
        <p14:creationId xmlns:p14="http://schemas.microsoft.com/office/powerpoint/2010/main" val="14013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12" name="Picture 11" descr="A screen with numbers and text&#10;&#10;Description automatically generated">
            <a:extLst>
              <a:ext uri="{FF2B5EF4-FFF2-40B4-BE49-F238E27FC236}">
                <a16:creationId xmlns:a16="http://schemas.microsoft.com/office/drawing/2014/main" id="{94D0471F-74E5-F3C7-9FBB-7D4ED551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77043" y="186611"/>
            <a:ext cx="9437914" cy="56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2" name="Online Media 1" title="The Infamous Stock Market Flash Crash | CNBC">
            <a:hlinkClick r:id="" action="ppaction://media"/>
            <a:extLst>
              <a:ext uri="{FF2B5EF4-FFF2-40B4-BE49-F238E27FC236}">
                <a16:creationId xmlns:a16="http://schemas.microsoft.com/office/drawing/2014/main" id="{CAB74533-D972-4085-2802-D095A2F5A64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84853" y="110443"/>
            <a:ext cx="10422294" cy="588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3" name="Online Media 2" title="Crisis On Wall Street: The Week That Shook The World (Part 1)">
            <a:hlinkClick r:id="" action="ppaction://media"/>
            <a:extLst>
              <a:ext uri="{FF2B5EF4-FFF2-40B4-BE49-F238E27FC236}">
                <a16:creationId xmlns:a16="http://schemas.microsoft.com/office/drawing/2014/main" id="{3E028EB5-FB08-680F-0BA5-2B45B2DEB55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2643" y="102637"/>
            <a:ext cx="10406714" cy="58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03AA83F-3115-2E73-A76D-356E29B1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51" y="905070"/>
            <a:ext cx="11792897" cy="43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2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D7B-2813-FC4E-9FCF-D220775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Check your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EC6C-0AAF-CB0D-902F-945E9D63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6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4000" dirty="0"/>
              <a:t>1. Explain what ‘profit’ is. What is it sometimes used to do?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BC621-993F-1C20-5862-1B1C77678496}"/>
              </a:ext>
            </a:extLst>
          </p:cNvPr>
          <p:cNvSpPr txBox="1">
            <a:spLocks/>
          </p:cNvSpPr>
          <p:nvPr/>
        </p:nvSpPr>
        <p:spPr>
          <a:xfrm>
            <a:off x="838200" y="3167387"/>
            <a:ext cx="10515600" cy="2636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4000" b="1" dirty="0">
                <a:solidFill>
                  <a:srgbClr val="C00000"/>
                </a:solidFill>
              </a:rPr>
              <a:t>Profit </a:t>
            </a:r>
            <a:r>
              <a:rPr lang="en-AU" sz="4000" dirty="0">
                <a:solidFill>
                  <a:srgbClr val="C00000"/>
                </a:solidFill>
              </a:rPr>
              <a:t>is when someone makes money, or equity on something that they bought for less. </a:t>
            </a:r>
            <a:r>
              <a:rPr lang="en-AU" sz="4000" dirty="0" err="1">
                <a:solidFill>
                  <a:srgbClr val="C00000"/>
                </a:solidFill>
              </a:rPr>
              <a:t>Eg</a:t>
            </a:r>
            <a:r>
              <a:rPr lang="en-AU" sz="4000" dirty="0">
                <a:solidFill>
                  <a:srgbClr val="C00000"/>
                </a:solidFill>
              </a:rPr>
              <a:t>, a house. People can take the extra money to invest in other things.</a:t>
            </a:r>
            <a:endParaRPr lang="en-AU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EEE0F70-40B3-CEFD-6C08-6DBB0FDD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2" y="1250301"/>
            <a:ext cx="11892855" cy="371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76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2D7B-2813-FC4E-9FCF-D2207752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Check your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EC6C-0AAF-CB0D-902F-945E9D63D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20682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4000" dirty="0"/>
              <a:t>2. List the four functions of money: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30377-CAB3-ECAF-3451-B5EC1AEDB2D0}"/>
              </a:ext>
            </a:extLst>
          </p:cNvPr>
          <p:cNvGraphicFramePr>
            <a:graphicFrameLocks noGrp="1"/>
          </p:cNvGraphicFramePr>
          <p:nvPr/>
        </p:nvGraphicFramePr>
        <p:xfrm>
          <a:off x="0" y="6128402"/>
          <a:ext cx="12200873" cy="73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820">
                  <a:extLst>
                    <a:ext uri="{9D8B030D-6E8A-4147-A177-3AD203B41FA5}">
                      <a16:colId xmlns:a16="http://schemas.microsoft.com/office/drawing/2014/main" val="982906658"/>
                    </a:ext>
                  </a:extLst>
                </a:gridCol>
                <a:gridCol w="9441053">
                  <a:extLst>
                    <a:ext uri="{9D8B030D-6E8A-4147-A177-3AD203B41FA5}">
                      <a16:colId xmlns:a16="http://schemas.microsoft.com/office/drawing/2014/main" val="3820300098"/>
                    </a:ext>
                  </a:extLst>
                </a:gridCol>
              </a:tblGrid>
              <a:tr h="3277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Learning intention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 the role and function of financial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753928"/>
                  </a:ext>
                </a:extLst>
              </a:tr>
              <a:tr h="40408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Success criteria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Explain the role and function of the financial and stock markets in the economy.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2788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BC621-993F-1C20-5862-1B1C77678496}"/>
              </a:ext>
            </a:extLst>
          </p:cNvPr>
          <p:cNvSpPr txBox="1">
            <a:spLocks/>
          </p:cNvSpPr>
          <p:nvPr/>
        </p:nvSpPr>
        <p:spPr>
          <a:xfrm>
            <a:off x="838200" y="3167387"/>
            <a:ext cx="10515600" cy="263625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AU" sz="4000" b="1" dirty="0">
                <a:solidFill>
                  <a:srgbClr val="C00000"/>
                </a:solidFill>
              </a:rPr>
              <a:t>Medium of exchange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AU" sz="4000" b="1" dirty="0">
                <a:solidFill>
                  <a:srgbClr val="C00000"/>
                </a:solidFill>
              </a:rPr>
              <a:t>Measure of value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AU" sz="4000" b="1" dirty="0">
                <a:solidFill>
                  <a:srgbClr val="C00000"/>
                </a:solidFill>
              </a:rPr>
              <a:t>Store of value</a:t>
            </a:r>
          </a:p>
          <a:p>
            <a:pPr marL="742950" indent="-742950">
              <a:buFont typeface="Arial" panose="020B0604020202020204" pitchFamily="34" charset="0"/>
              <a:buAutoNum type="arabicPeriod"/>
            </a:pPr>
            <a:r>
              <a:rPr lang="en-AU" sz="4000" b="1" dirty="0">
                <a:solidFill>
                  <a:srgbClr val="C00000"/>
                </a:solidFill>
              </a:rPr>
              <a:t>Standard of deferred payments</a:t>
            </a:r>
          </a:p>
        </p:txBody>
      </p:sp>
    </p:spTree>
    <p:extLst>
      <p:ext uri="{BB962C8B-B14F-4D97-AF65-F5344CB8AC3E}">
        <p14:creationId xmlns:p14="http://schemas.microsoft.com/office/powerpoint/2010/main" val="418104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1104</Words>
  <Application>Microsoft Office PowerPoint</Application>
  <PresentationFormat>Widescreen</PresentationFormat>
  <Paragraphs>129</Paragraphs>
  <Slides>21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Helvetica Light</vt:lpstr>
      <vt:lpstr>Office Theme</vt:lpstr>
      <vt:lpstr>Custom Design</vt:lpstr>
      <vt:lpstr>Financial Markets</vt:lpstr>
      <vt:lpstr>What do we mean?</vt:lpstr>
      <vt:lpstr>PowerPoint Presentation</vt:lpstr>
      <vt:lpstr>PowerPoint Presentation</vt:lpstr>
      <vt:lpstr>PowerPoint Presentation</vt:lpstr>
      <vt:lpstr>PowerPoint Presentation</vt:lpstr>
      <vt:lpstr>Check your understanding:</vt:lpstr>
      <vt:lpstr>PowerPoint Presentation</vt:lpstr>
      <vt:lpstr>Check your understanding:</vt:lpstr>
      <vt:lpstr>PowerPoint Presentation</vt:lpstr>
      <vt:lpstr>PowerPoint Presentation</vt:lpstr>
      <vt:lpstr>Check your understanding:</vt:lpstr>
      <vt:lpstr>PowerPoint Presentation</vt:lpstr>
      <vt:lpstr>Check your understanding:</vt:lpstr>
      <vt:lpstr>PowerPoint Presentation</vt:lpstr>
      <vt:lpstr>Check your understanding:</vt:lpstr>
      <vt:lpstr>PowerPoint Presentation</vt:lpstr>
      <vt:lpstr>Check your understanding:</vt:lpstr>
      <vt:lpstr>Check your understanding:</vt:lpstr>
      <vt:lpstr>PowerPoint Presentation</vt:lpstr>
      <vt:lpstr>Check your understanding: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get to know me!</dc:title>
  <dc:creator>PERRY Jamie [Narrogin Senior High School]</dc:creator>
  <cp:lastModifiedBy>PERRY Jamie [Narrogin Senior High School]</cp:lastModifiedBy>
  <cp:revision>31</cp:revision>
  <dcterms:created xsi:type="dcterms:W3CDTF">2024-01-29T12:17:27Z</dcterms:created>
  <dcterms:modified xsi:type="dcterms:W3CDTF">2024-05-06T00:32:30Z</dcterms:modified>
</cp:coreProperties>
</file>