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3" r:id="rId5"/>
    <p:sldId id="261" r:id="rId6"/>
    <p:sldId id="260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904" autoAdjust="0"/>
  </p:normalViewPr>
  <p:slideViewPr>
    <p:cSldViewPr>
      <p:cViewPr varScale="1">
        <p:scale>
          <a:sx n="52" d="100"/>
          <a:sy n="52" d="100"/>
        </p:scale>
        <p:origin x="25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03481-8372-4E65-93F7-94722D48BBC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3974F-19FB-4BEF-B244-E5A41942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2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class is broken into 2 halves.  Each half gets a different color of paper.  I try to pick</a:t>
            </a:r>
            <a:r>
              <a:rPr lang="en-US" baseline="0" dirty="0" smtClean="0"/>
              <a:t> colors they may not have to discourage people making more.  Also, I have a different type of money I give to each of the buying groups, this way the money supplies doesn’t get oversaturated by former sellers using their money to buy.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3974F-19FB-4BEF-B244-E5A41942D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3974F-19FB-4BEF-B244-E5A41942D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54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3974F-19FB-4BEF-B244-E5A41942D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5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these questions before</a:t>
            </a:r>
            <a:r>
              <a:rPr lang="en-US" baseline="0" dirty="0" smtClean="0"/>
              <a:t> students start trying to figure out what to make.  This encourages students to be in the right frame of mind when working.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3974F-19FB-4BEF-B244-E5A41942D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3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put this</a:t>
            </a:r>
            <a:r>
              <a:rPr lang="en-US" baseline="0" dirty="0" smtClean="0"/>
              <a:t> slide up after the </a:t>
            </a:r>
            <a:r>
              <a:rPr lang="en-US" baseline="0" dirty="0" err="1" smtClean="0"/>
              <a:t>swapmeet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3974F-19FB-4BEF-B244-E5A41942D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3241-EB63-4962-9CBF-8EC8AF28FC8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C3D-63F4-461A-BDF0-70AFA77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3241-EB63-4962-9CBF-8EC8AF28FC8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C3D-63F4-461A-BDF0-70AFA77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0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3241-EB63-4962-9CBF-8EC8AF28FC8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C3D-63F4-461A-BDF0-70AFA77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3241-EB63-4962-9CBF-8EC8AF28FC8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C3D-63F4-461A-BDF0-70AFA77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0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3241-EB63-4962-9CBF-8EC8AF28FC8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C3D-63F4-461A-BDF0-70AFA77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3241-EB63-4962-9CBF-8EC8AF28FC8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C3D-63F4-461A-BDF0-70AFA77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3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3241-EB63-4962-9CBF-8EC8AF28FC8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C3D-63F4-461A-BDF0-70AFA77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3241-EB63-4962-9CBF-8EC8AF28FC8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C3D-63F4-461A-BDF0-70AFA77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6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3241-EB63-4962-9CBF-8EC8AF28FC8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C3D-63F4-461A-BDF0-70AFA77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3241-EB63-4962-9CBF-8EC8AF28FC8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C3D-63F4-461A-BDF0-70AFA77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7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3241-EB63-4962-9CBF-8EC8AF28FC8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EC3D-63F4-461A-BDF0-70AFA77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2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3241-EB63-4962-9CBF-8EC8AF28FC8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3EC3D-63F4-461A-BDF0-70AFA77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Swapmeet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Teaching the principles of supply and demand and entrepreneurial decision making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Rules:</a:t>
            </a:r>
            <a:br>
              <a:rPr lang="en-US" dirty="0" smtClean="0"/>
            </a:br>
            <a:r>
              <a:rPr lang="en-US" dirty="0" smtClean="0"/>
              <a:t>You may work with your partner or by yourself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person will receive a unit of “raw material</a:t>
            </a:r>
            <a:r>
              <a:rPr lang="en-US" dirty="0" smtClean="0"/>
              <a:t>” (one piece of paper)</a:t>
            </a:r>
            <a:endParaRPr lang="en-US" dirty="0" smtClean="0"/>
          </a:p>
          <a:p>
            <a:r>
              <a:rPr lang="en-US" dirty="0" smtClean="0"/>
              <a:t>You may </a:t>
            </a:r>
            <a:r>
              <a:rPr lang="en-US" dirty="0" smtClean="0"/>
              <a:t>only use </a:t>
            </a:r>
            <a:r>
              <a:rPr lang="en-US" dirty="0" smtClean="0"/>
              <a:t>this </a:t>
            </a:r>
            <a:r>
              <a:rPr lang="en-US" dirty="0" smtClean="0"/>
              <a:t>paper and the list of allowed supplies to make </a:t>
            </a:r>
            <a:r>
              <a:rPr lang="en-US" dirty="0" smtClean="0"/>
              <a:t>a good(s) for sale</a:t>
            </a:r>
          </a:p>
          <a:p>
            <a:r>
              <a:rPr lang="en-US" dirty="0" smtClean="0"/>
              <a:t>Your goal is to create a </a:t>
            </a:r>
            <a:r>
              <a:rPr lang="en-US" dirty="0" smtClean="0"/>
              <a:t>number of products </a:t>
            </a:r>
            <a:r>
              <a:rPr lang="en-US" dirty="0" smtClean="0"/>
              <a:t>that will sell well at swap meet </a:t>
            </a:r>
            <a:r>
              <a:rPr lang="en-US" dirty="0" smtClean="0"/>
              <a:t>tomorrow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498975" cy="46831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will conduct 2 rounds of a swap meet.</a:t>
            </a:r>
          </a:p>
          <a:p>
            <a:r>
              <a:rPr lang="en-US" dirty="0" smtClean="0"/>
              <a:t>During round 1…1/2 the class will be sellers and the other ½ buyers</a:t>
            </a:r>
          </a:p>
          <a:p>
            <a:r>
              <a:rPr lang="en-US" dirty="0" smtClean="0"/>
              <a:t>buyers will be given $10 (fictitious)</a:t>
            </a:r>
          </a:p>
          <a:p>
            <a:r>
              <a:rPr lang="en-US" dirty="0" smtClean="0"/>
              <a:t>You must spend your $10</a:t>
            </a:r>
          </a:p>
          <a:p>
            <a:r>
              <a:rPr lang="en-US" dirty="0" smtClean="0"/>
              <a:t>Sellers may charge a minimum of $1 for their product</a:t>
            </a:r>
          </a:p>
          <a:p>
            <a:r>
              <a:rPr lang="en-US" dirty="0" smtClean="0"/>
              <a:t>Sellers may adjust their prices at any time.</a:t>
            </a:r>
          </a:p>
          <a:p>
            <a:r>
              <a:rPr lang="en-US" dirty="0" smtClean="0"/>
              <a:t>Sellers must document all prices</a:t>
            </a:r>
            <a:r>
              <a:rPr lang="en-US" dirty="0"/>
              <a:t> </a:t>
            </a:r>
            <a:r>
              <a:rPr lang="en-US" dirty="0" smtClean="0"/>
              <a:t>and sales</a:t>
            </a:r>
          </a:p>
          <a:p>
            <a:r>
              <a:rPr lang="en-US" dirty="0" smtClean="0"/>
              <a:t>During round 2 the roles will be switched</a:t>
            </a:r>
          </a:p>
          <a:p>
            <a:r>
              <a:rPr lang="en-US" dirty="0" smtClean="0"/>
              <a:t>If you make enough $$ selling you will be able to buy extra </a:t>
            </a:r>
            <a:r>
              <a:rPr lang="en-US" dirty="0" smtClean="0"/>
              <a:t>credit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swap meet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Grade sale:</a:t>
            </a:r>
          </a:p>
          <a:p>
            <a:pPr lvl="1"/>
            <a:r>
              <a:rPr lang="en-US" dirty="0" smtClean="0"/>
              <a:t>If you sold less than $11 = full credit as long as you really participated</a:t>
            </a:r>
          </a:p>
          <a:p>
            <a:pPr lvl="1"/>
            <a:r>
              <a:rPr lang="en-US" dirty="0" smtClean="0"/>
              <a:t>For every $3 more than $10 worth of sales you can buy extra credit at a rate of $3 per extra credit point.</a:t>
            </a:r>
          </a:p>
        </p:txBody>
      </p:sp>
    </p:spTree>
    <p:extLst>
      <p:ext uri="{BB962C8B-B14F-4D97-AF65-F5344CB8AC3E}">
        <p14:creationId xmlns:p14="http://schemas.microsoft.com/office/powerpoint/2010/main" val="18788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you work on your product…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can I </a:t>
            </a:r>
            <a:r>
              <a:rPr lang="en-US" dirty="0" smtClean="0">
                <a:solidFill>
                  <a:srgbClr val="FF0000"/>
                </a:solidFill>
              </a:rPr>
              <a:t>use with </a:t>
            </a:r>
            <a:r>
              <a:rPr lang="en-US" dirty="0">
                <a:solidFill>
                  <a:srgbClr val="FF0000"/>
                </a:solidFill>
              </a:rPr>
              <a:t>this??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additional raw materials allowed: staple, tape, glue, ink, paint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what can I do with this??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crumple, cut, paint, draw, fold, divide, etc.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remember, there will be</a:t>
            </a:r>
          </a:p>
          <a:p>
            <a:pPr lvl="1"/>
            <a:r>
              <a:rPr lang="en-US" dirty="0"/>
              <a:t>approximately </a:t>
            </a:r>
            <a:r>
              <a:rPr lang="en-US" dirty="0" smtClean="0"/>
              <a:t>19 </a:t>
            </a:r>
            <a:r>
              <a:rPr lang="en-US" dirty="0"/>
              <a:t>customers with a total of $</a:t>
            </a:r>
            <a:r>
              <a:rPr lang="en-US" dirty="0" smtClean="0"/>
              <a:t>190 </a:t>
            </a:r>
            <a:r>
              <a:rPr lang="en-US" dirty="0"/>
              <a:t>total</a:t>
            </a:r>
          </a:p>
          <a:p>
            <a:pPr lvl="1"/>
            <a:r>
              <a:rPr lang="en-US" dirty="0"/>
              <a:t>you will be competing with approximately </a:t>
            </a:r>
            <a:r>
              <a:rPr lang="en-US" dirty="0" smtClean="0"/>
              <a:t>18 </a:t>
            </a:r>
            <a:r>
              <a:rPr lang="en-US" dirty="0"/>
              <a:t>sellers</a:t>
            </a:r>
          </a:p>
          <a:p>
            <a:pPr lvl="1"/>
            <a:r>
              <a:rPr lang="en-US" dirty="0"/>
              <a:t>your goal is to make the most money you 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7620000" cy="141763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Please title a paper “</a:t>
            </a:r>
            <a:r>
              <a:rPr lang="en-US" sz="3600" dirty="0" err="1" smtClean="0"/>
              <a:t>Swapmeet</a:t>
            </a:r>
            <a:r>
              <a:rPr lang="en-US" sz="3600" dirty="0" smtClean="0"/>
              <a:t> Decisions” and answer the following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73914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PRE-SWAPMEET DECISIONS</a:t>
            </a:r>
          </a:p>
          <a:p>
            <a:r>
              <a:rPr lang="en-US" dirty="0" smtClean="0"/>
              <a:t>Based on what you have available to you what is the thing you can make/sell that people will want to buy?  Take this time to brainstorm at least five.</a:t>
            </a:r>
          </a:p>
          <a:p>
            <a:pPr lvl="1"/>
            <a:r>
              <a:rPr lang="en-US" dirty="0" smtClean="0"/>
              <a:t>Consider your customers</a:t>
            </a:r>
          </a:p>
          <a:p>
            <a:r>
              <a:rPr lang="en-US" dirty="0" smtClean="0"/>
              <a:t>Consider supply and demand</a:t>
            </a:r>
          </a:p>
          <a:p>
            <a:pPr lvl="1"/>
            <a:r>
              <a:rPr lang="en-US" dirty="0" smtClean="0"/>
              <a:t>How much can you make?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much will you reasonably sell and at what price?</a:t>
            </a:r>
          </a:p>
          <a:p>
            <a:pPr lvl="1"/>
            <a:r>
              <a:rPr lang="en-US" dirty="0" smtClean="0"/>
              <a:t>How much effort should you put into fabrication?</a:t>
            </a:r>
          </a:p>
          <a:p>
            <a:r>
              <a:rPr lang="en-US" dirty="0" smtClean="0"/>
              <a:t>Stand out in the market</a:t>
            </a:r>
          </a:p>
          <a:p>
            <a:pPr lvl="1"/>
            <a:r>
              <a:rPr lang="en-US" dirty="0" smtClean="0"/>
              <a:t>You will be competing for a limited amount of customer dollars…how can maximize your 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for </a:t>
            </a:r>
            <a:r>
              <a:rPr lang="en-US" dirty="0" err="1" smtClean="0"/>
              <a:t>swapmeet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2min </a:t>
            </a:r>
            <a:r>
              <a:rPr lang="en-US" dirty="0" smtClean="0"/>
              <a:t>Assign numbers 1s and 2s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2min</a:t>
            </a:r>
            <a:r>
              <a:rPr lang="en-US" dirty="0" smtClean="0"/>
              <a:t> 1s set up shop 2s chill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5 min </a:t>
            </a:r>
            <a:r>
              <a:rPr lang="en-US" dirty="0" smtClean="0"/>
              <a:t>Pass out money 1s get orange, 2s get white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10 min </a:t>
            </a:r>
            <a:r>
              <a:rPr lang="en-US" dirty="0" smtClean="0"/>
              <a:t>2s go shop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2 min </a:t>
            </a:r>
            <a:r>
              <a:rPr lang="en-US" dirty="0" smtClean="0"/>
              <a:t>Transition 2s, set up shop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10 min </a:t>
            </a:r>
            <a:r>
              <a:rPr lang="en-US" dirty="0" smtClean="0"/>
              <a:t>1s go shop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10 </a:t>
            </a:r>
            <a:r>
              <a:rPr lang="en-US" u="sng" dirty="0" err="1" smtClean="0">
                <a:solidFill>
                  <a:srgbClr val="FF0000"/>
                </a:solidFill>
              </a:rPr>
              <a:t>mim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Teacher sale??</a:t>
            </a:r>
          </a:p>
        </p:txBody>
      </p:sp>
    </p:spTree>
    <p:extLst>
      <p:ext uri="{BB962C8B-B14F-4D97-AF65-F5344CB8AC3E}">
        <p14:creationId xmlns:p14="http://schemas.microsoft.com/office/powerpoint/2010/main" val="42031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7620000" cy="141763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 smtClean="0"/>
              <a:t>Continuing with the “</a:t>
            </a:r>
            <a:r>
              <a:rPr lang="en-US" sz="3600" dirty="0" err="1" smtClean="0"/>
              <a:t>Swapmeet</a:t>
            </a:r>
            <a:r>
              <a:rPr lang="en-US" sz="3600" dirty="0" smtClean="0"/>
              <a:t> Decisions” paper you started </a:t>
            </a:r>
            <a:r>
              <a:rPr lang="en-US" sz="3600" dirty="0" smtClean="0"/>
              <a:t>before the </a:t>
            </a:r>
            <a:r>
              <a:rPr lang="en-US" sz="3600" dirty="0" err="1" smtClean="0"/>
              <a:t>swapmeet</a:t>
            </a:r>
            <a:r>
              <a:rPr lang="en-US" sz="3600" dirty="0" smtClean="0"/>
              <a:t>, </a:t>
            </a:r>
            <a:r>
              <a:rPr lang="en-US" sz="3600" dirty="0" smtClean="0"/>
              <a:t>please answer the following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73914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POST-SWAPMEET DECISIONS</a:t>
            </a:r>
          </a:p>
          <a:p>
            <a:r>
              <a:rPr lang="en-US" dirty="0"/>
              <a:t>If you could change something, what would you do differently?  Explain why.</a:t>
            </a:r>
          </a:p>
          <a:p>
            <a:r>
              <a:rPr lang="en-US" dirty="0"/>
              <a:t>Who was innovative?  Explain.</a:t>
            </a:r>
          </a:p>
          <a:p>
            <a:r>
              <a:rPr lang="en-US" dirty="0"/>
              <a:t>Apply concepts of economics to this exercise:</a:t>
            </a:r>
          </a:p>
          <a:p>
            <a:pPr lvl="1"/>
            <a:r>
              <a:rPr lang="en-US" dirty="0"/>
              <a:t>Explain how the laws of supply and demand had an effect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01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611</Words>
  <Application>Microsoft Office PowerPoint</Application>
  <PresentationFormat>On-screen Show (4:3)</PresentationFormat>
  <Paragraphs>62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The Swapmeet</vt:lpstr>
      <vt:lpstr>Rules: You may work with your partner or by yourself</vt:lpstr>
      <vt:lpstr>After the swap meet</vt:lpstr>
      <vt:lpstr>As you work on your product…</vt:lpstr>
      <vt:lpstr>Please title a paper “Swapmeet Decisions” and answer the following</vt:lpstr>
      <vt:lpstr>Timeline for swapmeet</vt:lpstr>
      <vt:lpstr>Continuing with the “Swapmeet Decisions” paper you started before the swapmeet, please answer the following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Swapmeet</dc:title>
  <dc:creator>Joel Manley</dc:creator>
  <cp:lastModifiedBy>Joel Manley</cp:lastModifiedBy>
  <cp:revision>21</cp:revision>
  <dcterms:created xsi:type="dcterms:W3CDTF">2015-09-21T22:12:21Z</dcterms:created>
  <dcterms:modified xsi:type="dcterms:W3CDTF">2017-09-27T16:17:07Z</dcterms:modified>
</cp:coreProperties>
</file>