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6842d3d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6842d3d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6842d3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6842d3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10f98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10f98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6842d3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6842d3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10f98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10f98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56842d3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56842d3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10f98d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10f98d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10f98d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10f98d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10f98d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10f98d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Motivation</a:t>
            </a:r>
            <a:r>
              <a:rPr lang="en"/>
              <a:t> Game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Mr. Mark 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Pattern</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Round 1: Customer buys only cheapest Water and Chips</a:t>
            </a:r>
            <a:endParaRPr/>
          </a:p>
          <a:p>
            <a:pPr indent="0" lvl="0" marL="0" rtl="0" algn="l">
              <a:spcBef>
                <a:spcPts val="1600"/>
              </a:spcBef>
              <a:spcAft>
                <a:spcPts val="0"/>
              </a:spcAft>
              <a:buNone/>
            </a:pPr>
            <a:r>
              <a:rPr lang="en"/>
              <a:t>Round 2: Customer buys only cheapest Coke and Chips</a:t>
            </a:r>
            <a:endParaRPr/>
          </a:p>
          <a:p>
            <a:pPr indent="0" lvl="0" marL="0" rtl="0" algn="l">
              <a:spcBef>
                <a:spcPts val="1600"/>
              </a:spcBef>
              <a:spcAft>
                <a:spcPts val="0"/>
              </a:spcAft>
              <a:buNone/>
            </a:pPr>
            <a:r>
              <a:rPr lang="en"/>
              <a:t>Round 3: Customer buys only cheapest Coke and Candy</a:t>
            </a:r>
            <a:endParaRPr/>
          </a:p>
          <a:p>
            <a:pPr indent="0" lvl="0" marL="0" rtl="0" algn="l">
              <a:spcBef>
                <a:spcPts val="1600"/>
              </a:spcBef>
              <a:spcAft>
                <a:spcPts val="1600"/>
              </a:spcAft>
              <a:buNone/>
            </a:pPr>
            <a:r>
              <a:rPr lang="en"/>
              <a:t>Repeat for rounds 4-6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to Teacher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Dear Teacher,</a:t>
            </a:r>
            <a:endParaRPr/>
          </a:p>
          <a:p>
            <a:pPr indent="0" lvl="0" marL="0" rtl="0" algn="l">
              <a:spcBef>
                <a:spcPts val="1600"/>
              </a:spcBef>
              <a:spcAft>
                <a:spcPts val="0"/>
              </a:spcAft>
              <a:buNone/>
            </a:pPr>
            <a:r>
              <a:rPr lang="en"/>
              <a:t>This game allows you to interact with your students. You are a part of the game as both the wholesaler and the customer. You can make so many interesting comments and observations throughout the game that can enrich this time. You can also add on rules to this game that you think would be fun. My students loved it so much and I hope it can be a blessing to your classroom!</a:t>
            </a:r>
            <a:endParaRPr/>
          </a:p>
          <a:p>
            <a:pPr indent="0" lvl="0" marL="0" rtl="0" algn="l">
              <a:spcBef>
                <a:spcPts val="1600"/>
              </a:spcBef>
              <a:spcAft>
                <a:spcPts val="0"/>
              </a:spcAft>
              <a:buNone/>
            </a:pPr>
            <a:r>
              <a:rPr lang="en"/>
              <a:t>Sincerely,</a:t>
            </a:r>
            <a:endParaRPr/>
          </a:p>
          <a:p>
            <a:pPr indent="0" lvl="0" marL="0" rtl="0" algn="l">
              <a:spcBef>
                <a:spcPts val="1600"/>
              </a:spcBef>
              <a:spcAft>
                <a:spcPts val="1600"/>
              </a:spcAft>
              <a:buNone/>
            </a:pPr>
            <a:r>
              <a:rPr lang="en"/>
              <a:t>Mr. Mark 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Motivates </a:t>
            </a:r>
            <a:r>
              <a:rPr lang="en"/>
              <a:t>Business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Competing with other businesses</a:t>
            </a:r>
            <a:endParaRPr/>
          </a:p>
          <a:p>
            <a:pPr indent="-342900" lvl="0" marL="457200" rtl="0" algn="l">
              <a:spcBef>
                <a:spcPts val="0"/>
              </a:spcBef>
              <a:spcAft>
                <a:spcPts val="0"/>
              </a:spcAft>
              <a:buSzPts val="1800"/>
              <a:buAutoNum type="arabicPeriod"/>
            </a:pPr>
            <a:r>
              <a:rPr lang="en"/>
              <a:t>Generating a profit for the business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Water Bottle per team</a:t>
            </a:r>
            <a:endParaRPr/>
          </a:p>
          <a:p>
            <a:pPr indent="-342900" lvl="0" marL="457200" rtl="0" algn="l">
              <a:spcBef>
                <a:spcPts val="0"/>
              </a:spcBef>
              <a:spcAft>
                <a:spcPts val="0"/>
              </a:spcAft>
              <a:buSzPts val="1800"/>
              <a:buChar char="●"/>
            </a:pPr>
            <a:r>
              <a:rPr lang="en"/>
              <a:t>1 Bag of Chips per team</a:t>
            </a:r>
            <a:endParaRPr/>
          </a:p>
          <a:p>
            <a:pPr indent="-342900" lvl="0" marL="457200" rtl="0" algn="l">
              <a:spcBef>
                <a:spcPts val="0"/>
              </a:spcBef>
              <a:spcAft>
                <a:spcPts val="0"/>
              </a:spcAft>
              <a:buSzPts val="1800"/>
              <a:buChar char="●"/>
            </a:pPr>
            <a:r>
              <a:rPr lang="en"/>
              <a:t>1 Coke Can per team</a:t>
            </a:r>
            <a:endParaRPr/>
          </a:p>
          <a:p>
            <a:pPr indent="-342900" lvl="0" marL="457200" rtl="0" algn="l">
              <a:spcBef>
                <a:spcPts val="0"/>
              </a:spcBef>
              <a:spcAft>
                <a:spcPts val="0"/>
              </a:spcAft>
              <a:buSzPts val="1800"/>
              <a:buChar char="●"/>
            </a:pPr>
            <a:r>
              <a:rPr lang="en"/>
              <a:t>1 Candy Bar per team</a:t>
            </a:r>
            <a:endParaRPr/>
          </a:p>
          <a:p>
            <a:pPr indent="-342900" lvl="0" marL="457200" rtl="0" algn="l">
              <a:spcBef>
                <a:spcPts val="0"/>
              </a:spcBef>
              <a:spcAft>
                <a:spcPts val="0"/>
              </a:spcAft>
              <a:buSzPts val="1800"/>
              <a:buChar char="●"/>
            </a:pPr>
            <a:r>
              <a:rPr lang="en"/>
              <a:t>These items can be interchanged with </a:t>
            </a:r>
            <a:r>
              <a:rPr lang="en"/>
              <a:t>whatever</a:t>
            </a:r>
            <a:r>
              <a:rPr lang="en"/>
              <a:t> you want or have on hand.</a:t>
            </a:r>
            <a:endParaRPr/>
          </a:p>
          <a:p>
            <a:pPr indent="-342900" lvl="0" marL="457200" rtl="0" algn="l">
              <a:spcBef>
                <a:spcPts val="0"/>
              </a:spcBef>
              <a:spcAft>
                <a:spcPts val="0"/>
              </a:spcAft>
              <a:buSzPts val="1800"/>
              <a:buChar char="●"/>
            </a:pPr>
            <a:r>
              <a:rPr lang="en"/>
              <a:t>Each team will need a piece of paper and pen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Place all materials on a table in the front of the classroom. This table represents the wholesalers inventory.</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Break students into equal groups. (3-6 groups)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Game is played using only pennies. Teacher will provide each team with 10 pennies to start the game.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Make sure every team has a piece of paper to write their prices 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Teacher: Before the game starts, come up with a buying pattern. Students should pay attention to what you buy to see if they can figure your buying pattern.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Play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In this game student get to stock up their stores, Set the price of their products, and then sell their products to the buyer (teacher).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Stock</a:t>
            </a:r>
            <a:r>
              <a:rPr lang="en">
                <a:solidFill>
                  <a:schemeClr val="dk1"/>
                </a:solidFill>
              </a:rPr>
              <a:t> - Groups can purchase items from the wholesaler. (Start with $1.00)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Price</a:t>
            </a:r>
            <a:r>
              <a:rPr lang="en">
                <a:solidFill>
                  <a:schemeClr val="dk1"/>
                </a:solidFill>
              </a:rPr>
              <a:t> - They can set any price they want.(The buyer only has $1.25 per day.)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Sell</a:t>
            </a:r>
            <a:r>
              <a:rPr lang="en">
                <a:solidFill>
                  <a:schemeClr val="dk1"/>
                </a:solidFill>
              </a:rPr>
              <a:t> - To sell the seller must display a price for the item. Groups should come up with the prices each round in secret. Groups can change the price before each round.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Game is played using only pennies.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Stocking Prices</a:t>
            </a:r>
            <a:endParaRPr>
              <a:solidFill>
                <a:srgbClr val="000000"/>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a:br>
            <a:r>
              <a:rPr lang="en"/>
              <a:t>1 cent - Candy</a:t>
            </a:r>
            <a:br>
              <a:rPr lang="en"/>
            </a:br>
            <a:r>
              <a:rPr lang="en"/>
              <a:t>5 cents - Coke</a:t>
            </a:r>
            <a:br>
              <a:rPr lang="en"/>
            </a:br>
            <a:r>
              <a:rPr lang="en"/>
              <a:t>1</a:t>
            </a:r>
            <a:r>
              <a:rPr lang="en"/>
              <a:t> cent - Chips</a:t>
            </a:r>
            <a:br>
              <a:rPr lang="en"/>
            </a:br>
            <a:r>
              <a:rPr lang="en"/>
              <a:t>3 cents - Water</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things to consider:</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buyer is rational</a:t>
            </a:r>
            <a:endParaRPr/>
          </a:p>
          <a:p>
            <a:pPr indent="-342900" lvl="0" marL="457200" rtl="0" algn="l">
              <a:spcBef>
                <a:spcPts val="0"/>
              </a:spcBef>
              <a:spcAft>
                <a:spcPts val="0"/>
              </a:spcAft>
              <a:buSzPts val="1800"/>
              <a:buAutoNum type="arabicPeriod"/>
            </a:pPr>
            <a:r>
              <a:rPr lang="en"/>
              <a:t>If </a:t>
            </a:r>
            <a:r>
              <a:rPr lang="en"/>
              <a:t>a seller is the only company to make a sale that day, then the buyer will return to that store first the next day.</a:t>
            </a:r>
            <a:br>
              <a:rPr lang="en"/>
            </a:b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Highest Profit Wins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