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8" r:id="rId2"/>
    <p:sldId id="256" r:id="rId3"/>
    <p:sldId id="257" r:id="rId4"/>
    <p:sldId id="275" r:id="rId5"/>
    <p:sldId id="276" r:id="rId6"/>
    <p:sldId id="259" r:id="rId7"/>
    <p:sldId id="260" r:id="rId8"/>
    <p:sldId id="261" r:id="rId9"/>
    <p:sldId id="262" r:id="rId10"/>
    <p:sldId id="263" r:id="rId11"/>
    <p:sldId id="264" r:id="rId12"/>
    <p:sldId id="274" r:id="rId13"/>
    <p:sldId id="265" r:id="rId14"/>
    <p:sldId id="269" r:id="rId15"/>
    <p:sldId id="270" r:id="rId16"/>
    <p:sldId id="272" r:id="rId17"/>
    <p:sldId id="271"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00FFFF"/>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p:cViewPr>
        <p:scale>
          <a:sx n="53" d="100"/>
          <a:sy n="53" d="100"/>
        </p:scale>
        <p:origin x="-3294" y="-15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50A79B-F247-4596-8766-473341BB24A5}" type="datetimeFigureOut">
              <a:rPr lang="en-GB" smtClean="0"/>
              <a:t>09/01/2015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37DB64-D41B-4D14-B1F1-26F1EDC41F9F}" type="slidenum">
              <a:rPr lang="en-GB" smtClean="0"/>
              <a:t>‹#›</a:t>
            </a:fld>
            <a:endParaRPr lang="en-GB"/>
          </a:p>
        </p:txBody>
      </p:sp>
    </p:spTree>
    <p:extLst>
      <p:ext uri="{BB962C8B-B14F-4D97-AF65-F5344CB8AC3E}">
        <p14:creationId xmlns:p14="http://schemas.microsoft.com/office/powerpoint/2010/main" val="1669978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0C03E6-BDD9-432C-B5F1-993451042CF3}" type="datetimeFigureOut">
              <a:rPr lang="en-GB" smtClean="0"/>
              <a:pPr/>
              <a:t>09/01/2015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50BD1C-C69A-41AD-ABBD-556275B4A2F9}" type="slidenum">
              <a:rPr lang="en-GB" smtClean="0"/>
              <a:pPr/>
              <a:t>‹#›</a:t>
            </a:fld>
            <a:endParaRPr lang="en-GB"/>
          </a:p>
        </p:txBody>
      </p:sp>
    </p:spTree>
    <p:extLst>
      <p:ext uri="{BB962C8B-B14F-4D97-AF65-F5344CB8AC3E}">
        <p14:creationId xmlns:p14="http://schemas.microsoft.com/office/powerpoint/2010/main" val="2053965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Selection, Identification, Evaluation</a:t>
            </a:r>
            <a:r>
              <a:rPr lang="en-GB" baseline="0" dirty="0" smtClean="0"/>
              <a:t> and Analysis of sources.</a:t>
            </a:r>
            <a:endParaRPr lang="en-GB" dirty="0"/>
          </a:p>
        </p:txBody>
      </p:sp>
      <p:sp>
        <p:nvSpPr>
          <p:cNvPr id="4" name="Slide Number Placeholder 3"/>
          <p:cNvSpPr>
            <a:spLocks noGrp="1"/>
          </p:cNvSpPr>
          <p:nvPr>
            <p:ph type="sldNum" sz="quarter" idx="10"/>
          </p:nvPr>
        </p:nvSpPr>
        <p:spPr/>
        <p:txBody>
          <a:bodyPr/>
          <a:lstStyle/>
          <a:p>
            <a:fld id="{F650BD1C-C69A-41AD-ABBD-556275B4A2F9}" type="slidenum">
              <a:rPr lang="en-GB" smtClean="0"/>
              <a:pPr/>
              <a:t>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Selection, Identification, Evaluation</a:t>
            </a:r>
            <a:r>
              <a:rPr lang="en-GB" baseline="0" dirty="0" smtClean="0"/>
              <a:t> and Analysis of sources.</a:t>
            </a:r>
            <a:endParaRPr lang="en-GB" dirty="0"/>
          </a:p>
        </p:txBody>
      </p:sp>
      <p:sp>
        <p:nvSpPr>
          <p:cNvPr id="4" name="Slide Number Placeholder 3"/>
          <p:cNvSpPr>
            <a:spLocks noGrp="1"/>
          </p:cNvSpPr>
          <p:nvPr>
            <p:ph type="sldNum" sz="quarter" idx="10"/>
          </p:nvPr>
        </p:nvSpPr>
        <p:spPr/>
        <p:txBody>
          <a:bodyPr/>
          <a:lstStyle/>
          <a:p>
            <a:fld id="{F650BD1C-C69A-41AD-ABBD-556275B4A2F9}" type="slidenum">
              <a:rPr lang="en-GB" smtClean="0"/>
              <a:pPr/>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Selection, Identification, Evaluation</a:t>
            </a:r>
            <a:r>
              <a:rPr lang="en-GB" baseline="0" dirty="0" smtClean="0"/>
              <a:t> and Analysis of sources.</a:t>
            </a:r>
            <a:endParaRPr lang="en-GB" dirty="0"/>
          </a:p>
        </p:txBody>
      </p:sp>
      <p:sp>
        <p:nvSpPr>
          <p:cNvPr id="4" name="Slide Number Placeholder 3"/>
          <p:cNvSpPr>
            <a:spLocks noGrp="1"/>
          </p:cNvSpPr>
          <p:nvPr>
            <p:ph type="sldNum" sz="quarter" idx="10"/>
          </p:nvPr>
        </p:nvSpPr>
        <p:spPr/>
        <p:txBody>
          <a:bodyPr/>
          <a:lstStyle/>
          <a:p>
            <a:fld id="{F650BD1C-C69A-41AD-ABBD-556275B4A2F9}" type="slidenum">
              <a:rPr lang="en-GB" smtClean="0"/>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Understanding, Selection, Identification, Evaluation</a:t>
            </a:r>
            <a:r>
              <a:rPr lang="en-GB" baseline="0" dirty="0" smtClean="0"/>
              <a:t> and Analysis of sources.</a:t>
            </a:r>
            <a:endParaRPr lang="en-GB" dirty="0"/>
          </a:p>
        </p:txBody>
      </p:sp>
      <p:sp>
        <p:nvSpPr>
          <p:cNvPr id="4" name="Slide Number Placeholder 3"/>
          <p:cNvSpPr>
            <a:spLocks noGrp="1"/>
          </p:cNvSpPr>
          <p:nvPr>
            <p:ph type="sldNum" sz="quarter" idx="10"/>
          </p:nvPr>
        </p:nvSpPr>
        <p:spPr/>
        <p:txBody>
          <a:bodyPr/>
          <a:lstStyle/>
          <a:p>
            <a:fld id="{F650BD1C-C69A-41AD-ABBD-556275B4A2F9}" type="slidenum">
              <a:rPr lang="en-GB" smtClean="0"/>
              <a:pPr/>
              <a:t>17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8A5D944-A99B-49A4-B7C0-303E0825B88E}" type="datetime1">
              <a:rPr lang="en-GB" smtClean="0"/>
              <a:pPr/>
              <a:t>09/01/2015</a:t>
            </a:fld>
            <a:endParaRPr lang="en-GB"/>
          </a:p>
        </p:txBody>
      </p:sp>
      <p:sp>
        <p:nvSpPr>
          <p:cNvPr id="5" name="Footer Placeholder 4"/>
          <p:cNvSpPr>
            <a:spLocks noGrp="1"/>
          </p:cNvSpPr>
          <p:nvPr>
            <p:ph type="ftr" sz="quarter" idx="11"/>
          </p:nvPr>
        </p:nvSpPr>
        <p:spPr/>
        <p:txBody>
          <a:bodyPr/>
          <a:lstStyle/>
          <a:p>
            <a:r>
              <a:rPr lang="en-GB" smtClean="0"/>
              <a:t>C.Barnard_2014</a:t>
            </a:r>
            <a:endParaRPr lang="en-GB"/>
          </a:p>
        </p:txBody>
      </p:sp>
      <p:sp>
        <p:nvSpPr>
          <p:cNvPr id="6" name="Slide Number Placeholder 5"/>
          <p:cNvSpPr>
            <a:spLocks noGrp="1"/>
          </p:cNvSpPr>
          <p:nvPr>
            <p:ph type="sldNum" sz="quarter" idx="12"/>
          </p:nvPr>
        </p:nvSpPr>
        <p:spPr/>
        <p:txBody>
          <a:bodyPr/>
          <a:lstStyle/>
          <a:p>
            <a:fld id="{D7B5C833-1EF3-4BD1-8596-1B6CDED8C6FA}" type="slidenum">
              <a:rPr lang="en-GB" smtClean="0"/>
              <a:pPr/>
              <a:t>‹#›</a:t>
            </a:fld>
            <a:endParaRPr lang="en-GB"/>
          </a:p>
        </p:txBody>
      </p:sp>
    </p:spTree>
  </p:cSld>
  <p:clrMapOvr>
    <a:masterClrMapping/>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92FE110-1B29-4305-8977-220BBC205D45}" type="datetime1">
              <a:rPr lang="en-GB" smtClean="0"/>
              <a:pPr/>
              <a:t>09/01/2015</a:t>
            </a:fld>
            <a:endParaRPr lang="en-GB"/>
          </a:p>
        </p:txBody>
      </p:sp>
      <p:sp>
        <p:nvSpPr>
          <p:cNvPr id="5" name="Footer Placeholder 4"/>
          <p:cNvSpPr>
            <a:spLocks noGrp="1"/>
          </p:cNvSpPr>
          <p:nvPr>
            <p:ph type="ftr" sz="quarter" idx="11"/>
          </p:nvPr>
        </p:nvSpPr>
        <p:spPr/>
        <p:txBody>
          <a:bodyPr/>
          <a:lstStyle/>
          <a:p>
            <a:r>
              <a:rPr lang="en-GB" smtClean="0"/>
              <a:t>C.Barnard_2014</a:t>
            </a:r>
            <a:endParaRPr lang="en-GB"/>
          </a:p>
        </p:txBody>
      </p:sp>
      <p:sp>
        <p:nvSpPr>
          <p:cNvPr id="6" name="Slide Number Placeholder 5"/>
          <p:cNvSpPr>
            <a:spLocks noGrp="1"/>
          </p:cNvSpPr>
          <p:nvPr>
            <p:ph type="sldNum" sz="quarter" idx="12"/>
          </p:nvPr>
        </p:nvSpPr>
        <p:spPr/>
        <p:txBody>
          <a:bodyPr/>
          <a:lstStyle/>
          <a:p>
            <a:fld id="{D7B5C833-1EF3-4BD1-8596-1B6CDED8C6FA}" type="slidenum">
              <a:rPr lang="en-GB" smtClean="0"/>
              <a:pPr/>
              <a:t>‹#›</a:t>
            </a:fld>
            <a:endParaRPr lang="en-GB"/>
          </a:p>
        </p:txBody>
      </p:sp>
    </p:spTree>
  </p:cSld>
  <p:clrMapOvr>
    <a:masterClrMapping/>
  </p:clrMapOvr>
  <p:transition>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1E83ABE-4BE8-48E9-B72A-816BEDDBCED9}" type="datetime1">
              <a:rPr lang="en-GB" smtClean="0"/>
              <a:pPr/>
              <a:t>09/01/2015</a:t>
            </a:fld>
            <a:endParaRPr lang="en-GB"/>
          </a:p>
        </p:txBody>
      </p:sp>
      <p:sp>
        <p:nvSpPr>
          <p:cNvPr id="5" name="Footer Placeholder 4"/>
          <p:cNvSpPr>
            <a:spLocks noGrp="1"/>
          </p:cNvSpPr>
          <p:nvPr>
            <p:ph type="ftr" sz="quarter" idx="11"/>
          </p:nvPr>
        </p:nvSpPr>
        <p:spPr/>
        <p:txBody>
          <a:bodyPr/>
          <a:lstStyle/>
          <a:p>
            <a:r>
              <a:rPr lang="en-GB" smtClean="0"/>
              <a:t>C.Barnard_2014</a:t>
            </a:r>
            <a:endParaRPr lang="en-GB"/>
          </a:p>
        </p:txBody>
      </p:sp>
      <p:sp>
        <p:nvSpPr>
          <p:cNvPr id="6" name="Slide Number Placeholder 5"/>
          <p:cNvSpPr>
            <a:spLocks noGrp="1"/>
          </p:cNvSpPr>
          <p:nvPr>
            <p:ph type="sldNum" sz="quarter" idx="12"/>
          </p:nvPr>
        </p:nvSpPr>
        <p:spPr/>
        <p:txBody>
          <a:bodyPr/>
          <a:lstStyle/>
          <a:p>
            <a:fld id="{D7B5C833-1EF3-4BD1-8596-1B6CDED8C6FA}" type="slidenum">
              <a:rPr lang="en-GB" smtClean="0"/>
              <a:pPr/>
              <a:t>‹#›</a:t>
            </a:fld>
            <a:endParaRPr lang="en-GB"/>
          </a:p>
        </p:txBody>
      </p:sp>
    </p:spTree>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4EFF55-3161-4F38-8A2C-C87A340EADB0}" type="datetime1">
              <a:rPr lang="en-GB" smtClean="0"/>
              <a:pPr/>
              <a:t>09/01/2015</a:t>
            </a:fld>
            <a:endParaRPr lang="en-GB"/>
          </a:p>
        </p:txBody>
      </p:sp>
      <p:sp>
        <p:nvSpPr>
          <p:cNvPr id="5" name="Footer Placeholder 4"/>
          <p:cNvSpPr>
            <a:spLocks noGrp="1"/>
          </p:cNvSpPr>
          <p:nvPr>
            <p:ph type="ftr" sz="quarter" idx="11"/>
          </p:nvPr>
        </p:nvSpPr>
        <p:spPr/>
        <p:txBody>
          <a:bodyPr/>
          <a:lstStyle/>
          <a:p>
            <a:r>
              <a:rPr lang="en-GB" smtClean="0"/>
              <a:t>C.Barnard_2014</a:t>
            </a:r>
            <a:endParaRPr lang="en-GB"/>
          </a:p>
        </p:txBody>
      </p:sp>
      <p:sp>
        <p:nvSpPr>
          <p:cNvPr id="6" name="Slide Number Placeholder 5"/>
          <p:cNvSpPr>
            <a:spLocks noGrp="1"/>
          </p:cNvSpPr>
          <p:nvPr>
            <p:ph type="sldNum" sz="quarter" idx="12"/>
          </p:nvPr>
        </p:nvSpPr>
        <p:spPr/>
        <p:txBody>
          <a:bodyPr/>
          <a:lstStyle/>
          <a:p>
            <a:fld id="{D7B5C833-1EF3-4BD1-8596-1B6CDED8C6FA}" type="slidenum">
              <a:rPr lang="en-GB" smtClean="0"/>
              <a:pPr/>
              <a:t>‹#›</a:t>
            </a:fld>
            <a:endParaRPr lang="en-GB"/>
          </a:p>
        </p:txBody>
      </p:sp>
    </p:spTree>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8F797B-0D4E-451B-A0E5-BF2EA72B84A1}" type="datetime1">
              <a:rPr lang="en-GB" smtClean="0"/>
              <a:pPr/>
              <a:t>09/01/2015</a:t>
            </a:fld>
            <a:endParaRPr lang="en-GB"/>
          </a:p>
        </p:txBody>
      </p:sp>
      <p:sp>
        <p:nvSpPr>
          <p:cNvPr id="5" name="Footer Placeholder 4"/>
          <p:cNvSpPr>
            <a:spLocks noGrp="1"/>
          </p:cNvSpPr>
          <p:nvPr>
            <p:ph type="ftr" sz="quarter" idx="11"/>
          </p:nvPr>
        </p:nvSpPr>
        <p:spPr/>
        <p:txBody>
          <a:bodyPr/>
          <a:lstStyle/>
          <a:p>
            <a:r>
              <a:rPr lang="en-GB" smtClean="0"/>
              <a:t>C.Barnard_2014</a:t>
            </a:r>
            <a:endParaRPr lang="en-GB"/>
          </a:p>
        </p:txBody>
      </p:sp>
      <p:sp>
        <p:nvSpPr>
          <p:cNvPr id="6" name="Slide Number Placeholder 5"/>
          <p:cNvSpPr>
            <a:spLocks noGrp="1"/>
          </p:cNvSpPr>
          <p:nvPr>
            <p:ph type="sldNum" sz="quarter" idx="12"/>
          </p:nvPr>
        </p:nvSpPr>
        <p:spPr/>
        <p:txBody>
          <a:bodyPr/>
          <a:lstStyle/>
          <a:p>
            <a:fld id="{D7B5C833-1EF3-4BD1-8596-1B6CDED8C6FA}" type="slidenum">
              <a:rPr lang="en-GB" smtClean="0"/>
              <a:pPr/>
              <a:t>‹#›</a:t>
            </a:fld>
            <a:endParaRPr lang="en-GB"/>
          </a:p>
        </p:txBody>
      </p:sp>
    </p:spTree>
  </p:cSld>
  <p:clrMapOvr>
    <a:masterClrMapping/>
  </p:clrMapOvr>
  <p:transitio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C4A3F3F-D626-4778-B4C5-2CB16AA2F6B4}" type="datetime1">
              <a:rPr lang="en-GB" smtClean="0"/>
              <a:pPr/>
              <a:t>09/01/2015</a:t>
            </a:fld>
            <a:endParaRPr lang="en-GB"/>
          </a:p>
        </p:txBody>
      </p:sp>
      <p:sp>
        <p:nvSpPr>
          <p:cNvPr id="6" name="Footer Placeholder 5"/>
          <p:cNvSpPr>
            <a:spLocks noGrp="1"/>
          </p:cNvSpPr>
          <p:nvPr>
            <p:ph type="ftr" sz="quarter" idx="11"/>
          </p:nvPr>
        </p:nvSpPr>
        <p:spPr/>
        <p:txBody>
          <a:bodyPr/>
          <a:lstStyle/>
          <a:p>
            <a:r>
              <a:rPr lang="en-GB" smtClean="0"/>
              <a:t>C.Barnard_2014</a:t>
            </a:r>
            <a:endParaRPr lang="en-GB"/>
          </a:p>
        </p:txBody>
      </p:sp>
      <p:sp>
        <p:nvSpPr>
          <p:cNvPr id="7" name="Slide Number Placeholder 6"/>
          <p:cNvSpPr>
            <a:spLocks noGrp="1"/>
          </p:cNvSpPr>
          <p:nvPr>
            <p:ph type="sldNum" sz="quarter" idx="12"/>
          </p:nvPr>
        </p:nvSpPr>
        <p:spPr/>
        <p:txBody>
          <a:bodyPr/>
          <a:lstStyle/>
          <a:p>
            <a:fld id="{D7B5C833-1EF3-4BD1-8596-1B6CDED8C6FA}" type="slidenum">
              <a:rPr lang="en-GB" smtClean="0"/>
              <a:pPr/>
              <a:t>‹#›</a:t>
            </a:fld>
            <a:endParaRPr lang="en-GB"/>
          </a:p>
        </p:txBody>
      </p:sp>
    </p:spTree>
  </p:cSld>
  <p:clrMapOvr>
    <a:masterClrMapping/>
  </p:clrMapOvr>
  <p:transitio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A72B291-795D-4465-966A-74D7C5C3C181}" type="datetime1">
              <a:rPr lang="en-GB" smtClean="0"/>
              <a:pPr/>
              <a:t>09/01/2015</a:t>
            </a:fld>
            <a:endParaRPr lang="en-GB"/>
          </a:p>
        </p:txBody>
      </p:sp>
      <p:sp>
        <p:nvSpPr>
          <p:cNvPr id="8" name="Footer Placeholder 7"/>
          <p:cNvSpPr>
            <a:spLocks noGrp="1"/>
          </p:cNvSpPr>
          <p:nvPr>
            <p:ph type="ftr" sz="quarter" idx="11"/>
          </p:nvPr>
        </p:nvSpPr>
        <p:spPr/>
        <p:txBody>
          <a:bodyPr/>
          <a:lstStyle/>
          <a:p>
            <a:r>
              <a:rPr lang="en-GB" smtClean="0"/>
              <a:t>C.Barnard_2014</a:t>
            </a:r>
            <a:endParaRPr lang="en-GB"/>
          </a:p>
        </p:txBody>
      </p:sp>
      <p:sp>
        <p:nvSpPr>
          <p:cNvPr id="9" name="Slide Number Placeholder 8"/>
          <p:cNvSpPr>
            <a:spLocks noGrp="1"/>
          </p:cNvSpPr>
          <p:nvPr>
            <p:ph type="sldNum" sz="quarter" idx="12"/>
          </p:nvPr>
        </p:nvSpPr>
        <p:spPr/>
        <p:txBody>
          <a:bodyPr/>
          <a:lstStyle/>
          <a:p>
            <a:fld id="{D7B5C833-1EF3-4BD1-8596-1B6CDED8C6FA}" type="slidenum">
              <a:rPr lang="en-GB" smtClean="0"/>
              <a:pPr/>
              <a:t>‹#›</a:t>
            </a:fld>
            <a:endParaRPr lang="en-GB"/>
          </a:p>
        </p:txBody>
      </p:sp>
    </p:spTree>
  </p:cSld>
  <p:clrMapOvr>
    <a:masterClrMapping/>
  </p:clrMapOvr>
  <p:transitio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B60E6EE-CEAC-49A2-A3A4-A5E97C8EB6D4}" type="datetime1">
              <a:rPr lang="en-GB" smtClean="0"/>
              <a:pPr/>
              <a:t>09/01/2015</a:t>
            </a:fld>
            <a:endParaRPr lang="en-GB"/>
          </a:p>
        </p:txBody>
      </p:sp>
      <p:sp>
        <p:nvSpPr>
          <p:cNvPr id="4" name="Footer Placeholder 3"/>
          <p:cNvSpPr>
            <a:spLocks noGrp="1"/>
          </p:cNvSpPr>
          <p:nvPr>
            <p:ph type="ftr" sz="quarter" idx="11"/>
          </p:nvPr>
        </p:nvSpPr>
        <p:spPr/>
        <p:txBody>
          <a:bodyPr/>
          <a:lstStyle/>
          <a:p>
            <a:r>
              <a:rPr lang="en-GB" smtClean="0"/>
              <a:t>C.Barnard_2014</a:t>
            </a:r>
            <a:endParaRPr lang="en-GB"/>
          </a:p>
        </p:txBody>
      </p:sp>
      <p:sp>
        <p:nvSpPr>
          <p:cNvPr id="5" name="Slide Number Placeholder 4"/>
          <p:cNvSpPr>
            <a:spLocks noGrp="1"/>
          </p:cNvSpPr>
          <p:nvPr>
            <p:ph type="sldNum" sz="quarter" idx="12"/>
          </p:nvPr>
        </p:nvSpPr>
        <p:spPr/>
        <p:txBody>
          <a:bodyPr/>
          <a:lstStyle/>
          <a:p>
            <a:fld id="{D7B5C833-1EF3-4BD1-8596-1B6CDED8C6FA}" type="slidenum">
              <a:rPr lang="en-GB" smtClean="0"/>
              <a:pPr/>
              <a:t>‹#›</a:t>
            </a:fld>
            <a:endParaRPr lang="en-GB"/>
          </a:p>
        </p:txBody>
      </p:sp>
    </p:spTree>
  </p:cSld>
  <p:clrMapOvr>
    <a:masterClrMapping/>
  </p:clrMapOvr>
  <p:transitio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BBA6D-B26F-4F33-AB3B-52DDF0611CE9}" type="datetime1">
              <a:rPr lang="en-GB" smtClean="0"/>
              <a:pPr/>
              <a:t>09/01/2015</a:t>
            </a:fld>
            <a:endParaRPr lang="en-GB"/>
          </a:p>
        </p:txBody>
      </p:sp>
      <p:sp>
        <p:nvSpPr>
          <p:cNvPr id="3" name="Footer Placeholder 2"/>
          <p:cNvSpPr>
            <a:spLocks noGrp="1"/>
          </p:cNvSpPr>
          <p:nvPr>
            <p:ph type="ftr" sz="quarter" idx="11"/>
          </p:nvPr>
        </p:nvSpPr>
        <p:spPr/>
        <p:txBody>
          <a:bodyPr/>
          <a:lstStyle/>
          <a:p>
            <a:r>
              <a:rPr lang="en-GB" smtClean="0"/>
              <a:t>C.Barnard_2014</a:t>
            </a:r>
            <a:endParaRPr lang="en-GB"/>
          </a:p>
        </p:txBody>
      </p:sp>
      <p:sp>
        <p:nvSpPr>
          <p:cNvPr id="4" name="Slide Number Placeholder 3"/>
          <p:cNvSpPr>
            <a:spLocks noGrp="1"/>
          </p:cNvSpPr>
          <p:nvPr>
            <p:ph type="sldNum" sz="quarter" idx="12"/>
          </p:nvPr>
        </p:nvSpPr>
        <p:spPr/>
        <p:txBody>
          <a:bodyPr/>
          <a:lstStyle/>
          <a:p>
            <a:fld id="{D7B5C833-1EF3-4BD1-8596-1B6CDED8C6FA}" type="slidenum">
              <a:rPr lang="en-GB" smtClean="0"/>
              <a:pPr/>
              <a:t>‹#›</a:t>
            </a:fld>
            <a:endParaRPr lang="en-GB"/>
          </a:p>
        </p:txBody>
      </p:sp>
    </p:spTree>
  </p:cSld>
  <p:clrMapOvr>
    <a:masterClrMapping/>
  </p:clrMapOvr>
  <p:transitio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C84C7A-1B79-44C5-A237-B397796DB0CE}" type="datetime1">
              <a:rPr lang="en-GB" smtClean="0"/>
              <a:pPr/>
              <a:t>09/01/2015</a:t>
            </a:fld>
            <a:endParaRPr lang="en-GB"/>
          </a:p>
        </p:txBody>
      </p:sp>
      <p:sp>
        <p:nvSpPr>
          <p:cNvPr id="6" name="Footer Placeholder 5"/>
          <p:cNvSpPr>
            <a:spLocks noGrp="1"/>
          </p:cNvSpPr>
          <p:nvPr>
            <p:ph type="ftr" sz="quarter" idx="11"/>
          </p:nvPr>
        </p:nvSpPr>
        <p:spPr/>
        <p:txBody>
          <a:bodyPr/>
          <a:lstStyle/>
          <a:p>
            <a:r>
              <a:rPr lang="en-GB" smtClean="0"/>
              <a:t>C.Barnard_2014</a:t>
            </a:r>
            <a:endParaRPr lang="en-GB"/>
          </a:p>
        </p:txBody>
      </p:sp>
      <p:sp>
        <p:nvSpPr>
          <p:cNvPr id="7" name="Slide Number Placeholder 6"/>
          <p:cNvSpPr>
            <a:spLocks noGrp="1"/>
          </p:cNvSpPr>
          <p:nvPr>
            <p:ph type="sldNum" sz="quarter" idx="12"/>
          </p:nvPr>
        </p:nvSpPr>
        <p:spPr/>
        <p:txBody>
          <a:bodyPr/>
          <a:lstStyle/>
          <a:p>
            <a:fld id="{D7B5C833-1EF3-4BD1-8596-1B6CDED8C6FA}" type="slidenum">
              <a:rPr lang="en-GB" smtClean="0"/>
              <a:pPr/>
              <a:t>‹#›</a:t>
            </a:fld>
            <a:endParaRPr lang="en-GB"/>
          </a:p>
        </p:txBody>
      </p:sp>
    </p:spTree>
  </p:cSld>
  <p:clrMapOvr>
    <a:masterClrMapping/>
  </p:clrMapOvr>
  <p:transitio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451F96-3830-4ADC-B94A-F234E1CE8DDF}" type="datetime1">
              <a:rPr lang="en-GB" smtClean="0"/>
              <a:pPr/>
              <a:t>09/01/2015</a:t>
            </a:fld>
            <a:endParaRPr lang="en-GB"/>
          </a:p>
        </p:txBody>
      </p:sp>
      <p:sp>
        <p:nvSpPr>
          <p:cNvPr id="6" name="Footer Placeholder 5"/>
          <p:cNvSpPr>
            <a:spLocks noGrp="1"/>
          </p:cNvSpPr>
          <p:nvPr>
            <p:ph type="ftr" sz="quarter" idx="11"/>
          </p:nvPr>
        </p:nvSpPr>
        <p:spPr/>
        <p:txBody>
          <a:bodyPr/>
          <a:lstStyle/>
          <a:p>
            <a:r>
              <a:rPr lang="en-GB" smtClean="0"/>
              <a:t>C.Barnard_2014</a:t>
            </a:r>
            <a:endParaRPr lang="en-GB"/>
          </a:p>
        </p:txBody>
      </p:sp>
      <p:sp>
        <p:nvSpPr>
          <p:cNvPr id="7" name="Slide Number Placeholder 6"/>
          <p:cNvSpPr>
            <a:spLocks noGrp="1"/>
          </p:cNvSpPr>
          <p:nvPr>
            <p:ph type="sldNum" sz="quarter" idx="12"/>
          </p:nvPr>
        </p:nvSpPr>
        <p:spPr/>
        <p:txBody>
          <a:bodyPr/>
          <a:lstStyle/>
          <a:p>
            <a:fld id="{D7B5C833-1EF3-4BD1-8596-1B6CDED8C6FA}" type="slidenum">
              <a:rPr lang="en-GB" smtClean="0"/>
              <a:pPr/>
              <a:t>‹#›</a:t>
            </a:fld>
            <a:endParaRPr lang="en-GB"/>
          </a:p>
        </p:txBody>
      </p:sp>
    </p:spTree>
  </p:cSld>
  <p:clrMapOvr>
    <a:masterClrMapping/>
  </p:clrMapOvr>
  <p:transition>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797BC-DBE3-47C5-9BE8-6E3496C712DF}" type="datetime1">
              <a:rPr lang="en-GB" smtClean="0"/>
              <a:pPr/>
              <a:t>09/01/2015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C.Barnard_2014</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5C833-1EF3-4BD1-8596-1B6CDED8C6F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Bar/>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lfGpVcdqeS0" TargetMode="Externa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slideLayout" Target="../slideLayouts/slideLayout4.x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a:ln w="38100"/>
        </p:spPr>
        <p:style>
          <a:lnRef idx="1">
            <a:schemeClr val="accent6"/>
          </a:lnRef>
          <a:fillRef idx="2">
            <a:schemeClr val="accent6"/>
          </a:fillRef>
          <a:effectRef idx="1">
            <a:schemeClr val="accent6"/>
          </a:effectRef>
          <a:fontRef idx="minor">
            <a:schemeClr val="dk1"/>
          </a:fontRef>
        </p:style>
        <p:txBody>
          <a:bodyPr/>
          <a:lstStyle/>
          <a:p>
            <a:r>
              <a:rPr lang="en-GB" b="1" u="sng" dirty="0" smtClean="0">
                <a:effectLst>
                  <a:outerShdw blurRad="38100" dist="38100" dir="2700000" algn="tl">
                    <a:srgbClr val="000000">
                      <a:alpha val="43137"/>
                    </a:srgbClr>
                  </a:outerShdw>
                </a:effectLst>
              </a:rPr>
              <a:t>Connect: Once upon a time...</a:t>
            </a:r>
            <a:endParaRPr lang="en-GB" b="1" u="sng" dirty="0">
              <a:effectLst>
                <a:outerShdw blurRad="38100" dist="38100" dir="2700000" algn="tl">
                  <a:srgbClr val="000000">
                    <a:alpha val="43137"/>
                  </a:srgbClr>
                </a:outerShdw>
              </a:effectLst>
            </a:endParaRPr>
          </a:p>
        </p:txBody>
      </p:sp>
      <p:sp>
        <p:nvSpPr>
          <p:cNvPr id="4" name="Content Placeholder 3"/>
          <p:cNvSpPr>
            <a:spLocks noGrp="1"/>
          </p:cNvSpPr>
          <p:nvPr>
            <p:ph sz="half" idx="1"/>
          </p:nvPr>
        </p:nvSpPr>
        <p:spPr>
          <a:xfrm rot="21331238">
            <a:off x="365837" y="1562956"/>
            <a:ext cx="4038600" cy="4929411"/>
          </a:xfrm>
          <a:ln w="38100"/>
        </p:spPr>
        <p:style>
          <a:lnRef idx="1">
            <a:schemeClr val="accent6"/>
          </a:lnRef>
          <a:fillRef idx="2">
            <a:schemeClr val="accent6"/>
          </a:fillRef>
          <a:effectRef idx="1">
            <a:schemeClr val="accent6"/>
          </a:effectRef>
          <a:fontRef idx="minor">
            <a:schemeClr val="dk1"/>
          </a:fontRef>
        </p:style>
        <p:txBody>
          <a:bodyPr>
            <a:normAutofit/>
          </a:bodyPr>
          <a:lstStyle/>
          <a:p>
            <a:r>
              <a:rPr lang="en-GB" dirty="0" smtClean="0"/>
              <a:t>Read through the story on your desk carefully.</a:t>
            </a:r>
            <a:br>
              <a:rPr lang="en-GB" dirty="0" smtClean="0"/>
            </a:br>
            <a:endParaRPr lang="en-GB" dirty="0" smtClean="0"/>
          </a:p>
          <a:p>
            <a:r>
              <a:rPr lang="en-GB" dirty="0"/>
              <a:t> </a:t>
            </a:r>
            <a:r>
              <a:rPr lang="en-GB" b="1" u="sng" dirty="0" smtClean="0"/>
              <a:t>Do not </a:t>
            </a:r>
            <a:r>
              <a:rPr lang="en-GB" dirty="0" smtClean="0"/>
              <a:t>highlight the story or write it down.</a:t>
            </a:r>
            <a:br>
              <a:rPr lang="en-GB" dirty="0" smtClean="0"/>
            </a:br>
            <a:endParaRPr lang="en-GB" dirty="0" smtClean="0"/>
          </a:p>
          <a:p>
            <a:r>
              <a:rPr lang="en-GB" b="1" u="sng" dirty="0" smtClean="0"/>
              <a:t>Do</a:t>
            </a:r>
            <a:r>
              <a:rPr lang="en-GB" dirty="0" smtClean="0"/>
              <a:t> read it through as many times as possible and remember  as much detail as you can.</a:t>
            </a:r>
            <a:endParaRPr lang="en-GB" dirty="0"/>
          </a:p>
        </p:txBody>
      </p:sp>
      <p:sp>
        <p:nvSpPr>
          <p:cNvPr id="5" name="Content Placeholder 4"/>
          <p:cNvSpPr>
            <a:spLocks noGrp="1"/>
          </p:cNvSpPr>
          <p:nvPr>
            <p:ph sz="half" idx="2"/>
          </p:nvPr>
        </p:nvSpPr>
        <p:spPr>
          <a:xfrm>
            <a:off x="4572000" y="1268760"/>
            <a:ext cx="4176464" cy="5256584"/>
          </a:xfrm>
          <a:solidFill>
            <a:schemeClr val="bg1"/>
          </a:solidFill>
          <a:ln w="28575">
            <a:solidFill>
              <a:schemeClr val="tx1"/>
            </a:solidFill>
          </a:ln>
        </p:spPr>
        <p:txBody>
          <a:bodyPr>
            <a:noAutofit/>
          </a:bodyPr>
          <a:lstStyle/>
          <a:p>
            <a:pPr algn="ctr">
              <a:buNone/>
            </a:pPr>
            <a:r>
              <a:rPr lang="en-GB" sz="2000" b="1" u="sng" dirty="0" smtClean="0"/>
              <a:t>The Worst Pupil Ever!</a:t>
            </a:r>
            <a:br>
              <a:rPr lang="en-GB" sz="2000" b="1" u="sng" dirty="0" smtClean="0"/>
            </a:br>
            <a:endParaRPr lang="en-GB" sz="2000" b="1" u="sng" dirty="0" smtClean="0"/>
          </a:p>
          <a:p>
            <a:pPr marL="0" indent="0">
              <a:buNone/>
            </a:pPr>
            <a:r>
              <a:rPr lang="en-GB" sz="1600" dirty="0" smtClean="0"/>
              <a:t>Maize Briggs is considered to be the worst pupil ever to have attended (INSERT SCHOOL), Maize killed another pupil Gemma </a:t>
            </a:r>
            <a:r>
              <a:rPr lang="en-GB" sz="1600" dirty="0" err="1" smtClean="0"/>
              <a:t>Rondel</a:t>
            </a:r>
            <a:r>
              <a:rPr lang="en-GB" sz="1600" dirty="0" smtClean="0"/>
              <a:t>. Statements from two former pupils at the school claimed that ‘Maize frightened all of the other girls  with her rough behaviour’. The other claims to have witnessed the final fight between Maize and </a:t>
            </a:r>
            <a:r>
              <a:rPr lang="en-GB" sz="1600" dirty="0" err="1" smtClean="0"/>
              <a:t>Gemma</a:t>
            </a:r>
            <a:r>
              <a:rPr lang="en-GB" sz="1600" dirty="0" smtClean="0"/>
              <a:t>, stating that </a:t>
            </a:r>
            <a:r>
              <a:rPr lang="en-GB" sz="1600" dirty="0" err="1" smtClean="0"/>
              <a:t>Gemma</a:t>
            </a:r>
            <a:r>
              <a:rPr lang="en-GB" sz="1600" dirty="0" smtClean="0"/>
              <a:t> ‘was kicked to the ground, by Maize’.  After such a terrible incident neither </a:t>
            </a:r>
            <a:r>
              <a:rPr lang="en-GB" sz="1600" dirty="0" err="1" smtClean="0"/>
              <a:t>Gemma</a:t>
            </a:r>
            <a:r>
              <a:rPr lang="en-GB" sz="1600" dirty="0" smtClean="0"/>
              <a:t> nor Maize were seen again at the school. Maize’s family were said to be in shock after the event, her mother claimed that ‘she (Maize) would never have been capable of such behaviour, and that she was usually so quiet and peaceful’ at home. After the event Maize was recorded as being the worst pupil ever to attend</a:t>
            </a:r>
            <a:r>
              <a:rPr lang="en-GB" sz="2000" dirty="0"/>
              <a:t> </a:t>
            </a:r>
            <a:r>
              <a:rPr lang="en-GB" sz="2000" dirty="0" smtClean="0"/>
              <a:t>(INSERT </a:t>
            </a:r>
            <a:r>
              <a:rPr lang="en-GB" sz="2000" dirty="0"/>
              <a:t>SCHOOL), </a:t>
            </a:r>
            <a:endParaRPr lang="en-GB" sz="2000" b="1" u="sng" dirty="0"/>
          </a:p>
        </p:txBody>
      </p:sp>
      <p:sp>
        <p:nvSpPr>
          <p:cNvPr id="6" name="Footer Placeholder 5"/>
          <p:cNvSpPr>
            <a:spLocks noGrp="1"/>
          </p:cNvSpPr>
          <p:nvPr>
            <p:ph type="ftr" sz="quarter" idx="11"/>
          </p:nvPr>
        </p:nvSpPr>
        <p:spPr/>
        <p:txBody>
          <a:bodyPr/>
          <a:lstStyle/>
          <a:p>
            <a:r>
              <a:rPr lang="en-GB" smtClean="0"/>
              <a:t>C.Barnard_2014</a:t>
            </a:r>
            <a:endParaRPr lang="en-GB"/>
          </a:p>
        </p:txBody>
      </p:sp>
    </p:spTree>
  </p:cSld>
  <p:clrMapOvr>
    <a:masterClrMapping/>
  </p:clrMapOvr>
  <p:transition>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GB" b="1" u="sng" baseline="0" dirty="0" smtClean="0">
                <a:solidFill>
                  <a:schemeClr val="accent6">
                    <a:lumMod val="75000"/>
                  </a:schemeClr>
                </a:solidFill>
                <a:effectLst>
                  <a:outerShdw blurRad="38100" dist="38100" dir="2700000" algn="tl">
                    <a:srgbClr val="000000">
                      <a:alpha val="43137"/>
                    </a:srgbClr>
                  </a:outerShdw>
                </a:effectLst>
                <a:latin typeface="Comic Sans MS" pitchFamily="66" charset="0"/>
                <a:ea typeface="Times New Roman"/>
              </a:rPr>
              <a:t>Message and Objective</a:t>
            </a:r>
            <a:endParaRPr lang="en-GB"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GB" b="1" dirty="0" smtClean="0"/>
              <a:t>Message:</a:t>
            </a: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b="1" dirty="0" smtClean="0"/>
              <a:t>Objective: </a:t>
            </a:r>
            <a:endParaRPr lang="en-GB" b="1" dirty="0"/>
          </a:p>
        </p:txBody>
      </p:sp>
      <p:sp>
        <p:nvSpPr>
          <p:cNvPr id="6" name="Cloud Callout 5"/>
          <p:cNvSpPr/>
          <p:nvPr/>
        </p:nvSpPr>
        <p:spPr>
          <a:xfrm>
            <a:off x="2987824" y="1268760"/>
            <a:ext cx="5976664" cy="4896544"/>
          </a:xfrm>
          <a:prstGeom prst="cloudCallout">
            <a:avLst>
              <a:gd name="adj1" fmla="val -64942"/>
              <a:gd name="adj2" fmla="val 55883"/>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sz="2800" b="1" dirty="0" smtClean="0">
                <a:solidFill>
                  <a:schemeClr val="tx1"/>
                </a:solidFill>
              </a:rPr>
              <a:t>TV Adverts are brilliant for demonstrating the difference between Message and Purpose...</a:t>
            </a:r>
            <a:br>
              <a:rPr lang="en-GB" sz="2800" b="1" dirty="0" smtClean="0">
                <a:solidFill>
                  <a:schemeClr val="tx1"/>
                </a:solidFill>
              </a:rPr>
            </a:br>
            <a:endParaRPr lang="en-GB" sz="2800" b="1" dirty="0" smtClean="0">
              <a:solidFill>
                <a:schemeClr val="tx1"/>
              </a:solidFill>
            </a:endParaRPr>
          </a:p>
          <a:p>
            <a:pPr algn="ctr"/>
            <a:r>
              <a:rPr lang="en-GB" sz="2800" b="1" dirty="0" smtClean="0">
                <a:solidFill>
                  <a:schemeClr val="tx1"/>
                </a:solidFill>
              </a:rPr>
              <a:t>Lets take a look</a:t>
            </a:r>
            <a:endParaRPr lang="en-GB" sz="2800" b="1" dirty="0">
              <a:solidFill>
                <a:schemeClr val="tx1"/>
              </a:solidFill>
            </a:endParaRPr>
          </a:p>
        </p:txBody>
      </p:sp>
      <p:sp>
        <p:nvSpPr>
          <p:cNvPr id="7" name="TextBox 6"/>
          <p:cNvSpPr txBox="1"/>
          <p:nvPr/>
        </p:nvSpPr>
        <p:spPr>
          <a:xfrm>
            <a:off x="1187624" y="6453336"/>
            <a:ext cx="7848872" cy="369332"/>
          </a:xfrm>
          <a:prstGeom prst="rect">
            <a:avLst/>
          </a:prstGeom>
          <a:noFill/>
        </p:spPr>
        <p:txBody>
          <a:bodyPr wrap="square" rtlCol="0">
            <a:spAutoFit/>
          </a:bodyPr>
          <a:lstStyle/>
          <a:p>
            <a:pPr algn="r"/>
            <a:r>
              <a:rPr lang="en-GB" baseline="0" dirty="0" smtClean="0">
                <a:solidFill>
                  <a:schemeClr val="tx1"/>
                </a:solidFill>
                <a:latin typeface="Comic Sans MS" pitchFamily="66" charset="0"/>
                <a:ea typeface="Times New Roman"/>
              </a:rPr>
              <a:t>https://www.youtube.com/watch?v=aKNqojGjT_Q</a:t>
            </a:r>
          </a:p>
        </p:txBody>
      </p:sp>
      <p:sp>
        <p:nvSpPr>
          <p:cNvPr id="8" name="Footer Placeholder 7"/>
          <p:cNvSpPr>
            <a:spLocks noGrp="1"/>
          </p:cNvSpPr>
          <p:nvPr>
            <p:ph type="ftr" sz="quarter" idx="11"/>
          </p:nvPr>
        </p:nvSpPr>
        <p:spPr/>
        <p:txBody>
          <a:bodyPr/>
          <a:lstStyle/>
          <a:p>
            <a:r>
              <a:rPr lang="en-GB" smtClean="0"/>
              <a:t>C.Barnard_2014</a:t>
            </a:r>
            <a:endParaRPr lang="en-GB"/>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2000"/>
                                        <p:tgtEl>
                                          <p:spTgt spid="6">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b="1" u="sng" baseline="0" dirty="0" smtClean="0">
                <a:solidFill>
                  <a:schemeClr val="accent6">
                    <a:lumMod val="75000"/>
                  </a:schemeClr>
                </a:solidFill>
                <a:effectLst>
                  <a:outerShdw blurRad="38100" dist="38100" dir="2700000" algn="tl">
                    <a:srgbClr val="000000">
                      <a:alpha val="43137"/>
                    </a:srgbClr>
                  </a:outerShdw>
                </a:effectLst>
                <a:latin typeface="Comic Sans MS" pitchFamily="66" charset="0"/>
                <a:ea typeface="Times New Roman"/>
              </a:rPr>
              <a:t>Message and Objective</a:t>
            </a:r>
            <a:endParaRPr lang="en-GB" dirty="0"/>
          </a:p>
        </p:txBody>
      </p:sp>
      <p:sp>
        <p:nvSpPr>
          <p:cNvPr id="5" name="Content Placeholder 4"/>
          <p:cNvSpPr>
            <a:spLocks noGrp="1"/>
          </p:cNvSpPr>
          <p:nvPr>
            <p:ph idx="1"/>
          </p:nvPr>
        </p:nvSpPr>
        <p:spPr>
          <a:xfrm>
            <a:off x="539552" y="1600201"/>
            <a:ext cx="8147248" cy="3773016"/>
          </a:xfrm>
        </p:spPr>
        <p:txBody>
          <a:bodyPr/>
          <a:lstStyle/>
          <a:p>
            <a:pPr>
              <a:buNone/>
            </a:pPr>
            <a:r>
              <a:rPr lang="en-GB" b="1" dirty="0" smtClean="0"/>
              <a:t>Message: </a:t>
            </a:r>
            <a:r>
              <a:rPr lang="en-GB" dirty="0" smtClean="0"/>
              <a:t>Eat Cadbury’s chocolate and your life will improve, it is so tasty, it can make anything better, cure boredom and keep you entertained.</a:t>
            </a:r>
            <a:br>
              <a:rPr lang="en-GB" dirty="0" smtClean="0"/>
            </a:br>
            <a:endParaRPr lang="en-GB" dirty="0" smtClean="0"/>
          </a:p>
          <a:p>
            <a:pPr>
              <a:buNone/>
            </a:pPr>
            <a:r>
              <a:rPr lang="en-GB" b="1" dirty="0" smtClean="0"/>
              <a:t>Objective: </a:t>
            </a:r>
            <a:r>
              <a:rPr lang="en-GB" dirty="0" smtClean="0"/>
              <a:t>To make people </a:t>
            </a:r>
            <a:br>
              <a:rPr lang="en-GB" dirty="0" smtClean="0"/>
            </a:br>
            <a:r>
              <a:rPr lang="en-GB" dirty="0" smtClean="0"/>
              <a:t>buy their chocolate.</a:t>
            </a:r>
            <a:endParaRPr lang="en-GB" dirty="0"/>
          </a:p>
        </p:txBody>
      </p:sp>
      <p:pic>
        <p:nvPicPr>
          <p:cNvPr id="21506" name="Picture 2" descr="https://encrypted-tbn2.gstatic.com/images?q=tbn:ANd9GcQJhA9E_gHWR0ikW8O1l73Y-jJxkGHEWwmQQEBGherSxsdVRtZ5"/>
          <p:cNvPicPr>
            <a:picLocks noChangeAspect="1" noChangeArrowheads="1"/>
          </p:cNvPicPr>
          <p:nvPr/>
        </p:nvPicPr>
        <p:blipFill>
          <a:blip r:embed="rId2" cstate="print"/>
          <a:srcRect/>
          <a:stretch>
            <a:fillRect/>
          </a:stretch>
        </p:blipFill>
        <p:spPr bwMode="auto">
          <a:xfrm>
            <a:off x="5796136" y="3573016"/>
            <a:ext cx="2710805" cy="3125858"/>
          </a:xfrm>
          <a:prstGeom prst="rect">
            <a:avLst/>
          </a:prstGeom>
          <a:noFill/>
          <a:effectLst>
            <a:outerShdw blurRad="50800" dist="38100" algn="l" rotWithShape="0">
              <a:prstClr val="black">
                <a:alpha val="40000"/>
              </a:prstClr>
            </a:outerShdw>
          </a:effectLst>
        </p:spPr>
      </p:pic>
      <p:sp>
        <p:nvSpPr>
          <p:cNvPr id="7" name="Footer Placeholder 6"/>
          <p:cNvSpPr>
            <a:spLocks noGrp="1"/>
          </p:cNvSpPr>
          <p:nvPr>
            <p:ph type="ftr" sz="quarter" idx="11"/>
          </p:nvPr>
        </p:nvSpPr>
        <p:spPr/>
        <p:txBody>
          <a:bodyPr/>
          <a:lstStyle/>
          <a:p>
            <a:r>
              <a:rPr lang="en-GB" smtClean="0"/>
              <a:t>C.Barnard_2014</a:t>
            </a:r>
            <a:endParaRPr lang="en-GB"/>
          </a:p>
        </p:txBody>
      </p:sp>
    </p:spTree>
  </p:cSld>
  <p:clrMapOvr>
    <a:masterClrMapping/>
  </p:clrMapOvr>
  <p:transition>
    <p:randomBa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0"/>
            <a:ext cx="8229600" cy="1052736"/>
          </a:xfrm>
        </p:spPr>
        <p:txBody>
          <a:bodyPr/>
          <a:lstStyle/>
          <a:p>
            <a:pPr algn="r"/>
            <a:r>
              <a:rPr lang="en-GB" b="1" u="sng" baseline="0" dirty="0" smtClean="0">
                <a:solidFill>
                  <a:schemeClr val="accent6">
                    <a:lumMod val="75000"/>
                  </a:schemeClr>
                </a:solidFill>
                <a:effectLst>
                  <a:outerShdw blurRad="38100" dist="38100" dir="2700000" algn="tl">
                    <a:srgbClr val="000000">
                      <a:alpha val="43137"/>
                    </a:srgbClr>
                  </a:outerShdw>
                </a:effectLst>
                <a:latin typeface="Comic Sans MS" pitchFamily="66" charset="0"/>
                <a:ea typeface="Times New Roman"/>
              </a:rPr>
              <a:t>Challenge</a:t>
            </a:r>
            <a:endParaRPr lang="en-GB" dirty="0"/>
          </a:p>
        </p:txBody>
      </p:sp>
      <p:pic>
        <p:nvPicPr>
          <p:cNvPr id="10" name="Content Placeholder 9" descr="ww2_housewives.jpg"/>
          <p:cNvPicPr>
            <a:picLocks noGrp="1" noChangeAspect="1"/>
          </p:cNvPicPr>
          <p:nvPr>
            <p:ph sz="half" idx="1"/>
          </p:nvPr>
        </p:nvPicPr>
        <p:blipFill>
          <a:blip r:embed="rId2" cstate="print"/>
          <a:stretch>
            <a:fillRect/>
          </a:stretch>
        </p:blipFill>
        <p:spPr>
          <a:xfrm>
            <a:off x="251520" y="175434"/>
            <a:ext cx="4968552" cy="6565934"/>
          </a:xfrm>
          <a:ln>
            <a:solidFill>
              <a:srgbClr val="FFC000"/>
            </a:solidFill>
          </a:ln>
        </p:spPr>
      </p:pic>
      <p:sp>
        <p:nvSpPr>
          <p:cNvPr id="9" name="Content Placeholder 8"/>
          <p:cNvSpPr>
            <a:spLocks noGrp="1"/>
          </p:cNvSpPr>
          <p:nvPr>
            <p:ph sz="half" idx="2"/>
          </p:nvPr>
        </p:nvSpPr>
        <p:spPr>
          <a:xfrm rot="550414">
            <a:off x="5802936" y="1331134"/>
            <a:ext cx="2758706" cy="2113301"/>
          </a:xfrm>
        </p:spPr>
        <p:style>
          <a:lnRef idx="1">
            <a:schemeClr val="accent6"/>
          </a:lnRef>
          <a:fillRef idx="2">
            <a:schemeClr val="accent6"/>
          </a:fillRef>
          <a:effectRef idx="1">
            <a:schemeClr val="accent6"/>
          </a:effectRef>
          <a:fontRef idx="minor">
            <a:schemeClr val="dk1"/>
          </a:fontRef>
        </p:style>
        <p:txBody>
          <a:bodyPr>
            <a:normAutofit fontScale="92500"/>
          </a:bodyPr>
          <a:lstStyle/>
          <a:p>
            <a:pPr>
              <a:buNone/>
            </a:pPr>
            <a:r>
              <a:rPr lang="en-GB" dirty="0" smtClean="0"/>
              <a:t>Can you work</a:t>
            </a:r>
          </a:p>
          <a:p>
            <a:pPr>
              <a:buNone/>
            </a:pPr>
            <a:r>
              <a:rPr lang="en-GB" dirty="0" smtClean="0"/>
              <a:t>out the </a:t>
            </a:r>
            <a:r>
              <a:rPr lang="en-GB" b="1" dirty="0" smtClean="0"/>
              <a:t>Message</a:t>
            </a:r>
          </a:p>
          <a:p>
            <a:pPr>
              <a:buNone/>
            </a:pPr>
            <a:r>
              <a:rPr lang="en-GB" dirty="0" smtClean="0"/>
              <a:t>and the </a:t>
            </a:r>
            <a:r>
              <a:rPr lang="en-GB" b="1" dirty="0" smtClean="0"/>
              <a:t>Objective</a:t>
            </a:r>
            <a:endParaRPr lang="en-GB" dirty="0" smtClean="0"/>
          </a:p>
          <a:p>
            <a:pPr>
              <a:buNone/>
            </a:pPr>
            <a:r>
              <a:rPr lang="en-GB" dirty="0" smtClean="0"/>
              <a:t>of this poster? </a:t>
            </a:r>
            <a:endParaRPr lang="en-GB" dirty="0"/>
          </a:p>
        </p:txBody>
      </p:sp>
      <p:sp>
        <p:nvSpPr>
          <p:cNvPr id="7" name="Footer Placeholder 6"/>
          <p:cNvSpPr>
            <a:spLocks noGrp="1"/>
          </p:cNvSpPr>
          <p:nvPr>
            <p:ph type="ftr" sz="quarter" idx="11"/>
          </p:nvPr>
        </p:nvSpPr>
        <p:spPr/>
        <p:txBody>
          <a:bodyPr/>
          <a:lstStyle/>
          <a:p>
            <a:r>
              <a:rPr lang="en-GB" smtClean="0"/>
              <a:t>C.Barnard_2014</a:t>
            </a:r>
            <a:endParaRPr lang="en-GB"/>
          </a:p>
        </p:txBody>
      </p:sp>
    </p:spTree>
  </p:cSld>
  <p:clrMapOvr>
    <a:masterClrMapping/>
  </p:clrMapOvr>
  <p:transition>
    <p:randomBa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43000"/>
          </a:xfrm>
        </p:spPr>
        <p:txBody>
          <a:bodyPr/>
          <a:lstStyle/>
          <a:p>
            <a:r>
              <a:rPr lang="en-GB" b="1" u="sng" baseline="0" dirty="0" smtClean="0">
                <a:solidFill>
                  <a:srgbClr val="00B050"/>
                </a:solidFill>
                <a:effectLst>
                  <a:outerShdw blurRad="38100" dist="38100" dir="2700000" algn="tl">
                    <a:srgbClr val="000000">
                      <a:alpha val="43137"/>
                    </a:srgbClr>
                  </a:outerShdw>
                </a:effectLst>
                <a:latin typeface="Comic Sans MS" pitchFamily="66" charset="0"/>
                <a:ea typeface="Times New Roman"/>
              </a:rPr>
              <a:t>Usefulness</a:t>
            </a:r>
            <a:endParaRPr lang="en-GB" dirty="0">
              <a:solidFill>
                <a:srgbClr val="00B050"/>
              </a:solidFill>
            </a:endParaRPr>
          </a:p>
        </p:txBody>
      </p:sp>
      <p:sp>
        <p:nvSpPr>
          <p:cNvPr id="3" name="Content Placeholder 2"/>
          <p:cNvSpPr>
            <a:spLocks noGrp="1"/>
          </p:cNvSpPr>
          <p:nvPr>
            <p:ph idx="1"/>
          </p:nvPr>
        </p:nvSpPr>
        <p:spPr>
          <a:xfrm>
            <a:off x="395536" y="1124744"/>
            <a:ext cx="8507288" cy="4525963"/>
          </a:xfrm>
        </p:spPr>
        <p:txBody>
          <a:bodyPr/>
          <a:lstStyle/>
          <a:p>
            <a:r>
              <a:rPr lang="en-GB" dirty="0" smtClean="0"/>
              <a:t>To decide if a source is</a:t>
            </a:r>
            <a:r>
              <a:rPr lang="en-GB" dirty="0" smtClean="0">
                <a:solidFill>
                  <a:srgbClr val="00B050"/>
                </a:solidFill>
              </a:rPr>
              <a:t> </a:t>
            </a:r>
            <a:r>
              <a:rPr lang="en-GB" b="1" u="sng" dirty="0" smtClean="0">
                <a:solidFill>
                  <a:srgbClr val="00B050"/>
                </a:solidFill>
              </a:rPr>
              <a:t>useful</a:t>
            </a:r>
            <a:r>
              <a:rPr lang="en-GB" dirty="0" smtClean="0">
                <a:solidFill>
                  <a:srgbClr val="00B050"/>
                </a:solidFill>
              </a:rPr>
              <a:t> </a:t>
            </a:r>
            <a:r>
              <a:rPr lang="en-GB" dirty="0" smtClean="0"/>
              <a:t>you must decide if it </a:t>
            </a:r>
            <a:r>
              <a:rPr lang="en-GB" b="1" u="sng" dirty="0" smtClean="0">
                <a:solidFill>
                  <a:srgbClr val="00B050"/>
                </a:solidFill>
              </a:rPr>
              <a:t>teaches</a:t>
            </a:r>
            <a:r>
              <a:rPr lang="en-GB" dirty="0" smtClean="0"/>
              <a:t> you anything!</a:t>
            </a:r>
            <a:br>
              <a:rPr lang="en-GB" dirty="0" smtClean="0"/>
            </a:br>
            <a:endParaRPr lang="en-GB" dirty="0" smtClean="0"/>
          </a:p>
          <a:p>
            <a:r>
              <a:rPr lang="en-GB" dirty="0" smtClean="0"/>
              <a:t>Remember the </a:t>
            </a:r>
            <a:r>
              <a:rPr lang="en-GB" b="1" u="sng" dirty="0" smtClean="0">
                <a:solidFill>
                  <a:srgbClr val="00B050"/>
                </a:solidFill>
              </a:rPr>
              <a:t>usefulness</a:t>
            </a:r>
            <a:r>
              <a:rPr lang="en-GB" dirty="0" smtClean="0"/>
              <a:t> of a source is </a:t>
            </a:r>
            <a:r>
              <a:rPr lang="en-GB" b="1" u="sng" dirty="0" smtClean="0"/>
              <a:t>nothing</a:t>
            </a:r>
            <a:r>
              <a:rPr lang="en-GB" dirty="0" smtClean="0"/>
              <a:t> to do with it’s reliability (trustworthiness).</a:t>
            </a:r>
            <a:endParaRPr lang="en-GB" b="1" u="sng" dirty="0"/>
          </a:p>
        </p:txBody>
      </p:sp>
      <p:pic>
        <p:nvPicPr>
          <p:cNvPr id="28674" name="Picture 2" descr="https://encrypted-tbn2.gstatic.com/images?q=tbn:ANd9GcQ32kOXMhoKN2euAk_nroe5OAh09kcAbONv6zh4Tl8Q8b_nNaAqkg"/>
          <p:cNvPicPr>
            <a:picLocks noChangeAspect="1" noChangeArrowheads="1"/>
          </p:cNvPicPr>
          <p:nvPr/>
        </p:nvPicPr>
        <p:blipFill>
          <a:blip r:embed="rId2" cstate="print"/>
          <a:srcRect/>
          <a:stretch>
            <a:fillRect/>
          </a:stretch>
        </p:blipFill>
        <p:spPr bwMode="auto">
          <a:xfrm>
            <a:off x="611560" y="4509120"/>
            <a:ext cx="3852664" cy="1635143"/>
          </a:xfrm>
          <a:prstGeom prst="rect">
            <a:avLst/>
          </a:prstGeom>
          <a:noFill/>
        </p:spPr>
      </p:pic>
      <p:pic>
        <p:nvPicPr>
          <p:cNvPr id="28677" name="Picture 5" descr="https://encrypted-tbn1.gstatic.com/images?q=tbn:ANd9GcQwtsKs1Qdfklqrk6w0YHVxbhIbDYfAru-suEeSQ678m-bfJDJ3ckw_FA8y"/>
          <p:cNvPicPr>
            <a:picLocks noChangeAspect="1" noChangeArrowheads="1"/>
          </p:cNvPicPr>
          <p:nvPr/>
        </p:nvPicPr>
        <p:blipFill>
          <a:blip r:embed="rId3" cstate="print"/>
          <a:srcRect l="6896" t="15385" b="21585"/>
          <a:stretch>
            <a:fillRect/>
          </a:stretch>
        </p:blipFill>
        <p:spPr bwMode="auto">
          <a:xfrm>
            <a:off x="5796136" y="4379001"/>
            <a:ext cx="2495592" cy="1689483"/>
          </a:xfrm>
          <a:prstGeom prst="rect">
            <a:avLst/>
          </a:prstGeom>
          <a:noFill/>
        </p:spPr>
      </p:pic>
      <p:sp>
        <p:nvSpPr>
          <p:cNvPr id="9" name="Footer Placeholder 8"/>
          <p:cNvSpPr>
            <a:spLocks noGrp="1"/>
          </p:cNvSpPr>
          <p:nvPr>
            <p:ph type="ftr" sz="quarter" idx="11"/>
          </p:nvPr>
        </p:nvSpPr>
        <p:spPr/>
        <p:txBody>
          <a:bodyPr/>
          <a:lstStyle/>
          <a:p>
            <a:r>
              <a:rPr lang="en-GB" smtClean="0"/>
              <a:t>C.Barnard_2014</a:t>
            </a:r>
            <a:endParaRPr lang="en-GB"/>
          </a:p>
        </p:txBody>
      </p:sp>
      <p:sp>
        <p:nvSpPr>
          <p:cNvPr id="10" name="Cross 9"/>
          <p:cNvSpPr/>
          <p:nvPr/>
        </p:nvSpPr>
        <p:spPr>
          <a:xfrm rot="2780146">
            <a:off x="1346554" y="4149780"/>
            <a:ext cx="2304256" cy="2420888"/>
          </a:xfrm>
          <a:prstGeom prst="plus">
            <a:avLst>
              <a:gd name="adj" fmla="val 3996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L-Shape 10"/>
          <p:cNvSpPr/>
          <p:nvPr/>
        </p:nvSpPr>
        <p:spPr>
          <a:xfrm rot="7514637" flipH="1" flipV="1">
            <a:off x="5897811" y="4437595"/>
            <a:ext cx="2221662" cy="1223172"/>
          </a:xfrm>
          <a:prstGeom prst="corner">
            <a:avLst>
              <a:gd name="adj1" fmla="val 43352"/>
              <a:gd name="adj2" fmla="val 30129"/>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GB" b="1" u="sng" baseline="0" dirty="0" smtClean="0">
                <a:solidFill>
                  <a:srgbClr val="00B050"/>
                </a:solidFill>
                <a:effectLst>
                  <a:outerShdw blurRad="38100" dist="38100" dir="2700000" algn="tl">
                    <a:srgbClr val="000000">
                      <a:alpha val="43137"/>
                    </a:srgbClr>
                  </a:outerShdw>
                </a:effectLst>
                <a:latin typeface="Comic Sans MS" pitchFamily="66" charset="0"/>
                <a:ea typeface="Times New Roman"/>
              </a:rPr>
              <a:t>Usefulness</a:t>
            </a:r>
            <a:endParaRPr lang="en-GB" dirty="0">
              <a:solidFill>
                <a:srgbClr val="00B050"/>
              </a:solidFill>
            </a:endParaRPr>
          </a:p>
        </p:txBody>
      </p:sp>
      <p:sp>
        <p:nvSpPr>
          <p:cNvPr id="3" name="Content Placeholder 2"/>
          <p:cNvSpPr>
            <a:spLocks noGrp="1"/>
          </p:cNvSpPr>
          <p:nvPr>
            <p:ph idx="1"/>
          </p:nvPr>
        </p:nvSpPr>
        <p:spPr>
          <a:xfrm>
            <a:off x="323528" y="1340768"/>
            <a:ext cx="8280920" cy="4781128"/>
          </a:xfrm>
        </p:spPr>
        <p:txBody>
          <a:bodyPr/>
          <a:lstStyle/>
          <a:p>
            <a:r>
              <a:rPr lang="en-GB" dirty="0" smtClean="0"/>
              <a:t>The following clip is clearly unreliable </a:t>
            </a:r>
            <a:r>
              <a:rPr lang="en-GB" b="1" u="sng" dirty="0" smtClean="0"/>
              <a:t>but</a:t>
            </a:r>
            <a:r>
              <a:rPr lang="en-GB" dirty="0" smtClean="0"/>
              <a:t> what could a year 7 studying </a:t>
            </a:r>
            <a:r>
              <a:rPr lang="en-GB" b="1" dirty="0" smtClean="0"/>
              <a:t>Medieval England</a:t>
            </a:r>
            <a:r>
              <a:rPr lang="en-GB" dirty="0" smtClean="0"/>
              <a:t> find </a:t>
            </a:r>
            <a:r>
              <a:rPr lang="en-GB" b="1" u="sng" dirty="0" smtClean="0"/>
              <a:t>useful</a:t>
            </a:r>
            <a:r>
              <a:rPr lang="en-GB" dirty="0" smtClean="0"/>
              <a:t>?</a:t>
            </a:r>
            <a:br>
              <a:rPr lang="en-GB" dirty="0" smtClean="0"/>
            </a:br>
            <a:endParaRPr lang="en-GB" dirty="0" smtClean="0"/>
          </a:p>
          <a:p>
            <a:r>
              <a:rPr lang="en-GB" dirty="0" smtClean="0"/>
              <a:t>Remember if we can</a:t>
            </a:r>
            <a:br>
              <a:rPr lang="en-GB" dirty="0" smtClean="0"/>
            </a:br>
            <a:r>
              <a:rPr lang="en-GB" dirty="0" smtClean="0">
                <a:solidFill>
                  <a:srgbClr val="00B050"/>
                </a:solidFill>
                <a:effectLst>
                  <a:outerShdw blurRad="38100" dist="38100" dir="2700000" algn="tl">
                    <a:srgbClr val="000000">
                      <a:alpha val="43137"/>
                    </a:srgbClr>
                  </a:outerShdw>
                </a:effectLst>
              </a:rPr>
              <a:t>learn</a:t>
            </a:r>
            <a:r>
              <a:rPr lang="en-GB" dirty="0" smtClean="0"/>
              <a:t> from a source it</a:t>
            </a:r>
            <a:br>
              <a:rPr lang="en-GB" dirty="0" smtClean="0"/>
            </a:br>
            <a:r>
              <a:rPr lang="en-GB" dirty="0" smtClean="0"/>
              <a:t>is </a:t>
            </a:r>
            <a:r>
              <a:rPr lang="en-GB" b="1" dirty="0" smtClean="0">
                <a:solidFill>
                  <a:srgbClr val="00B050"/>
                </a:solidFill>
                <a:effectLst>
                  <a:outerShdw blurRad="38100" dist="38100" dir="2700000" algn="tl">
                    <a:srgbClr val="000000">
                      <a:alpha val="43137"/>
                    </a:srgbClr>
                  </a:outerShdw>
                </a:effectLst>
              </a:rPr>
              <a:t>useful!</a:t>
            </a:r>
          </a:p>
        </p:txBody>
      </p:sp>
      <p:sp>
        <p:nvSpPr>
          <p:cNvPr id="27650" name="AutoShape 2" descr="data:image/jpeg;base64,/9j/4AAQSkZJRgABAQAAAQABAAD/2wCEAAkGBxQTEhUUEhQVFhUXGRoaGRgYGCAgGxwaHB4cHCAdHR4cHSgiHR8mHhoaITEhJSkrLi4uHCAzODMsOCgtLisBCgoKDg0OGxAQGzgkICYsLywsNCwtLS8vNzg0NCwsMC8sLCwsLCw0LDQsNCwsLCwsLywvLywsLCwsLCwsLDQsLP/AABEIANEA8QMBIgACEQEDEQH/xAAcAAABBQEBAQAAAAAAAAAAAAAGAgMEBQcAAQj/xABJEAACAQIEAwUFBAcFBwIHAAABAhEDIQAEEjEFQVEGEyJhcQcygZGhQrHB8BQjM1Ji0eEVU3KCkhYkVKKywtIXQzRzk6PT4vH/xAAaAQACAwEBAAAAAAAAAAAAAAADBAECBQAG/8QANxEAAgECBAIIBQMDBQEAAAAAAQIAAxEEEiExQVEFEyJhcYGh8BQykcHRUrHhM0LxFSNTYnIk/9oADAMBAAIRAxEAPwDPqZmevnhSVirE7geWPFUg8sNO5JMdTyxk2vPf3sBzk2lVk2+u++PRXgXAPxxEpyBe/wAMLKMRtipUSwZuEsKWYVTZiRG0eu2PP055MSPv54iBWHKIw7TDseQPrvgZRd4YOSLRIaCJBv1w+8G42mMR0DcxeevLfC2aNtvQ/j/TEkTs1tTGqYOoixP554dzdRoANxPIx999sM0yd977YlZgAjzi/wDTEk6iVtcGV2ayS1Vg/DywP5vItTbxiRO4O/PBV+iqVB1CSSCsRHQ4YfKllggMNsMUq+TThMzG9GriRe1m58/GCtR5nSIFp/P52w3oNoxPz3DislbgbjmMeZcloAUsYAhefwG5gHrscaAcEXE8nVoPSbK4sfe0gshmDvhaUCdo2mfL8zia/Dqg2puNmuL6d59IxIbJMhcsrAXF4sCDA9QLyMQaglMjcpVLQJsL4tcrwlQJcyY25D+eGcuwLpuCGE3+vIgbfEYIKdEHeQPqfnsPPAK9Vl0hcPhqldsqC8qxw9SYCyY8vyMWOU4OE0uwBPLoP64taFNApMqCIt1PO4H349rMC0qxIK87QcINiHbQbT1WC6HpULNU7TegkVnPw/P8seM8bk/Q4edQQbgMJPKD9bfCcRO8HnfcdMUGvCapsN57WMevnhFQnpzx53kEbb/k4QzjyxcCBYi8Xq9BhSE9cNFxuD8MJWticsrnEkhz+Hw/PLD8DmdziNQzAAM4dBAO388UIl1YbxUA8/mNj0x6AQbTFr8vXCKj+ETaeZ57bYcSuCIv8TbzjEWMksCNd5b91W6N88dhX9pH+LHYBZ+QiV0/VBMnxG3W/wCThQ9Rb87jDNOTy3+/CquqwMWxoWhQ2l46ah89t7/nbDysR5g+W+IzOwg225YeoIehg8hH5HLFCNIUNHamYJ5bAfS38seoGNgszy59cLFBgZsCOrbg/n8xjwVmUyGII2g/DA9OEJe/GeVFcA6kNuZBwl6jRdSJjyGJffVGAAMkmAC25MWA3Ox2HLbEOu1YMUqBlNpDTeIjfHKL72gmr2bLfWNNXa0fcMPy2+/X8MNUaygk1JCgEiOvKfLE8cSoRDLVVtM3AFhfn5Yl78FvLCtTU2ZtTINOmxki4Hl1wivVM2MDp5/DHUsyGUkSLkxPIYbOdcqGamQhaBUKwJ6atsXCtfaUevTUDXeLcRc4qabtTqsy2ZWJHP5yCNptiyNSRIvO2KrPGKjD7WqR8QJn6YPQGpBmR02R1asOf2k3IUa+Yqd2jCSpJZmCqFWRJIUWuB8cR89VrU3qJUeSIDXBkcoaJi+2CP2d8Iq1qzvRHgVGBLdSNQVQQQWlAb9Riv8AaHwSrRrB3FmUch4fK3qJ8533NlqDrshta3rMTIDQz3Oa/pKXhrDvqXMap9efPzGC6lT1TpK7TcxgO4H+0U3gEzH+Ex9ZwT0nhrH8J/pgWMHaHhN/oE2oN/6+wj9VSs3Hz+GGe9YWHPD2byFRaS1VKlSmsruwBHWBf+GTfzxSZziGkKUAOoTz2ET064BTp59tZotjkUFmNvfCWYnl92G+9O8fGMNFi6K8bgW6fm+OqsFTUxUgWJDAwYBghZg354uE1tOfFKoBJ03EXqDEdeduc4THORf+fTDa1NiY22+H5vh9FUrfVM7ja53+WOItJz5tZHDXj8PpbHkid+uHKmWI3MxhSwFH8XQcun34tpwlR3zykfWPTEgVgpGmbcyPzvbDAqwIMXn82xwr7g8h8/nipF5F4phMbkDz5dJ9cPU0gEQCD8D8PTrhgOAPUYdFQKJUkE9PrF/zOIN5FxLjQvU/6/6Y8xF75+rY9wHIYrpKlztFiIk+fl+euH3zLabxFxYbTv8AjiKqMYHniZk8me/y6sCA/wCsMEEaACZMTAkQQfjhg248I1UqWW/HhGP01G8JMRck7DYbfE88dlnJMqZG4M8sL9pVY98nIlLwIkWiOoBBg4ruE1NYbQugTYTMWBNyZ64sqA0RU5xSjji2I6lhC7hnCqdei2otrDkEzCooUGb2Nr/HcYDVrOHMtdWj1A+/Gs9luwneZZqtWu9MVACAgEFVBJLagYN4DWML54Cu3XZNsse8p3SAbdI3vfkOQ+/AqDAOVJ32i1bEDOcp1BPvylh2Z4fVd3rpSLJTQqXCmQzFZ0wJMKLxtN97jva8uayyGjSQCxnY8rRymOU41Hsh2ly1PLLl1p1jZphFh2I8RPjM7dQNsRu0mYy+bV0RGBgsSxRd9iACZOnwkahEg4AtUJVzkcLSalSpVYqVsCb3+ky/hzsQNIJcHwgCSWBGkCBck4L+1vAMxXo6hl3Rqfj/AFgOtpJXQJJMDnFrA7EHFH2J4wMlXLsi1DspYkKsiNVhJPLlEnGhcY7eVe51FaKkkzdiRPXxe71jbyODVyVqAga30lKlR6i5QNALEnhM77F9nq+dZ0ogLEa2f3UBmR5sYML5G4xY9vFNCj+jEMIZQCJ0sFkBunIgjeR03l9m+2oTLVVRaOWY1gzMgbY6Y3Yi8RvsD1vA7T9vRmSaNPLU2YVCRU1kqxncLFthHiMRzwQq71r5dve8XOKbq9TodO/6QeyIhTeTawnmN/p92IHEEmo/+X0uB/XBNmckXCP7ggyobYCIF+mr3jv5YG+Kgd68SBa0gxAHU88HoOGckS/SJ/8AmVeR+xh52H7VVaVEUadOi6IpIlW1F2Z1nUKoAJJN4kgHaBjztt2jqPQUmllmRi1OpC1PC8agQe9g6hJkbEHA/kSaOSSopXVVrVNRG+mmkLBDAWLNbzBxM4Zmmr5LOI7FgEpuDtpZVrve/MLHpgTUx1me2gP8RVQoof8AaCHAP/iKc7T+BwUppMAzN/kOnxwMcKpkZlRpghiIJ2sbE/jgwp0yNaFJfUrQR4rMCYPQg8t8Xxh7Y8Jo9D1QlBh/2/EvOC5Udy3fVUWkXgKINQLBdyFmf8MjfrYYqu3vZagqd9lqlMAAfqxUBkQLooJYec9MMNTcuIsxCqNt20nY38jHliO+WKq4O5LMBM7yYtvcKfjhSmSrZgYHEXqOQdje0quDUalSkEpIzuzFVAE3P8rmeWL3iVUZfItQUEMBodIBGrcsQb3iZxc+zevlcrQqvUr0lqu7pD20JaCCbXKmY38PQ4u+L8ayNRSpzFJlqAqwXU7EASR4A0LAU6dpnni9Zyami3AN5QYg5Attcth797TIkYjMRudRHna3XpgkbhKV6Lks4dWIWHAQAAEkr959OkYps9ku7zgWnqKl10ahDEW36fH488Fq8BKMtGpX0PmmAdUUMKdP3VJIaCzEjlYA9BJqzfKym2kIjgUijjdtvKBacTYU0Ey3iDE3MA23+/EpUq1aq06RUHSCWYjSJvvf+eLTtv2KOVAq0dTUwYeVbUD1MiI3HwBvJOJfA+zlenSWs8L3ukFGs2mCF94bksLCYkYl6lPJ1iezK0cRUc9UzcvoO/v09ZT5gVKTlK0EqASV91gSYjpt5YVRIeNJME7cx+RhntNlalOowqLGogrGxW5Ecj73KwxI7K5ZKlQJUDFfESFG4A2nkOptbFWAFPP+0doYk/KdvfHwjz5YhSRc9DvHX6/fh5MuwKypBF/I4h9ra1SlWWpBh5gNYx0I5XMj0w92bzpqrUNSPCPDvBY7Dn0+vlgTK3VdZw9iGTF0zV6o6H2ZeeP90fPHYd0Dq3y/rj3CeaWsYEcN4oxd0c6twp6X3sBjU/Za2Spo5r1cv3tWxR3UEINlhrmfet5dMZNleG1DXDaV0sSQwPh8QYgSJi4iDcGAcWPBcwKdbxKGDEzqItoUMpJJA3MXIuR0xp16am+XlfSZa1XqYcU3P91r/t6zTu2/A+GNQqKrUKJXxBgygyTEWufT1xiXDa2ioVB1KZFucbET+OC5OIaZbTKnSTTOxM1RHntHnGBAIFzAH2dQNhy32PlicKpCsrawWIpmjUpup4+ctOA1wPG7QGqeIm5iATb4nDfGUQpqUSusHcz4lhgCRsGWB64suA9lsxmEIFCppDMVdjoQkxBOrcCOQO+DDg3snLz+kVyqmJWmByj7REfIYl61JHuTrEu2Vy209/eUnZrME0lKGIUBnMnTYTseZB36Y84hVYof0cd5VkEBATJ9AT1JgmDzkblHHeBJw801o06RokrLVWVifEZGmpaFBVtQEc8aBwR17pPDTnSsmmsJMX0nmDyxnu6h845zRaq3VjvExvhfYrOO6FqDqJBLEgcwdmI69NxghrdlqVQd0+bQO07EsAb8lVVG1x6Yk9vuOM9dsvQeQgHeKBYPOoeJuY0jY2v0OB+rV8EM9MFQTZhqBggbtY3x1R6jEHaMYahmpli2/wDiXGW9lFABhUzFVw2mdIUC23U/kYjZvs1wvKVodXDKVMtUYWJUT7sRLdTz9MWnYfto2aepQampNJRpqITDiQsEXAPOQQDBtgxqUQ6/rUU+TCY+eOq1aytldj5TNVaYO17Sj4NkcjmBqCVZJKMCx3W0zIBAjf16Ypu2fZjh+XXvGWWaSD3hJ8IAEpMlTZSRt1wbABYsI5AC3wjbAJ254FXaumZywDygpVaZI93VIK3HUzBGw3k4HRPasGt528rwhqXYFtV5bwS4lSpaadJV/VINenxQGqXIE9RpEk9MFHZHhNB6dSlSDL3gHewAVgLUUkMQdJ01Co2Jk/AKztTMTD5SqIA21kW5e6fvjFlwXhmYavTenTekdP6wluZ1WgCVswsZIiLRhqojCnq1vPz5xqpVoOAqDXwtb0ljV7EZbL1qbzXPiGkBA6md9iGkCbc7b3xb1+xxqg1KVVUtAUiOse6zRtMSY53kYIF4CroGr6ajLeGAN7bTiW+cUCZCgAyTAAA5zyHnhJsSzWJNzF0Y0xlTzmX5rsxmNbDuzVNPT7je7qU9YvYGPL0w0+SqUQNVKqsm4NNiBDAyCARe4udgPiSdjaAo5lmbN0Wp+KmqrUJes1iGKxcCSZBN/K+NIAlNrEeU4ZesVsp1lD2XzCfOj51AsVBqXYrN58RnrYkYrsrxEU6zOqjTL6V6BrW8wu3nj6H4pwmhVEVaKN/iQG/qRgZzXs94bVLBj3Ln9xgI/wApt9MHp42kLhgdffdBVOsaxXhM3Of7+uKohQAze7F7r1NzM4tagVD7xJGxQj3tYGozuCsDUOgHngmf2XNSWKFZagkQG8LaQdREgEGeW3PFHmezWaomatKoF5EnWvIxImBbmANvhBqU2PZOgjFNmZiW3MouI8brd9S01alTxq2mrUYo3uwGBIkElpHr1xd8Y4/ma2hay0kNMm1IsQzL4QxLMxJgRvgI4kxSsuk3ULB3gj774IDVYuS3OLcgByAkwN7eeD1UAVdOEL0Wl6zMeH8y27bdrMpmaZQ08x3y3RiFChrT9skqQAOXWMN9i+CPXDVi3d0kU/rXuLLGkD7QE8iD7sYGO0qqe7KqAQNLRMEj7U+fTywVZdqgpLl+8daVJQWXUdNjE6djLBm23vijBadEBeMGFqLWdBw2ltV7FfpWXNZqmt2BKlQAqwPUljIKtMQeoEkL4Vw/MqlfulXwMFYk3MA2Uc7MPO464KOC9q61BGpUu5dC2oMUPMgW8QgQBO/PCeHVa9Q5jPVUo06RVAR7gqOCGUqjEh5uNRieREEgaGoqlTa2lpW5zhydeY3lZpz37v0X+ePcHn6JnP8Ahcz86X/5se4X66p/xrD5k/5T9ZmdfjC0RWSnHjDAMRM3ZQQRYm0dPFPLFc9WSJMlw1h5hOXqD9PPFtwrsrWz1T9WNNMB9TkeFYLGFtLfD0JGNq7Iez6hlFDKoaoVHjcS2w+Xph16tOkNNW4/zFnrNmIbYEWmecJ7H18zeO6pkm7KdXvObLaBDgyflg37P+z/ACeWYOaffVP36h1fIe6I8hju2nag5F1o0aXeVmAN50IDYTFyTBsCPwwFP29zoaXdR/ClKP8ArW+Er1mGmndGH6zEWY7cJoHFOBVarAo6Ko5FfdPlFiPLz3xbcK4f3NMKzGoRzafoJ+mBrsN21r5tXHcFypUKQIkmZB+yI8N7C/ljRMtl3ZQaukHot/hJGBLhmJIA1itasyjK20qq2WDgBqYYDaVBj0nD3cnkoxbLQUYWEGCLhmPGKmv3TOeO+zPLZmo1U97TqOdTGm4ALbSQ6sPlGIWT9kOTQeLv3396r/4KpxpOZztNASzCwkgXtf8AkfliC3HFJhUJ8TLJIF13xcuyC2eWUs2ywd4bwOllVK0Ka01tZRcn+I7k+uJDBiY8sSM9xh4GlUEuq7TZmjnzAxTZ3tI9JNbuo3gQt4J6LtEbfUkDCJa55xpUYjaP1c4gqrRJl3BIUbgASSegt9cSjpgAzjJ+H9q2WscyZ7xhUUExMtou3wFgLDa4F9L4dxB62SfNT7ga5G5XnAHum0wTzxNWjUUaCGamFsTt94nPGnThmAgkATzYmwE2PU+QOBDsn2gpg1RWCoajs6nlcTB/hUBiGnqLWlji3GVqnY6z3lRtJhlCqRAJggAhosOeAypUdg2piIIOwHr9It/PB6GHBUhoUU+zNxzFODBP02xR8V4hQpVVo14C1VMOY7vcAq07bi5te8b4G+wXaJ0L0HdSAFKGq8aWNikm0HeCYEedx/tNx2vWqgVlCaC/d6VgX2KtuwkA6pxWnhm60qdh7EGKYms5Hs3SpMWp00ViImOX4ctsW1LJW3v5YzTsn2+7vTSzJGgWDLEj4E+fui3+GL7DkAlRFqIwdSLMNiMc1JwdYvWunzSm4hww1EZNRUMrLI3E2kTb54yDjHZaplixKM0iNQ1FLEGVgkqYBENYAmDjfTQAOI9XLTYqD8f54lHZNpFOuBMA4TxmvQqAU6vhb/26jTe1tJuJJtsTa+D3gvaYVYhainYgAsPWAJj+eDduHJJ1Ukn/AAj+WFNkVWywOZjEVXV9ctjCNVDbiBvGeD5Ov4sxSSTHiKw1/MCcU2Z7E0Hg5esynpUEj4EQZ+eDbiXCFrAqQRzBXcEbH+mB+p2PzAI7vMKvInSwIEbgBiD8xga1KmwP1h6DrTBIaxmc8c7LV6VSnqTUi1FJZboVFzsJ25Rhfdu40mAjtJYtuRKxETGqLCdr41ill3pUYrMarAXCi7GTsDALG25vgGyGboZ+rWXTVpOCDS8OyWkEAaVfXJv1gGZlpazOuo2lKjl2Lnj/AIgPxxjRSxnvBAIBEQbiSLkQMOcLzNepRHevUqJSUikjS2kWsv7ogxq5WAxb9v8AstmFSmyhqiJqnSJ0gwZNpuZ64qodEXQ4ClOsAgCIO95IBjzw6jK1IW3J9+kFTW9Yngo0l3/tNmetf/V/THYHv7bb91PnjsV+HP6R9Z3Wpz9Jt/EqyrwnvcuncGqNLaVAMQwkQLatNrbHkcXfs04i+Y4fSeqZcF0J6hGKj1MAScVoyjNwunQo0f0pKiMpJYDTM+KDckMdtwVxbdlFq0st3VTLGiKKKqBXB1wLm1wZ3ncnC9EhQbiArWNOw/UeIvy23k/jXA8rXKtmKKOy2ViPEPRhcX88Q6XYXh4Or9Fpsf45b/qJxDpdsKZqijUpFGLQt5v6R9cEwriJJEbzgaYtM/dwgqlOtSABuPP8R7L5ZKahUVUUbBQAPkMOTgfodrMvqYVKqKNZVTysJkttfF+jBhI2ONOnVSoP9swFSm6fOJSdoONmgCFSWtBMxfoBdvh5YpjxGq7KXaVY+6DCxvNt9udt8GVWkrDSwBB6iR9cVNfszSLBkJQjbmOfI357TGFK2GrOSVPlt/mGpVaaixEoOH6RTEqoBprYf5j9xGI1BvE1v/dqkf8AKPvnFzT4FUpoAVDwAPA0bCNm/niNlMjpnWriXq7jkXPXyg4Reg66MLRpainYyk4hn9OksCQHBAG50q3n+8QJPXFbw3hNLNUg7v3gIAUCYUwZiIjeLzMA8yMWfaLgHfMqrUKNDsrc1iOXMEkSMDWXpZrI6igBW5hvdImTAkyASSCNJueWBhbDQ6xunZh2TrKvjvATk/EzFlHukDUV84m1zEX94mN8WXYys9ahVoaz3COxK6jcMpjpAYk26q1r2rIzOfqLqDEHfSIQC8eITAF+XTrc9yfZNcqA2WYA6dDEiz7sSQOc3HTBahYU8rHtQtRwoAbeDHHOyjgVTT0uFpwbeIAL7vhUk7med/PAdk+y+ZzDv3KGAsSHOnUFAMsecg2G2wxpPE8zmWFRHqVKY0nUFQLMLrIWppCxEib2jnOKGjn6wzjNSrEatMotQkyyJJhCZiQedx5HBaLuin3yi5YuNbS37M+zxKVKv+lBKjtTpgj7ICrcgwD71ybbDGf1clWqtRyyBd9ILkAF9IhZmBuAP4jy5azwLIZvNIv6bWqrTdY0KoR3Uba2ChgDcwL33G2Kbth2CejrfKUy9BrmknvKeq+lyN94I54mmzFixN/f4/mRRqqpKk6n6Qr4L2XyuSyjCqqEaJrVHHiMCTcbAGYA2tF74seznFKFSmrUaytJhgYVyxsC67h9rx4sY1U/tbMJ3H+91Ka7A025bSTGrr4iQInpgw9nnYvNUqqVs0zIF8QTXJYkCNcGAAbxe4G0XIQVF7xepRUKTUbWasUB3GGmy4OHJx6JOHSEfcXMzgSJGOUHKcNPk8T9GPCMAfCDlaWFRpTtlTNhhxstbb44sJB2wC+1XtJmMlRpnLgDvGZTUK6tBABAg2k3MmfdNsJnD62EMtRmNpJ7T5+mlJlFdKVUqQpOlodQG2JiYI36jAb2OydSrVOqrTC1P1pWjAqltpqEICqWsJm+5ucCNZatZ2JZqjEgkusNeGuPeG4tyw2tWpQqB1AWoknUBNxO8772PLfcY4U7ArfWbq4L/b0Nzzm6U+HgCDEfMx5zvgX7U+zalmVL0StKoLmJCPzIcDaYHiF8EXBe0+TzFFaqVQRcMIMqyiWBETI39IO2Art72tzCVCmVmmNJIKiS2oMtzICxMgciomdsRTDK9hoZlL1jXtAb/wBM81+9S/1N/wCOOwz/ALc8Q/va/wD9RsdjSviOY9PzAWX9P7w84h2rqaxlskyHU3hWnMMW0qRrBg+Jp8Nt5nGk8e4l+hZF6zeI0qY+LWUHrE4+euGcRahmqFVxHd1fFNopkBWNv4WJBBxqHtS7UVaGUNOmRNd6tIEiwVSqGDO/vXM7+WFkQIAvE98NV7bAAbesosh2xzn6ytUYO6kkKEhWUyVECSAREbECJ5nEftr2srPXVBUenQdBpVFkGQA2plBLHUWSBa21xNb2S4BnKNBq9WlUCNUckEgM1lUGHI1AnZhM+eNQ7LcFoZrIoldA0a4uRUp65JBYQyPDQeo6jAlojrypF41UqUkppVUazKaVSoFKh+8BAlW8UCZjaQY5QN8HPs27QpTYUarEd4+ikw1FWYLqYRsunSbzu8Ya4x7FKZJejmnQdKiaoEz7ylTPnvj2j2Optm8lVfMPFFQKaBNClw7m5TYGQIgSFEkycFaktFgWPhOr40YikUCzUjnE7wUiyhyuoLNysxI6wd42t1xIGML9oPGKjZ2pR70ju9CDSWSwXvNRaSCQWmwB8I9Sf9ke1L1CKVdWlo0NF9rg8+Uz5jDK4wBgri14i2CbqusXXnDXHEYazGZSmpZ2VVG5YgD5nFbl+0+UcwmZonlZxv8AkHDjVUX5jaKKjMLgSbmMlTb3kUnrAm+ITcCp/ZLL6N/PFmjhrggjqMKBwq1CnUNyBJFRl2MrKXB1URY/CD9MK/s6Ba/y6RzwLdpfallMrmDlgtSpVUkOFAhfDq3JhuVhtfmIN52L7S08/llqoRqAAqKPsvF/gdx5H1xT4ajewEJmqZcx2kynliNUg3G9umGqtHS0hCdhMemLZjG+BPjPbqhQqd2QzG8noQxWCInlNgbEHnhatQpoLMZeiKtVrILwkXlYj4YdA8sA+T7cxUAc0yjCoZV9R1TKIREpYESRFt8HdN5HrfBcOKb7H9pFehUpWzjeJNPHd3hycJbDDUUAuBeL3M4YVgL4x2/y+XrtTcOyoIdlUkByVAHoAWJPli04j2ty9PKNm0cVaQMA0zMsTpifU36YpTxAtfaFNB7gW32l/jpxhuY9r+Zd20CnSVSLFSSRMbny8hiVkPafnNUEUaokjToKsSDtq1AD1OOauRwMYHR9Qi4I+s2fELiuXpPTZa+nu/tajAteZ5ERM8owNZTtwKmVWuqaS0gITJ1yVi0SNXS5taTGM09o/Har1ACxImysCNhvpA5mYt0wBq4qHIBrOpYR79rS0KePeyhXXVk6i+IhoqyT6CoviiPKfM4Favs24qHbSEKmdJ70AC/NbcucE+uNQ9lnGamb4dRqVg/eDUjM8S5UwWHlyvzB9cWfHuKvQemFVSjTM7kgiy3EG/P6Yu7dUt22kU61bNlU6zP+B9iDwzJ1KteoNb1FJSnJUBiECSwLGS24AN+cDAR2w4hULK5y+iiRCSukEByC0kSYLL5eeN8yXEUrDSWplx76B1aI+8bYY4xwylXQU6oJCGAGiSYkEEiZG4I5jASVL9adZanWZFyGfNf6/wDuvqP5Y7Gw/wCxWS/4dvmn88difjaf6ff1hO1zPpMfTU1jcTFttILLt+7yxuHZmimZp5H9ICuTle8CtBlmKksPMWM8iRjF8vSYEEbLTZieYl25nyPLE3tdx6tlxwtsu7U3o5Kl4x1qLJW9j4dNj1GDdX1jADgfz/EFWYqJqHtl7UHK0FSkwFarb3wCqAwWUEbnVpB5XP2cZP7PsjxBaq5rLKVVT7zuFSpMyDqYd5Mkaht6gDDHCctX4pm1qZmq9Qsy6iy/YDGY2WAJOkcztvjY+ELTphEGhBo0qswNOpyB5wGAHqcRVrLQBUasd4NKRYAnaNcB7RZzv0pVg0AhnBUDSDq1KSshr3DTBG0ERg6TJ0rDYDxaTtczzBi45Hn6YDuMOtM0npgRqPeG4HdixtsYZgZjk2Cqtc1/IU187gGPr9cKo2Yai479eB/ELVGxGnh9JiPtEy9duK1kpC9UroAOoNKgBjNhY3P2QMGPC+EZmhUQ1Aqqjy1RnDBYvEA7kGJaAJJnGj0+FUQbImuDpbSJEiCZ8zjzi2V7xGQxoYEN1vbl8cFxFE5QzcJenjSBkGxFjf7RrtJwr9Ky5QaQ0hlLTGodY6iRPKZvjJM52Xr0WGqk66SSCQTTGxlXSVEx9sA32GCrh/aiplSMppB0NpVnkShYADpaSJk7C2NGRwbgyOoxcLTxIvezWnJWrYTTdTPn/hXHa+TqK2WdzT1AOhbXTvy8O29og7DG7cPzJqUUqaShdQ2ki6kgGD6Yh8fdKQFYZdarq24QFlsfELT9RhfBuMjMKSqsoGm5HhMj7JBIO23p1xamVpv1ZbXw+8piahrqKgS3M3nzn2i4AuWr5hnimwqsdLMLIzGyDVqY8wehGDv2Oj9HqUyPdzSnUPMamQn/ACqRHVzgZ7Y9huJV89WrU8q+iq5KguCBO8mbSV+4dMG3C+z1TJPSOarmolIK8UqPNb3NyQDG0EgeZxWs7IEIbiL+HKHpPSZHQi2htbnC72l5fMvw+quULd4YkIJcpPiC+cXtexAvj58XOqWUZg1QzE0y5IhjMAsCZRgYJB6Xx9S5bMB1DKwZSJBGxGKbjnY/I5s6sxlqTsftxpe38akN9cNuEcZoph8U9C4E+eqXFqKhwuYYNYAFSQIMXOm9pE41L2R9s0zAqUCrmpTVW1+I6knSouPCVtA2IJPXEftT7OeE0DTZlKmpURCDXYQpIDMJk+EHmQPPB72X7LZTIqy5WkE1RqaSzNG0sxJgSbbXOFwlMHsnXnpDYnGVKyAMNO6/5Mul88M5+rpQmY5A+Ztiv7SZ96SDuwZYkW32t9YxE4Y9bNZKmahAqELLaSQxU3YKdBgkSNuRxz1bBqaataKLT0DtteYr2yfuc3VvDSWU30wbgefS/Mc9sFHscpIctmKlYj9Hd9JDoCruQLKSJIUQIA94neMOdruweYFfXRLVgQpkwCD4i03HRAN/ePTDvZHgRcVcrUY0qwiqqlQVK6RTaQG3BEG+2k3nC/aSnkt2pp1Gp1QDmsPWWbdgMpmTUbLZllDCCpVGCgxAEqHi3MnEap7M6aPTpvnygawRURGfcmLmSRzF7YMeB8H/AEcvVq1A7xpOlAiqogmBJnaSZ9B1DPaFxWlRrCvUqByT/u6Kxu2nQZK3VQXYkjrAkmMSvyDMozch7/xAde+YhXOUDeFHH+Cd3RUZalIUzoQqDYQNIfwwAWsCDsRfGFdvaFRcx+sdxVKhoaJiWgESR5R/PEir7V+KLVLl6ZDQyr3YKqP4YOoW3BY4OOyvGcpx5NGdo0xm6YY+GwZP3lBJNjuLwQDscHOH6putA+kHRxVlyNx+sIfZ1naVHhdPulYaaet9ZnxG5IsJB3iBbFd7ROPhEps7borKgtLHUCRz2Kj4zj2jlhl3zFNFKUqmXeE1SFNMSIkncFyTzOBT2n0/FlST4RQT/uHL/EMJ5utYBjoYzSpqtS4gxneL1adaSYKqI2tKQ0AggC7DF/w72lZ1DD93XRSI7xbgxBhlIO83IOAbMVx37BlFwtjNhpE8/X44fylM6Q0qbbESSWjaOYkWnDnVKFGnCMnLVOova8O//Vt/+Epf62x2Bz/Y8f33/wBs/wA8dgWbC+wfxB/DVP0+v8yBUXwvczpRR1tqJ+MkYGuKZ5qpEzpVUUDVIARFpgx6IME1SuFlmLAIwJK+9pJEMs2MXG/MTgRr6YETPntFoP32+uHcKNzM3EnaaP7IOOL3oytRQCAz02UXJAJKkDe2pp3tF7RomRyXeUaLWhQ95+yW8P8A3D/LjAeF5mrSro2WYlkdXTlLDa0+cRN5OPoXs4v+7NT0lSpaBMAajq0k3sHLC9ovbCHSFJVbMOMJh3JXwk3NKwyrKVE904Yg7DS0RPUkYf41mmp5fMOCQWrgCOWgBfvTHcZrRSqKJJ0XFrA2+sHFb2gzYbJLuDUrVGAIixZr/dhK9kPvu+8aoJnqoDz/AJ+0gUO3eZpqAe7eP3lj/pI+7DNbthmXEKyqCQIWmu5Gq2qeZwM5gAwJFhG9se0KgBBWxn8Fn8+WBmpUK2uZ6L4DDg3CD6RfHeO5lCGqjWqsDJUAzz92Bt1GNU4AoYoymxvvvaRtjMeJZB6wVVAbVAieu040PsBlmpIKbnUaRamD1FMlBFzyUCOUHBcOVfLzvMzpWmiKCthodBJeZ4lU7rwtd6tVAeaquoCPMEA4EuznFKmUqMMwTp0tCoB4QIkrbxDYwdrfEhS9DLdC9ZvmzfzGAXiOeBzDluQRTH8bsPuAPpGIqVHBBXkPtFMLTVwykaH8zWsjxmhWUvRdXst9QEjcbmxubGMU3aTP5dJZqmot9kNMRaQv37YxPLVAKVSP36ZBOwkOPxxOrVSZO3hDSTJgrM/E6vlhivUd9D793h6PRSK982nvjLfO9o+6ApUS9OhUJBDGRJXSechWtNzeLiTjY+z9J0ytBav7RaaBv8QUT/LHz3UK1UFNlMC3zwe9kONvUQJUqM1Sk2hjO4+y3xHPqDiadXqhfcynSWEAAybet4v2o8IqtWLI7aKgRXBy7uEAkSGQEmTHgAm5ODrswGp5bLUm1tFJV7xlIJ0qLspuk8g1+uINaqRmc3cwKAYCeek3j4Yq+E55mA11GMhT4idvnifiMh24zOYNUQKTsI/x/tmiVWp0l16DpaQY1HlbcbYayntAVR+vpMgJPiSTB52/r8MZccytRhqIEgCfSxO3KTHrhxawGoA9QI2A5n4ROAdZVD5rz0C9FYfqwCPPjNzyPHKNdSaLq0DYmDPobjlywD9pOKpS4hRFKqdbsQwDAwCjCI+zJIb/ACjGWZozMdSfkPxk/LC+EjTmaDKJipTHzYD5mcMNmfVj6RX/AEpaYZg1xb37tNtzGrvMwJaP0ZSL8yHn7hiPkey+XrqBWpJUDorEuCYGyhZMKNIUwALyeeLJx460f8Kvzh8WeVoifdjR4RPQADAhpqJju2kAe0vswyyUKj5VqlBgpAVWLKQeWl5Ak9PnjEuL5HMcNzRBqFMxSaUZLSIPiB+BUrHUHH1XmzqUIQLuB8B4vwxkntz4bqoLX0aW1w0hZi8EsDyuI2OoeWHaFchwp2MCVut+MEOCe0DNZjNUEzLU2ViaZYU1VjrVkuQLXflGCL2kU5ND+LKjlPiUSBfaTA+OMky1co61FIDUyrLbcgyNh9+Nb7a5qlqyxDXFLWJWbEpFzv7pHhn4YnFUwjqVHONYBszWJmdZqmVqeIeIqo6wNIJ+OJXeB+7SnJYeQk269R8fphXEeJl3AVR4T0sRJIgbj3rfDCsvVhzUVCAQUJIEBnlS0873sAfDaMEJOUEjWaAsCbHS/wDMu+4T+8+mOw13+T/uq3+ofzx2E8rcj9B+YTMPZMiVcvTVCNbAGQADYgzJgg8iNp+7AjnaWkhTy59Ry+7ywW5BwAZuYcAfFZ+fzw1mcjTrmCpkGxUiYuTbpb+hw1Rq9WTm2gMVhRVXs6GU/ZPilPLZunXqo1RackKCAdUHSbiLMQfhjXeAdv8AK1iVOrLkiQzMrU7EwSwjRf8AfAHKbjGW5js6oBKsdhuJI+Aj64aWgUACaV2J8Mywm5ljG+w+WLVlo19Tv5xFcLiKelvUT6Eq1KFSkQtakZUgBagIEyesgSQQNhHQ4p+1tLRl8ugkGGJUi4JN589/ljEqGSq6y4dFMzIA3M8jyud7YLeC16hpClUr97oPhkXRSbxzIkn0whiMOqL2WvNDo+nV69Sy2Hlyk9nIWOc7/ScIzfvSGHKV/iE3BHuxIvh5njStjMX8tUR//cQCWlmYW1FhB2ItY/DCiDjPS6Ewv7AuKmYUPBKDVM2bleLAiZMWMW5gFvCKLZWvqqWp12qGSI01CWeGJ/eEwTzBHQYzLhlRlIqg6WDAKwuZ0kkfcDMi+Dvh3aZczSNJyKVUiFeDpZhDLGwU6gN/nywSmyqbd95idJ4Wq7Z11W1j3ScKwallCkEd25t5suM57ShlzpmywGPmysN/8sfk4Msnkmanl3VKetaGlhJUhtSgzAnUNLKfMnAp2uYo7awQw8Qkz4Sunfn7jecjHf3+n2iuCAzke94PgHu3EC7byPsyduR/HEok6Kb/AL1J6f8ApYwPXSW+WK56894Iuak/MHEhc1/uqE/+2WJ+dx/pJwVlOnj9prmw1jdN9IJP2R8zi39muYLVsxJGpijxzIuLCNrfXA/nWtPwn42n89MWfYYCnmnJOmaUxsTDRztzHPni5W9JucU6Q1Ud02KqJzmZ/iyq/wDdgay6E07GCUHTmuCClnEObchhByywZtsx+6+KGhXpoilmgFA09ABJP0wpVuZj0xw8IAEqpEoCR7o3Bi9+dhvhpakCWuBblcjf4SI+B64RmwdbBTuxiLkAwb+UMY9DhToIiwAAj7vpGD2Fh3z1qdoTi41TE6gDbk0tNvgD8RhAzBQCosSmlvlJt/p3npiRk6d3BtzFuYABn6jEWi40VIEx4Y2t4p/HFgR+0llutjxvN/enL1AvPLrHn+0j78SMs6wDeGAYTJktLbxv5bDA/wAH4v3i5aA01cqsmDaNzJta/O9uuCVRpQgcgAqqNhGw68/li6junh3BGkYzJbvaQA/fMcptEn4H54CPanxeiiGjUotVerSqMaYfSq01AZnJhryIBCzINxvgj7R8a/RaNTMqrVRSXToU+80xcwYAnxNyCnHz12k7RV80ateqUZq50wmy0qRkAblV1MDBuSCZEYLQpdYb8j+JVmy28IJuIANjN+dokR0xbZNqjSNTOQQkjxQBAEb8lAEchhvKVyKhFIMzMpRLyQWszCVESNUREA72JxeZXhVXLBZZJJuvWbQYM9NhGH69UKLHfhDYCizvcbcZGyAqoZ7s6iRBMTtEhZBnpiVURvDomw2WfeMzcgBTBIlepM4sKysURxMMQD1sYIHWTN+gxDq3IAJBYdTNoMnzEg+HphIVM5vabJpBRYm87/Z9v+GP/NjsI/SH6t/zY7HZqnP9/wAwGROQ9PxHaIJcgwJDm0TuJn5HEaoFUm5vsR8bi8i4288V+RzwFWahWb3tA5jb8zvidUph9iLxc4sUKNYwlKstVbrLAVVBAeXMWsJEecx9MRQUIJVjMHcWtNvPCKdEQxBMi23LrfbDNMr3bahewB8ueKBRDFo5l6ZdgJhLn4DmBaTtbfFgFKR3fh08zBJLTdusi3piJl6OlxDAwh2EHceWJGZzWljpMljJ1Xtccr8zczvir3JsJK9nWSjmWAlhB5QbbyNz1JMz8MScvWMwIKkAMFBi43AIkEc+VhfFY+YZ48OnyWbDfp8Nunnha5TWJDi8mNV9+luRA264CaYtrGlxLbbyyp5rTEvTt+4ure97kT5x0wt84s2qtJ6Isc+YUmNthilSaZmwIB32PLbna+GEZmYkjw/1vt6z88d1CnX8SxxLQ+7PduaSslOuxJIjvFUmZI8LCBJH7wFweeKftTxoZytFJSqgAAtBLgE3KjYeI2k7mcUGSy6XJ94Gxkg8rgbfGcdXoOraWbWoN1aSDBibMCbyMWFOmG0iQpAMXt9I6yMeksV9JUMpuJH2ScKy6tTimQCS7c+tyIPQHnhg1nRSHBMmZKyCIAjcFYAERb7sO0+I09S+Fy3PmZAAkGfFYKJsTG18WZSRoLiGFUaXjKsCoVtmQCecwL/MYldks265tVHhd1akABYtYja4mAZGIdNipAdqbLJ0i+oAk9FkgA7ET54icRIerTdRcESsGSBbY28sFC3uvA3gK7B6em+k245JhWP6kAnLJEncgVQZOmxAIv6HGfcbzr1JXSAgAE21GOunl0wM0+0uby7/AKusyAgKwABXT0gzB6xGJYpioJp+EqNjMECbgTEwL4C1ErYk6QGEUJUa+pFo/wB+C40kj7JPpzB+MThb0gBfYAk+nQRudo9cRqVSB41BYeG6tpjqSoJna8csL/S3KkwmoXhmaCY3VdAn4k88VKcpsriVAtHRXIAVYLMZH7ovdiegt6wBhplFzeGOs8iQTCAdNX3HESrxJ7wCGO5kE2+FhvYAY9yrkhiQLC/nEHcg3MG4vb536sjWVOIU7e/fGFvZztx+j0wgorWelNJW1hRpch2jwmYYAfZER8PeI+0/N6BSo5c0BMNVUmswBJnSxEAm1yp35YpslTAHcsgBvpVlsYMldUSXWTJ5bG4vDqU/1sMpgg7mNuhi5t0xyuoYgrMmtgkqdoG1+Ui0+3fFS5NOtUQkXBCkADeO8UkXk74pRwOrVBqMRqYk6QLkk3NgFUSfrgoqslMiFnxRqIiLjZdvmcRMxnixaGdRcwp+pve334YXEN/YoEAOj6Y+YkxHCMguXIYOuobsLnV0Bj4WnFtlmNSoGJI1wQSZYgQbmZA28PK/pip0ot7tItMX3E/S3nbzxYcOCpDo2qCWeZEb2tvzvhatc3Y7zQpKEAVRpHKQY0k7wj3y02AuzNaPhe+IBybhl57yBMg25+YtN9jij4XxBgrUmjQSSGNwh5mf3TidxLtUVZv0c3t+sI2I/dEfCT8toL8PUVyF438Ip8dRNIMTbu4y3/s+t1+p/wDHHYFf7YzX9/X/ANbfzx2L/C1eY+kW+PTkZDq5dg7WtJHX6xidw53XUCygbQSRB3B2v0/lvg7q9n1YfZHmIJI/D13xDznA6Sr4VJbrIj44p/qNNxlMomGem11MoaWftIM7g9D6g7HDtNVgFtiwnyFsEB4NQZf2Znqp5wOXmZxEznZeoQFovA2huUeY975DARiaRO9vGPrUYDtCVCurVaxFlB0i9oMjfpYY81QQQL77ct7Tf54mr2cemSFVqhknw7W2sbmPIdMRKr6mM2MQZvEbYMHVj2TcSyMWFzvELXJafMSvXc7jFjkrsZ0xvBM+gufPHmUySmTIH8Q35WuYHwGF08qqSTqFibrzgH0gm2Bu6nQQyqdzItRCWJ8HO4UWi0TG/O2J3CstqUgm5mL2hZNh1M/TESuFAJBkCw6gwfpOH+HDSarMfCiWHKYA+G8z1xFS5TSESwOsRU0wwLwRdRYzbUZHKdhPPCjWYCxCibKona4N/Pn64h0irhXDbiwPPxEE+QtibmKYBhWDk21qZU32gc/K3LfEkW0MgNm1G06qpBF18h4QYEXJ5W+kY9Ssg1axqaIDAARv1vYn6YjtlzzB1C9xsPPmOW3TliTVoQsQhJgysmZMweQiQMVNtpPGMVdL30IgnTIg3HXyJvOHOFZcNW0iCoWpFhvKzcDz62xKpUw8CQxWTbaAJt52vP13x7lSq1e8EmQwAsAfdmbdRE+WKs/ZIHKTl1EH+1FNRmKarEALMHcg7gnltizymUDLABm9+Vrk29Iwxxxh3+lUksii5Hh9OuLjgVNQKggyEqGOhCNf8MEqVCKKnuitMWrVPKQgAtRAwZrCQCRN9O5O974W2aOk6ASFhSp5GJJkeewn4csS81mFLBV95aTCR+8BYnytyvF/LFZP6mohMOCCt/eB3m1j9bjkDii9oAkQx0OkWM0UWbFmnwBQQP4iDY2kzf78JoZoM3jW5jS0BVBmLjpvc9BhkA0wZhi0gDeDF4JMzv8APcbYbyVFiQKg0iwsJ5jcAi2/ywXItryLmTauUiWXpqBLXAubwTEgDn0xa5igTTTWSxETG2hYnlPLnbfFLm2H6O5vAewF5jbabEmfjggr5lTTVlbUjACwI5wQRMzvIwtVLdnxhEKkkcbSo4zlijhl925MQQJYQPoJE4r6DCQrghW30zK+UncdJn44teJ1wahKgEASt9xJiZtt/TFfxCip1u+lZEgFoFuR5zy88GpMcoDSlRQLmIWisLBgCbydrWjnv6/diFmeMrRDJSVg7SPFGzTc9LHbEDOcTfTCEAG9hf7tt8VtOmblhcRvuTMRB3w9Tw99XmViccB2aW/P8Rxg52mDA/p9PpiTlKCt7wIhpMbeYviz4Nk9DKKshWHhOkMviiLg7GW8xzF8XeY4RDMAW1XPgpbk8ojbHVcSqnLEqeHZheDv6UOg+Y/8cdi+/sOp/dt/p/8A1x2AfEU+frDdTUhfWZFOkBWJN77D+fl+S/TqgKAKf4jDlLNIdOikxJmPCP54Rm8k5ILqOex/pjzdwdG085qRXcFjJC7RA5DnyufPEaki06gYKT5g2+7HU0MtCgbbQZPW9wMT6UQQRcn90X288Qxy6SYmnxSSD3d9pB/phWe4RRrtrqIJPMDb0MYey3DATLegC2wxSADnUzaRymRgWZQb0zYidKkcCy41HW8gmOYMcpjVHxx5R4Cz3Qg9Bq0mPmcX5NInTTF452FvzbCctlyv2yIF4a2C/FPbf6y4qEbQV49wh1gFG0m8wuqekgnzwOng+Yqa0VGAMAm0N5dYjoDMY1CglMjx6m9ST8vlhTZdImkh9djg9LpJqYtl8+H7ylQlxY+kzDMcNalUSi4BIC7AlZN5E+9Ba/xMYaVStQtIBkwCGBJ3kWsDjQs/TcFWYtpm1zzt5xhJ4Tlqksyw3NgDrn1F5w0OkRlBcb8pKmwA5QSoKzN3nvVN7mSbAciDYAiI5487ypDfqySYvcxG3wxfZzs8Lsr1Ln90mfUsCd8R6HZ7vJBq6CBsRcg84kbYkYmkRe+ngYYVhKLJoQ5JJBKOTYzOhoBkW9MS8jQBVCQPCGMbdLfG4+AxcJ2cNMeHMhjPu6ST0sCx8sJrcCqagS50iSdKaSZgRJJtEztiWxNNtm/f8TusVRfjA+pkKleoXCE30qikSFAkGByv72xOL1uH1qIVmMhgyGBE2azXvbmY28sGGQFJaYEgReA3Pnvz64hcSrh1KKxg8gB7x8998DbHs7BQtlEUpqVYsTqd4G5dFarr1KBB98SLxBsDI548raASRmEMm+mm9o82UX/phNSgKbd26n+EhtxyMxEdcV+boufFKXuADJgz1325dcaKqGO+nlC1K6DW8n5gIQQGLE7yLm25kkn1xJy+WgajVCyZN9R+Ijz54H+6YQzt4JIseXoCL32nniWaCtqEMFMMYQKJ3HKYvAG3PF2p6fNBfGLfRftLnhNBalRVVtQQM5BNzIiT5yBidxHJBkDqpVuQJ3g7wPhE+eKeij0wKlEEEEsrsAWkSCCoFpnmflgjyuZauoYbn3lgDpbbfmPXzwjXzKwcHSStXM19jBvifFpITuu6hSdTqRJABVSRfxNC8omZxSZXhFSrqesWVYcwovIEgdI87408cJFdSGMruQY3/nik4z2VqhjUy7z1QgDz52j4DF8Pj6S9gdk9+vrA4inUqG7G45bTOqqKhsGEHmOY8zhMFiSSfdncfjzxccZqViVRwoIBF0g2kxsd9vjyGIC1Fa4prOkWBI0kc4+dsbKOSt5mMgDWj1POEEKZKRfSJG3KRIJsvlHPBr2W42tSnp0/rQIJKwzJsHtuRsY6TzwE0mIMmZ3JI+/4x6Ydo96DrQXQiCJNzbebTJwriKCVlynSMUnZDfeaR3a/3jfL+mPcCP8AthmP+Hpf83/ljsZfwFf2RHPi6fsGaJwT9qfT8WxaZz9mcdjsYNf+rDSvzm5/y/dhqh7w+OOx2CD5YThLXL8vjirf3fnjsdgNPjIjuT+36j7sPL7vxH3jHY7BH3lZFH4D8cWmT/Zj0x2OxSttOXeVXG9qf+I/dhVT3D8cdjsFHyLJMn/ZH+HFdQ/bv6N92Ox2KU9m8JEa4R+3HqfuGCptj6Y7HYHjPnHhOaCma93/ADP95xU5X9o3pjsdjRp/KZJlb2p/Y/5h9xwPj3G/xL+GOx2NjCf0h4xSr8xkbJbfEfhiy4p7qf8Ayx92Ox2GX+YeMENpW0tv8w/6VwXcF9xP8CffUx2OwvjPkMvT+cS1T9ph47n1H447HYx24R9YI9u96fofwwE1P2nxX78djsej6O/ojzmTi/nl+f2v+UfdhX2G/P2lx2OxHLylpZ47HY7AZS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5" name="Picture 4" descr="knights.jpg"/>
          <p:cNvPicPr>
            <a:picLocks noChangeAspect="1"/>
          </p:cNvPicPr>
          <p:nvPr/>
        </p:nvPicPr>
        <p:blipFill>
          <a:blip r:embed="rId2" cstate="print"/>
          <a:stretch>
            <a:fillRect/>
          </a:stretch>
        </p:blipFill>
        <p:spPr>
          <a:xfrm>
            <a:off x="5076056" y="2996952"/>
            <a:ext cx="3807693" cy="3302107"/>
          </a:xfrm>
          <a:prstGeom prst="rect">
            <a:avLst/>
          </a:prstGeom>
        </p:spPr>
      </p:pic>
      <p:sp>
        <p:nvSpPr>
          <p:cNvPr id="6" name="TextBox 5"/>
          <p:cNvSpPr txBox="1"/>
          <p:nvPr/>
        </p:nvSpPr>
        <p:spPr>
          <a:xfrm>
            <a:off x="1691680" y="6381328"/>
            <a:ext cx="6120680" cy="369332"/>
          </a:xfrm>
          <a:prstGeom prst="rect">
            <a:avLst/>
          </a:prstGeom>
          <a:noFill/>
        </p:spPr>
        <p:txBody>
          <a:bodyPr wrap="square" rtlCol="0">
            <a:spAutoFit/>
          </a:bodyPr>
          <a:lstStyle/>
          <a:p>
            <a:pPr algn="ctr"/>
            <a:r>
              <a:rPr lang="en-GB" baseline="0" dirty="0" smtClean="0">
                <a:solidFill>
                  <a:schemeClr val="tx1"/>
                </a:solidFill>
                <a:latin typeface="Comic Sans MS" pitchFamily="66" charset="0"/>
                <a:ea typeface="Times New Roman"/>
                <a:hlinkClick r:id="rId3"/>
              </a:rPr>
              <a:t>https://www.youtube.com/watch?v=lfGpVcdqeS0</a:t>
            </a:r>
            <a:endParaRPr lang="en-GB" dirty="0"/>
          </a:p>
        </p:txBody>
      </p:sp>
      <p:sp>
        <p:nvSpPr>
          <p:cNvPr id="7" name="Footer Placeholder 6"/>
          <p:cNvSpPr>
            <a:spLocks noGrp="1"/>
          </p:cNvSpPr>
          <p:nvPr>
            <p:ph type="ftr" sz="quarter" idx="11"/>
          </p:nvPr>
        </p:nvSpPr>
        <p:spPr/>
        <p:txBody>
          <a:bodyPr/>
          <a:lstStyle/>
          <a:p>
            <a:r>
              <a:rPr lang="en-GB" smtClean="0"/>
              <a:t>C.Barnard_2014</a:t>
            </a:r>
            <a:endParaRPr lang="en-GB"/>
          </a:p>
        </p:txBody>
      </p:sp>
      <p:pic>
        <p:nvPicPr>
          <p:cNvPr id="8" name="Picture 5" descr="https://encrypted-tbn1.gstatic.com/images?q=tbn:ANd9GcQwtsKs1Qdfklqrk6w0YHVxbhIbDYfAru-suEeSQ678m-bfJDJ3ckw_FA8y"/>
          <p:cNvPicPr>
            <a:picLocks noChangeAspect="1" noChangeArrowheads="1"/>
          </p:cNvPicPr>
          <p:nvPr/>
        </p:nvPicPr>
        <p:blipFill>
          <a:blip r:embed="rId4" cstate="print"/>
          <a:srcRect l="6896" t="15385" b="21585"/>
          <a:stretch>
            <a:fillRect/>
          </a:stretch>
        </p:blipFill>
        <p:spPr bwMode="auto">
          <a:xfrm>
            <a:off x="7596336" y="260648"/>
            <a:ext cx="1343464" cy="909507"/>
          </a:xfrm>
          <a:prstGeom prst="rect">
            <a:avLst/>
          </a:prstGeom>
          <a:noFill/>
          <a:ln>
            <a:solidFill>
              <a:schemeClr val="bg2"/>
            </a:solidFill>
          </a:ln>
          <a:effectLst>
            <a:glow rad="101600">
              <a:schemeClr val="accent6">
                <a:satMod val="175000"/>
                <a:alpha val="40000"/>
              </a:schemeClr>
            </a:glow>
          </a:effectLst>
        </p:spPr>
      </p:pic>
    </p:spTree>
  </p:cSld>
  <p:clrMapOvr>
    <a:masterClrMapping/>
  </p:clrMapOvr>
  <p:transition>
    <p:randomBa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GB" b="1" u="sng" dirty="0" smtClean="0">
                <a:solidFill>
                  <a:srgbClr val="7030A0"/>
                </a:solidFill>
                <a:effectLst>
                  <a:outerShdw blurRad="38100" dist="38100" dir="2700000" algn="tl">
                    <a:srgbClr val="000000">
                      <a:alpha val="43137"/>
                    </a:srgbClr>
                  </a:outerShdw>
                </a:effectLst>
                <a:latin typeface="Comic Sans MS" pitchFamily="66" charset="0"/>
              </a:rPr>
              <a:t>Reliability</a:t>
            </a:r>
            <a:endParaRPr lang="en-GB" dirty="0">
              <a:solidFill>
                <a:srgbClr val="7030A0"/>
              </a:solidFill>
            </a:endParaRPr>
          </a:p>
        </p:txBody>
      </p:sp>
      <p:sp>
        <p:nvSpPr>
          <p:cNvPr id="3" name="Content Placeholder 2"/>
          <p:cNvSpPr>
            <a:spLocks noGrp="1"/>
          </p:cNvSpPr>
          <p:nvPr>
            <p:ph idx="1"/>
          </p:nvPr>
        </p:nvSpPr>
        <p:spPr>
          <a:xfrm>
            <a:off x="395536" y="1412776"/>
            <a:ext cx="8496944" cy="5184576"/>
          </a:xfrm>
        </p:spPr>
        <p:txBody>
          <a:bodyPr>
            <a:normAutofit fontScale="92500" lnSpcReduction="10000"/>
          </a:bodyPr>
          <a:lstStyle/>
          <a:p>
            <a:r>
              <a:rPr lang="en-GB" b="1" dirty="0" smtClean="0">
                <a:solidFill>
                  <a:srgbClr val="7030A0"/>
                </a:solidFill>
              </a:rPr>
              <a:t>Reliability</a:t>
            </a:r>
            <a:r>
              <a:rPr lang="en-GB" dirty="0" smtClean="0"/>
              <a:t> is about asking if you can trust the source.</a:t>
            </a:r>
            <a:br>
              <a:rPr lang="en-GB" dirty="0" smtClean="0"/>
            </a:br>
            <a:endParaRPr lang="en-GB" dirty="0" smtClean="0"/>
          </a:p>
          <a:p>
            <a:r>
              <a:rPr lang="en-GB" dirty="0" smtClean="0"/>
              <a:t>There are different reasons why it may not be </a:t>
            </a:r>
            <a:r>
              <a:rPr lang="en-GB" b="1" u="sng" dirty="0" smtClean="0">
                <a:solidFill>
                  <a:srgbClr val="7030A0"/>
                </a:solidFill>
              </a:rPr>
              <a:t>trustworthy</a:t>
            </a:r>
            <a:r>
              <a:rPr lang="en-GB" b="1" u="sng" dirty="0" smtClean="0"/>
              <a:t>:</a:t>
            </a:r>
            <a:br>
              <a:rPr lang="en-GB" b="1" u="sng" dirty="0" smtClean="0"/>
            </a:br>
            <a:r>
              <a:rPr lang="en-GB" b="1" u="sng" dirty="0" smtClean="0"/>
              <a:t/>
            </a:r>
            <a:br>
              <a:rPr lang="en-GB" b="1" u="sng" dirty="0" smtClean="0"/>
            </a:br>
            <a:r>
              <a:rPr lang="en-GB" b="1" dirty="0" smtClean="0">
                <a:solidFill>
                  <a:schemeClr val="accent6">
                    <a:lumMod val="75000"/>
                  </a:schemeClr>
                </a:solidFill>
              </a:rPr>
              <a:t>Who</a:t>
            </a:r>
            <a:r>
              <a:rPr lang="en-GB" dirty="0" smtClean="0"/>
              <a:t> – Author: Wrote or drew the source?</a:t>
            </a:r>
            <a:br>
              <a:rPr lang="en-GB" dirty="0" smtClean="0"/>
            </a:br>
            <a:r>
              <a:rPr lang="en-GB" b="1" dirty="0" smtClean="0">
                <a:solidFill>
                  <a:srgbClr val="0070C0"/>
                </a:solidFill>
              </a:rPr>
              <a:t>Why</a:t>
            </a:r>
            <a:r>
              <a:rPr lang="en-GB" dirty="0" smtClean="0"/>
              <a:t> – Purpose? Entertain, Public, Private?</a:t>
            </a:r>
            <a:br>
              <a:rPr lang="en-GB" dirty="0" smtClean="0"/>
            </a:br>
            <a:r>
              <a:rPr lang="en-GB" b="1" dirty="0" smtClean="0">
                <a:solidFill>
                  <a:srgbClr val="00B050"/>
                </a:solidFill>
              </a:rPr>
              <a:t>When</a:t>
            </a:r>
            <a:r>
              <a:rPr lang="en-GB" dirty="0" smtClean="0"/>
              <a:t> – Were they their at the time or after?</a:t>
            </a:r>
            <a:r>
              <a:rPr lang="en-GB" b="1" dirty="0"/>
              <a:t/>
            </a:r>
            <a:br>
              <a:rPr lang="en-GB" b="1" dirty="0"/>
            </a:br>
            <a:r>
              <a:rPr lang="en-GB" b="1" dirty="0" smtClean="0">
                <a:solidFill>
                  <a:srgbClr val="FFC000"/>
                </a:solidFill>
              </a:rPr>
              <a:t>Where</a:t>
            </a:r>
            <a:r>
              <a:rPr lang="en-GB" dirty="0" smtClean="0"/>
              <a:t> – Did they witness the event, are they part of the community/country or an outsider?</a:t>
            </a:r>
            <a:br>
              <a:rPr lang="en-GB" dirty="0" smtClean="0"/>
            </a:br>
            <a:endParaRPr lang="en-GB" dirty="0"/>
          </a:p>
        </p:txBody>
      </p:sp>
      <p:sp>
        <p:nvSpPr>
          <p:cNvPr id="4" name="Footer Placeholder 3"/>
          <p:cNvSpPr>
            <a:spLocks noGrp="1"/>
          </p:cNvSpPr>
          <p:nvPr>
            <p:ph type="ftr" sz="quarter" idx="11"/>
          </p:nvPr>
        </p:nvSpPr>
        <p:spPr/>
        <p:txBody>
          <a:bodyPr/>
          <a:lstStyle/>
          <a:p>
            <a:r>
              <a:rPr lang="en-GB" smtClean="0"/>
              <a:t>C.Barnard_2014</a:t>
            </a:r>
            <a:endParaRPr lang="en-GB"/>
          </a:p>
        </p:txBody>
      </p:sp>
      <p:pic>
        <p:nvPicPr>
          <p:cNvPr id="5" name="Picture 3" descr="C:\Users\Chanette\Pictures\Microsoft Clip Organizer\MC900383958[1].wmf"/>
          <p:cNvPicPr>
            <a:picLocks noChangeAspect="1" noChangeArrowheads="1"/>
          </p:cNvPicPr>
          <p:nvPr/>
        </p:nvPicPr>
        <p:blipFill>
          <a:blip r:embed="rId2" cstate="print"/>
          <a:srcRect/>
          <a:stretch>
            <a:fillRect/>
          </a:stretch>
        </p:blipFill>
        <p:spPr bwMode="auto">
          <a:xfrm>
            <a:off x="7524328" y="188640"/>
            <a:ext cx="1421613" cy="1153522"/>
          </a:xfrm>
          <a:prstGeom prst="rect">
            <a:avLst/>
          </a:prstGeom>
          <a:noFill/>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Clr clrSpc="rgb" dir="cw">
                                      <p:cBhvr override="childStyle">
                                        <p:cTn id="6" dur="100" fill="hold"/>
                                        <p:tgtEl>
                                          <p:spTgt spid="5"/>
                                        </p:tgtEl>
                                        <p:attrNameLst>
                                          <p:attrName>style.color</p:attrName>
                                        </p:attrNameLst>
                                      </p:cBhvr>
                                      <p:to>
                                        <a:srgbClr val="FF9966"/>
                                      </p:to>
                                    </p:animClr>
                                    <p:animClr clrSpc="rgb" dir="cw">
                                      <p:cBhvr>
                                        <p:cTn id="7" dur="100" fill="hold"/>
                                        <p:tgtEl>
                                          <p:spTgt spid="5"/>
                                        </p:tgtEl>
                                        <p:attrNameLst>
                                          <p:attrName>fillcolor</p:attrName>
                                        </p:attrNameLst>
                                      </p:cBhvr>
                                      <p:to>
                                        <a:srgbClr val="FF9966"/>
                                      </p:to>
                                    </p:animClr>
                                    <p:set>
                                      <p:cBhvr>
                                        <p:cTn id="8" dur="100" fill="hold"/>
                                        <p:tgtEl>
                                          <p:spTgt spid="5"/>
                                        </p:tgtEl>
                                        <p:attrNameLst>
                                          <p:attrName>fill.type</p:attrName>
                                        </p:attrNameLst>
                                      </p:cBhvr>
                                      <p:to>
                                        <p:strVal val="solid"/>
                                      </p:to>
                                    </p:set>
                                    <p:set>
                                      <p:cBhvr>
                                        <p:cTn id="9" dur="100" fill="hold"/>
                                        <p:tgtEl>
                                          <p:spTgt spid="5"/>
                                        </p:tgtEl>
                                        <p:attrNameLst>
                                          <p:attrName>fill.on</p:attrName>
                                        </p:attrNameLst>
                                      </p:cBhvr>
                                      <p:to>
                                        <p:strVal val="true"/>
                                      </p:to>
                                    </p:set>
                                    <p:animRot by="120000">
                                      <p:cBhvr>
                                        <p:cTn id="10" dur="100" fill="hold">
                                          <p:stCondLst>
                                            <p:cond delay="0"/>
                                          </p:stCondLst>
                                        </p:cTn>
                                        <p:tgtEl>
                                          <p:spTgt spid="5"/>
                                        </p:tgtEl>
                                        <p:attrNameLst>
                                          <p:attrName>r</p:attrName>
                                        </p:attrNameLst>
                                      </p:cBhvr>
                                    </p:animRot>
                                    <p:animRot by="-240000">
                                      <p:cBhvr>
                                        <p:cTn id="11" dur="200" fill="hold">
                                          <p:stCondLst>
                                            <p:cond delay="200"/>
                                          </p:stCondLst>
                                        </p:cTn>
                                        <p:tgtEl>
                                          <p:spTgt spid="5"/>
                                        </p:tgtEl>
                                        <p:attrNameLst>
                                          <p:attrName>r</p:attrName>
                                        </p:attrNameLst>
                                      </p:cBhvr>
                                    </p:animRot>
                                    <p:animRot by="240000">
                                      <p:cBhvr>
                                        <p:cTn id="12" dur="200" fill="hold">
                                          <p:stCondLst>
                                            <p:cond delay="400"/>
                                          </p:stCondLst>
                                        </p:cTn>
                                        <p:tgtEl>
                                          <p:spTgt spid="5"/>
                                        </p:tgtEl>
                                        <p:attrNameLst>
                                          <p:attrName>r</p:attrName>
                                        </p:attrNameLst>
                                      </p:cBhvr>
                                    </p:animRot>
                                    <p:animRot by="-240000">
                                      <p:cBhvr>
                                        <p:cTn id="13" dur="200" fill="hold">
                                          <p:stCondLst>
                                            <p:cond delay="600"/>
                                          </p:stCondLst>
                                        </p:cTn>
                                        <p:tgtEl>
                                          <p:spTgt spid="5"/>
                                        </p:tgtEl>
                                        <p:attrNameLst>
                                          <p:attrName>r</p:attrName>
                                        </p:attrNameLst>
                                      </p:cBhvr>
                                    </p:animRot>
                                    <p:animRot by="120000">
                                      <p:cBhvr>
                                        <p:cTn id="14"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4"/>
          <p:cNvSpPr>
            <a:spLocks noGrp="1"/>
          </p:cNvSpPr>
          <p:nvPr>
            <p:ph sz="half" idx="2"/>
          </p:nvPr>
        </p:nvSpPr>
        <p:spPr>
          <a:xfrm>
            <a:off x="4860032" y="1340768"/>
            <a:ext cx="3888432" cy="5040560"/>
          </a:xfrm>
          <a:solidFill>
            <a:schemeClr val="bg1"/>
          </a:solidFill>
          <a:ln w="28575">
            <a:solidFill>
              <a:schemeClr val="tx1"/>
            </a:solidFill>
          </a:ln>
        </p:spPr>
        <p:txBody>
          <a:bodyPr>
            <a:noAutofit/>
          </a:bodyPr>
          <a:lstStyle/>
          <a:p>
            <a:pPr algn="ctr">
              <a:buNone/>
            </a:pPr>
            <a:r>
              <a:rPr lang="en-GB" sz="2000" b="1" u="sng" dirty="0" smtClean="0"/>
              <a:t>The Worst Pupil Ever!</a:t>
            </a:r>
            <a:br>
              <a:rPr lang="en-GB" sz="2000" b="1" u="sng" dirty="0" smtClean="0"/>
            </a:br>
            <a:endParaRPr lang="en-GB" sz="2000" b="1" u="sng" dirty="0" smtClean="0"/>
          </a:p>
          <a:p>
            <a:pPr marL="0" indent="0">
              <a:buNone/>
            </a:pPr>
            <a:r>
              <a:rPr lang="en-GB" sz="1600" dirty="0" smtClean="0"/>
              <a:t>Maize Briggs is considered to be the worst pupil ever to have attended (INSERT SCHOOL), Maize killed another pupil Gemma </a:t>
            </a:r>
            <a:r>
              <a:rPr lang="en-GB" sz="1600" dirty="0" err="1" smtClean="0"/>
              <a:t>Rondel</a:t>
            </a:r>
            <a:r>
              <a:rPr lang="en-GB" sz="1600" dirty="0" smtClean="0"/>
              <a:t>. Statements from two former pupils at the school claimed that ‘Maize frightened all of the other girls  with her rough behaviour’. The other claims to have witnessed the final fight between Maize and </a:t>
            </a:r>
            <a:r>
              <a:rPr lang="en-GB" sz="1600" dirty="0" err="1" smtClean="0"/>
              <a:t>Gemma</a:t>
            </a:r>
            <a:r>
              <a:rPr lang="en-GB" sz="1600" dirty="0" smtClean="0"/>
              <a:t>, stating that </a:t>
            </a:r>
            <a:r>
              <a:rPr lang="en-GB" sz="1600" dirty="0" err="1" smtClean="0"/>
              <a:t>Gemma</a:t>
            </a:r>
            <a:r>
              <a:rPr lang="en-GB" sz="1600" dirty="0" smtClean="0"/>
              <a:t> ‘was kicked to the ground, by Maize’.  After such a terrible incident neither </a:t>
            </a:r>
            <a:r>
              <a:rPr lang="en-GB" sz="1600" dirty="0" err="1" smtClean="0"/>
              <a:t>Gemma</a:t>
            </a:r>
            <a:r>
              <a:rPr lang="en-GB" sz="1600" dirty="0" smtClean="0"/>
              <a:t> nor Maize were seen again at the school. Maize’s family were said to be in shock after the event, her mother claimed that ‘she (Maize) would never have been capable of such behaviour, and that she was usually so quiet and peaceful’ at home. After the event Maize was recorded as being the worst pupil ever to attend</a:t>
            </a:r>
            <a:r>
              <a:rPr lang="en-GB" sz="2000" dirty="0"/>
              <a:t> </a:t>
            </a:r>
            <a:r>
              <a:rPr lang="en-GB" sz="2000" dirty="0" smtClean="0"/>
              <a:t>(INSERT </a:t>
            </a:r>
            <a:r>
              <a:rPr lang="en-GB" sz="2000" dirty="0"/>
              <a:t>SCHOOL), </a:t>
            </a:r>
            <a:endParaRPr lang="en-GB" sz="2000" b="1" u="sng" dirty="0"/>
          </a:p>
        </p:txBody>
      </p:sp>
      <p:sp>
        <p:nvSpPr>
          <p:cNvPr id="2" name="Title 1"/>
          <p:cNvSpPr>
            <a:spLocks noGrp="1"/>
          </p:cNvSpPr>
          <p:nvPr>
            <p:ph type="title"/>
          </p:nvPr>
        </p:nvSpPr>
        <p:spPr>
          <a:xfrm>
            <a:off x="539552" y="0"/>
            <a:ext cx="8229600" cy="1143000"/>
          </a:xfrm>
        </p:spPr>
        <p:txBody>
          <a:bodyPr>
            <a:normAutofit fontScale="90000"/>
          </a:bodyPr>
          <a:lstStyle/>
          <a:p>
            <a:r>
              <a:rPr lang="en-GB" b="1" u="sng" dirty="0" smtClean="0">
                <a:effectLst>
                  <a:outerShdw blurRad="38100" dist="38100" dir="2700000" algn="tl">
                    <a:srgbClr val="000000">
                      <a:alpha val="43137"/>
                    </a:srgbClr>
                  </a:outerShdw>
                </a:effectLst>
                <a:latin typeface="Comic Sans MS" pitchFamily="66" charset="0"/>
              </a:rPr>
              <a:t>Demonstrate: </a:t>
            </a:r>
            <a:r>
              <a:rPr lang="en-GB" b="1" u="sng" dirty="0" smtClean="0">
                <a:solidFill>
                  <a:srgbClr val="7030A0"/>
                </a:solidFill>
                <a:effectLst>
                  <a:outerShdw blurRad="38100" dist="38100" dir="2700000" algn="tl">
                    <a:srgbClr val="000000">
                      <a:alpha val="43137"/>
                    </a:srgbClr>
                  </a:outerShdw>
                </a:effectLst>
                <a:latin typeface="Comic Sans MS" pitchFamily="66" charset="0"/>
              </a:rPr>
              <a:t/>
            </a:r>
            <a:br>
              <a:rPr lang="en-GB" b="1" u="sng" dirty="0" smtClean="0">
                <a:solidFill>
                  <a:srgbClr val="7030A0"/>
                </a:solidFill>
                <a:effectLst>
                  <a:outerShdw blurRad="38100" dist="38100" dir="2700000" algn="tl">
                    <a:srgbClr val="000000">
                      <a:alpha val="43137"/>
                    </a:srgbClr>
                  </a:outerShdw>
                </a:effectLst>
                <a:latin typeface="Comic Sans MS" pitchFamily="66" charset="0"/>
              </a:rPr>
            </a:br>
            <a:r>
              <a:rPr lang="en-GB" b="1" u="sng" dirty="0" smtClean="0">
                <a:solidFill>
                  <a:srgbClr val="7030A0"/>
                </a:solidFill>
                <a:effectLst>
                  <a:outerShdw blurRad="38100" dist="38100" dir="2700000" algn="tl">
                    <a:srgbClr val="000000">
                      <a:alpha val="43137"/>
                    </a:srgbClr>
                  </a:outerShdw>
                </a:effectLst>
                <a:latin typeface="Comic Sans MS" pitchFamily="66" charset="0"/>
              </a:rPr>
              <a:t>Reliability</a:t>
            </a:r>
            <a:r>
              <a:rPr lang="en-GB" b="1" dirty="0" smtClean="0">
                <a:effectLst>
                  <a:outerShdw blurRad="38100" dist="38100" dir="2700000" algn="tl">
                    <a:srgbClr val="000000">
                      <a:alpha val="43137"/>
                    </a:srgbClr>
                  </a:outerShdw>
                </a:effectLst>
                <a:latin typeface="Comic Sans MS" pitchFamily="66" charset="0"/>
              </a:rPr>
              <a:t> and </a:t>
            </a:r>
            <a:r>
              <a:rPr lang="en-GB" b="1" u="sng" dirty="0" smtClean="0">
                <a:solidFill>
                  <a:srgbClr val="0070C0"/>
                </a:solidFill>
                <a:effectLst>
                  <a:outerShdw blurRad="38100" dist="38100" dir="2700000" algn="tl">
                    <a:srgbClr val="000000">
                      <a:alpha val="43137"/>
                    </a:srgbClr>
                  </a:outerShdw>
                </a:effectLst>
                <a:latin typeface="Comic Sans MS" pitchFamily="66" charset="0"/>
              </a:rPr>
              <a:t>Context</a:t>
            </a:r>
            <a:r>
              <a:rPr lang="en-GB" b="1" dirty="0" smtClean="0">
                <a:solidFill>
                  <a:srgbClr val="0070C0"/>
                </a:solidFill>
                <a:effectLst>
                  <a:outerShdw blurRad="38100" dist="38100" dir="2700000" algn="tl">
                    <a:srgbClr val="000000">
                      <a:alpha val="43137"/>
                    </a:srgbClr>
                  </a:outerShdw>
                </a:effectLst>
                <a:latin typeface="Comic Sans MS" pitchFamily="66" charset="0"/>
              </a:rPr>
              <a:t>*</a:t>
            </a:r>
            <a:endParaRPr lang="en-GB" dirty="0">
              <a:solidFill>
                <a:srgbClr val="0070C0"/>
              </a:solidFill>
            </a:endParaRPr>
          </a:p>
        </p:txBody>
      </p:sp>
      <p:sp>
        <p:nvSpPr>
          <p:cNvPr id="6" name="Content Placeholder 5"/>
          <p:cNvSpPr>
            <a:spLocks noGrp="1"/>
          </p:cNvSpPr>
          <p:nvPr>
            <p:ph sz="half" idx="1"/>
          </p:nvPr>
        </p:nvSpPr>
        <p:spPr>
          <a:xfrm rot="21388863">
            <a:off x="327329" y="1434826"/>
            <a:ext cx="4537794" cy="4955928"/>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r>
              <a:rPr lang="en-GB" dirty="0" smtClean="0"/>
              <a:t>Over to you...</a:t>
            </a:r>
            <a:br>
              <a:rPr lang="en-GB" dirty="0" smtClean="0"/>
            </a:br>
            <a:endParaRPr lang="en-GB" dirty="0" smtClean="0"/>
          </a:p>
          <a:p>
            <a:r>
              <a:rPr lang="en-GB" dirty="0" smtClean="0"/>
              <a:t>Re-examine the story.</a:t>
            </a:r>
            <a:br>
              <a:rPr lang="en-GB" dirty="0" smtClean="0"/>
            </a:br>
            <a:endParaRPr lang="en-GB" sz="2400" dirty="0" smtClean="0"/>
          </a:p>
          <a:p>
            <a:r>
              <a:rPr lang="en-GB" sz="2400" dirty="0" smtClean="0"/>
              <a:t>Is this source </a:t>
            </a:r>
            <a:r>
              <a:rPr lang="en-GB" sz="2400" b="1" dirty="0" smtClean="0">
                <a:solidFill>
                  <a:srgbClr val="7030A0"/>
                </a:solidFill>
              </a:rPr>
              <a:t>reliable?</a:t>
            </a:r>
            <a:br>
              <a:rPr lang="en-GB" sz="2400" b="1" dirty="0" smtClean="0">
                <a:solidFill>
                  <a:srgbClr val="7030A0"/>
                </a:solidFill>
              </a:rPr>
            </a:br>
            <a:r>
              <a:rPr lang="en-GB" sz="2400" b="1" dirty="0" smtClean="0">
                <a:solidFill>
                  <a:schemeClr val="accent6">
                    <a:lumMod val="75000"/>
                  </a:schemeClr>
                </a:solidFill>
              </a:rPr>
              <a:t>Who</a:t>
            </a:r>
            <a:r>
              <a:rPr lang="en-GB" sz="2400" dirty="0" smtClean="0"/>
              <a:t> – Author: Wrote or drew the source?</a:t>
            </a:r>
            <a:br>
              <a:rPr lang="en-GB" sz="2400" dirty="0" smtClean="0"/>
            </a:br>
            <a:r>
              <a:rPr lang="en-GB" sz="2400" b="1" dirty="0" smtClean="0">
                <a:solidFill>
                  <a:srgbClr val="00B050"/>
                </a:solidFill>
              </a:rPr>
              <a:t>Why</a:t>
            </a:r>
            <a:r>
              <a:rPr lang="en-GB" sz="2400" dirty="0" smtClean="0"/>
              <a:t> – Purpose? Entertain, Public, Private?</a:t>
            </a:r>
            <a:br>
              <a:rPr lang="en-GB" sz="2400" dirty="0" smtClean="0"/>
            </a:br>
            <a:r>
              <a:rPr lang="en-GB" sz="2400" b="1" dirty="0" smtClean="0">
                <a:solidFill>
                  <a:srgbClr val="0070C0"/>
                </a:solidFill>
              </a:rPr>
              <a:t>When*</a:t>
            </a:r>
            <a:r>
              <a:rPr lang="en-GB" sz="2400" dirty="0" smtClean="0"/>
              <a:t> – Were they there at the time or after?</a:t>
            </a:r>
            <a:r>
              <a:rPr lang="en-GB" sz="2400" b="1" dirty="0" smtClean="0"/>
              <a:t/>
            </a:r>
            <a:br>
              <a:rPr lang="en-GB" sz="2400" b="1" dirty="0" smtClean="0"/>
            </a:br>
            <a:r>
              <a:rPr lang="en-GB" sz="2400" b="1" dirty="0" smtClean="0">
                <a:solidFill>
                  <a:srgbClr val="FFC000"/>
                </a:solidFill>
              </a:rPr>
              <a:t>Where</a:t>
            </a:r>
            <a:r>
              <a:rPr lang="en-GB" sz="2400" dirty="0" smtClean="0"/>
              <a:t> – Did they witness the event, are they part of the community/country or an outsider?</a:t>
            </a:r>
            <a:endParaRPr lang="en-GB" sz="2400" b="1" dirty="0" smtClean="0">
              <a:solidFill>
                <a:srgbClr val="7030A0"/>
              </a:solidFill>
            </a:endParaRPr>
          </a:p>
          <a:p>
            <a:endParaRPr lang="en-GB" b="1" dirty="0">
              <a:solidFill>
                <a:srgbClr val="7030A0"/>
              </a:solidFill>
            </a:endParaRPr>
          </a:p>
        </p:txBody>
      </p:sp>
      <p:sp>
        <p:nvSpPr>
          <p:cNvPr id="4" name="Footer Placeholder 3"/>
          <p:cNvSpPr>
            <a:spLocks noGrp="1"/>
          </p:cNvSpPr>
          <p:nvPr>
            <p:ph type="ftr" sz="quarter" idx="11"/>
          </p:nvPr>
        </p:nvSpPr>
        <p:spPr/>
        <p:txBody>
          <a:bodyPr/>
          <a:lstStyle/>
          <a:p>
            <a:r>
              <a:rPr lang="en-GB" smtClean="0"/>
              <a:t>C.Barnard_2014</a:t>
            </a:r>
            <a:endParaRPr lang="en-GB"/>
          </a:p>
        </p:txBody>
      </p:sp>
      <p:pic>
        <p:nvPicPr>
          <p:cNvPr id="9" name="Picture 3" descr="C:\Users\Chanette\Pictures\Microsoft Clip Organizer\MC900383958[1].wmf"/>
          <p:cNvPicPr>
            <a:picLocks noChangeAspect="1" noChangeArrowheads="1"/>
          </p:cNvPicPr>
          <p:nvPr/>
        </p:nvPicPr>
        <p:blipFill>
          <a:blip r:embed="rId2" cstate="print"/>
          <a:srcRect/>
          <a:stretch>
            <a:fillRect/>
          </a:stretch>
        </p:blipFill>
        <p:spPr bwMode="auto">
          <a:xfrm>
            <a:off x="107504" y="181888"/>
            <a:ext cx="1161985" cy="942856"/>
          </a:xfrm>
          <a:prstGeom prst="rect">
            <a:avLst/>
          </a:prstGeom>
          <a:noFill/>
        </p:spPr>
      </p:pic>
      <p:pic>
        <p:nvPicPr>
          <p:cNvPr id="8" name="Picture 2" descr="C:\Program Files (x86)\Microsoft Office\MEDIA\CAGCAT10\j0305257.wmf"/>
          <p:cNvPicPr>
            <a:picLocks noChangeAspect="1" noChangeArrowheads="1"/>
          </p:cNvPicPr>
          <p:nvPr/>
        </p:nvPicPr>
        <p:blipFill>
          <a:blip r:embed="rId3" cstate="print"/>
          <a:srcRect/>
          <a:stretch>
            <a:fillRect/>
          </a:stretch>
        </p:blipFill>
        <p:spPr bwMode="auto">
          <a:xfrm rot="21364782" flipH="1">
            <a:off x="7941285" y="5075419"/>
            <a:ext cx="1095870" cy="1702487"/>
          </a:xfrm>
          <a:prstGeom prst="rect">
            <a:avLst/>
          </a:prstGeom>
          <a:noFill/>
        </p:spPr>
      </p:pic>
      <p:sp>
        <p:nvSpPr>
          <p:cNvPr id="11" name="TextBox 10"/>
          <p:cNvSpPr txBox="1"/>
          <p:nvPr/>
        </p:nvSpPr>
        <p:spPr>
          <a:xfrm>
            <a:off x="704683" y="1280243"/>
            <a:ext cx="7920880" cy="5109091"/>
          </a:xfrm>
          <a:prstGeom prst="rect">
            <a:avLst/>
          </a:prstGeom>
          <a:ln w="57150"/>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2400" b="1" dirty="0" smtClean="0"/>
              <a:t>Missing Evidence*: </a:t>
            </a:r>
          </a:p>
          <a:p>
            <a:endParaRPr lang="en-GB" sz="2400" b="1" dirty="0" smtClean="0"/>
          </a:p>
          <a:p>
            <a:pPr>
              <a:buFont typeface="Arial" pitchFamily="34" charset="0"/>
              <a:buChar char="•"/>
            </a:pPr>
            <a:r>
              <a:rPr lang="en-GB" b="1" dirty="0" smtClean="0"/>
              <a:t> </a:t>
            </a:r>
            <a:r>
              <a:rPr lang="en-GB" sz="2000" dirty="0" err="1" smtClean="0"/>
              <a:t>Gemma</a:t>
            </a:r>
            <a:r>
              <a:rPr lang="en-GB" sz="2000" dirty="0" smtClean="0"/>
              <a:t> did not actually die, after the incident it was discovered that she had been bullying Maize for weeks and Maize having had enough fought back.</a:t>
            </a:r>
            <a:br>
              <a:rPr lang="en-GB" sz="2000" dirty="0" smtClean="0"/>
            </a:br>
            <a:endParaRPr lang="en-GB" sz="2000" dirty="0" smtClean="0"/>
          </a:p>
          <a:p>
            <a:pPr>
              <a:buFont typeface="Arial" pitchFamily="34" charset="0"/>
              <a:buChar char="•"/>
            </a:pPr>
            <a:r>
              <a:rPr lang="en-GB" sz="2000" dirty="0" smtClean="0"/>
              <a:t> Both girls was suspended and </a:t>
            </a:r>
            <a:r>
              <a:rPr lang="en-GB" sz="2000" dirty="0" err="1" smtClean="0"/>
              <a:t>Gemma’s</a:t>
            </a:r>
            <a:r>
              <a:rPr lang="en-GB" sz="2000" dirty="0" smtClean="0"/>
              <a:t> parents chose to remove her from the school – so she never returned.</a:t>
            </a:r>
            <a:br>
              <a:rPr lang="en-GB" sz="2000" dirty="0" smtClean="0"/>
            </a:br>
            <a:endParaRPr lang="en-GB" sz="2000" dirty="0" smtClean="0"/>
          </a:p>
          <a:p>
            <a:pPr>
              <a:buFont typeface="Arial" pitchFamily="34" charset="0"/>
              <a:buChar char="•"/>
            </a:pPr>
            <a:r>
              <a:rPr lang="en-GB" sz="2000" dirty="0" smtClean="0"/>
              <a:t> The witness who claimed to have seen Maize kill </a:t>
            </a:r>
            <a:r>
              <a:rPr lang="en-GB" sz="2000" dirty="0" err="1" smtClean="0"/>
              <a:t>Gemma</a:t>
            </a:r>
            <a:r>
              <a:rPr lang="en-GB" sz="2000" dirty="0" smtClean="0"/>
              <a:t>, was upset because her best friend had left the school.</a:t>
            </a:r>
          </a:p>
          <a:p>
            <a:endParaRPr lang="en-GB" sz="2000" dirty="0" smtClean="0"/>
          </a:p>
          <a:p>
            <a:r>
              <a:rPr lang="en-GB" sz="2000" dirty="0" smtClean="0">
                <a:solidFill>
                  <a:schemeClr val="tx1"/>
                </a:solidFill>
              </a:rPr>
              <a:t>So is this source </a:t>
            </a:r>
            <a:r>
              <a:rPr lang="en-GB" sz="2000" b="1" dirty="0" smtClean="0">
                <a:solidFill>
                  <a:srgbClr val="7030A0"/>
                </a:solidFill>
              </a:rPr>
              <a:t>reliable</a:t>
            </a:r>
            <a:r>
              <a:rPr lang="en-GB" sz="2000" dirty="0" smtClean="0">
                <a:solidFill>
                  <a:schemeClr val="tx1"/>
                </a:solidFill>
              </a:rPr>
              <a:t>?</a:t>
            </a:r>
          </a:p>
          <a:p>
            <a:endParaRPr lang="en-GB" sz="2000" dirty="0" smtClean="0">
              <a:solidFill>
                <a:schemeClr val="tx1"/>
              </a:solidFill>
            </a:endParaRPr>
          </a:p>
          <a:p>
            <a:endParaRPr lang="en-GB" sz="2000" dirty="0" smtClean="0">
              <a:solidFill>
                <a:schemeClr val="tx1"/>
              </a:solidFill>
            </a:endParaRPr>
          </a:p>
          <a:p>
            <a:endParaRPr lang="en-GB" dirty="0" smtClean="0">
              <a:solidFill>
                <a:schemeClr val="tx1"/>
              </a:solidFill>
            </a:endParaRPr>
          </a:p>
        </p:txBody>
      </p:sp>
      <p:pic>
        <p:nvPicPr>
          <p:cNvPr id="1027" name="Picture 3" descr="C:\Users\Chanette\AppData\Local\Microsoft\Windows\Temporary Internet Files\Content.IE5\K0U2MF1T\MC900440506[1].wmf"/>
          <p:cNvPicPr>
            <a:picLocks noChangeAspect="1" noChangeArrowheads="1"/>
          </p:cNvPicPr>
          <p:nvPr/>
        </p:nvPicPr>
        <p:blipFill>
          <a:blip r:embed="rId4" cstate="print"/>
          <a:srcRect/>
          <a:stretch>
            <a:fillRect/>
          </a:stretch>
        </p:blipFill>
        <p:spPr bwMode="auto">
          <a:xfrm>
            <a:off x="6732240" y="4797152"/>
            <a:ext cx="1231776" cy="1555928"/>
          </a:xfrm>
          <a:prstGeom prst="rect">
            <a:avLst/>
          </a:prstGeom>
          <a:noFill/>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Clr clrSpc="rgb" dir="cw">
                                      <p:cBhvr override="childStyle">
                                        <p:cTn id="6" dur="100" fill="hold"/>
                                        <p:tgtEl>
                                          <p:spTgt spid="9"/>
                                        </p:tgtEl>
                                        <p:attrNameLst>
                                          <p:attrName>style.color</p:attrName>
                                        </p:attrNameLst>
                                      </p:cBhvr>
                                      <p:to>
                                        <a:srgbClr val="FF9966"/>
                                      </p:to>
                                    </p:animClr>
                                    <p:animClr clrSpc="rgb" dir="cw">
                                      <p:cBhvr>
                                        <p:cTn id="7" dur="100" fill="hold"/>
                                        <p:tgtEl>
                                          <p:spTgt spid="9"/>
                                        </p:tgtEl>
                                        <p:attrNameLst>
                                          <p:attrName>fillcolor</p:attrName>
                                        </p:attrNameLst>
                                      </p:cBhvr>
                                      <p:to>
                                        <a:srgbClr val="FF9966"/>
                                      </p:to>
                                    </p:animClr>
                                    <p:set>
                                      <p:cBhvr>
                                        <p:cTn id="8" dur="100" fill="hold"/>
                                        <p:tgtEl>
                                          <p:spTgt spid="9"/>
                                        </p:tgtEl>
                                        <p:attrNameLst>
                                          <p:attrName>fill.type</p:attrName>
                                        </p:attrNameLst>
                                      </p:cBhvr>
                                      <p:to>
                                        <p:strVal val="solid"/>
                                      </p:to>
                                    </p:set>
                                    <p:set>
                                      <p:cBhvr>
                                        <p:cTn id="9" dur="100" fill="hold"/>
                                        <p:tgtEl>
                                          <p:spTgt spid="9"/>
                                        </p:tgtEl>
                                        <p:attrNameLst>
                                          <p:attrName>fill.on</p:attrName>
                                        </p:attrNameLst>
                                      </p:cBhvr>
                                      <p:to>
                                        <p:strVal val="true"/>
                                      </p:to>
                                    </p:set>
                                    <p:animRot by="120000">
                                      <p:cBhvr>
                                        <p:cTn id="10" dur="100" fill="hold">
                                          <p:stCondLst>
                                            <p:cond delay="0"/>
                                          </p:stCondLst>
                                        </p:cTn>
                                        <p:tgtEl>
                                          <p:spTgt spid="9"/>
                                        </p:tgtEl>
                                        <p:attrNameLst>
                                          <p:attrName>r</p:attrName>
                                        </p:attrNameLst>
                                      </p:cBhvr>
                                    </p:animRot>
                                    <p:animRot by="-240000">
                                      <p:cBhvr>
                                        <p:cTn id="11" dur="200" fill="hold">
                                          <p:stCondLst>
                                            <p:cond delay="200"/>
                                          </p:stCondLst>
                                        </p:cTn>
                                        <p:tgtEl>
                                          <p:spTgt spid="9"/>
                                        </p:tgtEl>
                                        <p:attrNameLst>
                                          <p:attrName>r</p:attrName>
                                        </p:attrNameLst>
                                      </p:cBhvr>
                                    </p:animRot>
                                    <p:animRot by="240000">
                                      <p:cBhvr>
                                        <p:cTn id="12" dur="200" fill="hold">
                                          <p:stCondLst>
                                            <p:cond delay="400"/>
                                          </p:stCondLst>
                                        </p:cTn>
                                        <p:tgtEl>
                                          <p:spTgt spid="9"/>
                                        </p:tgtEl>
                                        <p:attrNameLst>
                                          <p:attrName>r</p:attrName>
                                        </p:attrNameLst>
                                      </p:cBhvr>
                                    </p:animRot>
                                    <p:animRot by="-240000">
                                      <p:cBhvr>
                                        <p:cTn id="13" dur="200" fill="hold">
                                          <p:stCondLst>
                                            <p:cond delay="600"/>
                                          </p:stCondLst>
                                        </p:cTn>
                                        <p:tgtEl>
                                          <p:spTgt spid="9"/>
                                        </p:tgtEl>
                                        <p:attrNameLst>
                                          <p:attrName>r</p:attrName>
                                        </p:attrNameLst>
                                      </p:cBhvr>
                                    </p:animRot>
                                    <p:animRot by="120000">
                                      <p:cBhvr>
                                        <p:cTn id="14" dur="200" fill="hold">
                                          <p:stCondLst>
                                            <p:cond delay="800"/>
                                          </p:stCondLst>
                                        </p:cTn>
                                        <p:tgtEl>
                                          <p:spTgt spid="9"/>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bg/>
                                          </p:spTgt>
                                        </p:tgtEl>
                                        <p:attrNameLst>
                                          <p:attrName>style.visibility</p:attrName>
                                        </p:attrNameLst>
                                      </p:cBhvr>
                                      <p:to>
                                        <p:strVal val="visible"/>
                                      </p:to>
                                    </p:set>
                                    <p:anim calcmode="lin" valueType="num">
                                      <p:cBhvr additive="base">
                                        <p:cTn id="19"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 calcmode="lin" valueType="num">
                                      <p:cBhvr additive="base">
                                        <p:cTn id="31"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anim calcmode="lin" valueType="num">
                                      <p:cBhvr additive="base">
                                        <p:cTn id="37"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anim calcmode="lin" valueType="num">
                                      <p:cBhvr additive="base">
                                        <p:cTn id="4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6" end="6"/>
                                            </p:txEl>
                                          </p:spTgt>
                                        </p:tgtEl>
                                        <p:attrNameLst>
                                          <p:attrName>style.visibility</p:attrName>
                                        </p:attrNameLst>
                                      </p:cBhvr>
                                      <p:to>
                                        <p:strVal val="visible"/>
                                      </p:to>
                                    </p:set>
                                    <p:anim calcmode="lin" valueType="num">
                                      <p:cBhvr additive="base">
                                        <p:cTn id="4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51" presetID="22" presetClass="entr" presetSubtype="4" fill="hold" nodeType="withEffect">
                                  <p:stCondLst>
                                    <p:cond delay="0"/>
                                  </p:stCondLst>
                                  <p:childTnLst>
                                    <p:set>
                                      <p:cBhvr>
                                        <p:cTn id="52" dur="1" fill="hold">
                                          <p:stCondLst>
                                            <p:cond delay="0"/>
                                          </p:stCondLst>
                                        </p:cTn>
                                        <p:tgtEl>
                                          <p:spTgt spid="1027"/>
                                        </p:tgtEl>
                                        <p:attrNameLst>
                                          <p:attrName>style.visibility</p:attrName>
                                        </p:attrNameLst>
                                      </p:cBhvr>
                                      <p:to>
                                        <p:strVal val="visible"/>
                                      </p:to>
                                    </p:set>
                                    <p:animEffect transition="in" filter="wipe(down)">
                                      <p:cBhvr>
                                        <p:cTn id="5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229600" cy="908720"/>
          </a:xfrm>
          <a:ln w="38100"/>
        </p:spPr>
        <p:style>
          <a:lnRef idx="1">
            <a:schemeClr val="accent6"/>
          </a:lnRef>
          <a:fillRef idx="2">
            <a:schemeClr val="accent6"/>
          </a:fillRef>
          <a:effectRef idx="1">
            <a:schemeClr val="accent6"/>
          </a:effectRef>
          <a:fontRef idx="minor">
            <a:schemeClr val="dk1"/>
          </a:fontRef>
        </p:style>
        <p:txBody>
          <a:bodyPr>
            <a:noAutofit/>
          </a:bodyPr>
          <a:lstStyle/>
          <a:p>
            <a:r>
              <a:rPr lang="en-GB" sz="3200" b="1" dirty="0" smtClean="0">
                <a:effectLst>
                  <a:outerShdw blurRad="38100" dist="38100" dir="2700000" algn="tl">
                    <a:srgbClr val="000000">
                      <a:alpha val="43137"/>
                    </a:srgbClr>
                  </a:outerShdw>
                </a:effectLst>
              </a:rPr>
              <a:t>Consolidate: Complete the first column ‘Start of Unit’ for each of the skills.</a:t>
            </a:r>
            <a:endParaRPr lang="en-GB" sz="3200" b="1" dirty="0">
              <a:effectLst>
                <a:outerShdw blurRad="38100" dist="38100" dir="2700000" algn="tl">
                  <a:srgbClr val="000000">
                    <a:alpha val="43137"/>
                  </a:srgbClr>
                </a:outerShdw>
              </a:effectLst>
            </a:endParaRPr>
          </a:p>
        </p:txBody>
      </p:sp>
      <p:graphicFrame>
        <p:nvGraphicFramePr>
          <p:cNvPr id="4" name="Table 3"/>
          <p:cNvGraphicFramePr>
            <a:graphicFrameLocks noGrp="1"/>
          </p:cNvGraphicFramePr>
          <p:nvPr/>
        </p:nvGraphicFramePr>
        <p:xfrm>
          <a:off x="395537" y="1111342"/>
          <a:ext cx="8424934" cy="5558018"/>
        </p:xfrm>
        <a:graphic>
          <a:graphicData uri="http://schemas.openxmlformats.org/drawingml/2006/table">
            <a:tbl>
              <a:tblPr firstRow="1" bandRow="1">
                <a:tableStyleId>{5C22544A-7EE6-4342-B048-85BDC9FD1C3A}</a:tableStyleId>
              </a:tblPr>
              <a:tblGrid>
                <a:gridCol w="2557570"/>
                <a:gridCol w="902671"/>
                <a:gridCol w="902671"/>
                <a:gridCol w="1053117"/>
                <a:gridCol w="1053117"/>
                <a:gridCol w="1053117"/>
                <a:gridCol w="902671"/>
              </a:tblGrid>
              <a:tr h="803138">
                <a:tc rowSpan="2">
                  <a:txBody>
                    <a:bodyPr/>
                    <a:lstStyle/>
                    <a:p>
                      <a:pPr algn="ctr"/>
                      <a:r>
                        <a:rPr lang="en-GB" dirty="0" smtClean="0">
                          <a:solidFill>
                            <a:schemeClr val="tx1"/>
                          </a:solidFill>
                        </a:rPr>
                        <a:t/>
                      </a:r>
                      <a:br>
                        <a:rPr lang="en-GB" dirty="0" smtClean="0">
                          <a:solidFill>
                            <a:schemeClr val="tx1"/>
                          </a:solidFill>
                        </a:rPr>
                      </a:br>
                      <a:r>
                        <a:rPr lang="en-GB" dirty="0" smtClean="0">
                          <a:solidFill>
                            <a:schemeClr val="tx1"/>
                          </a:solidFill>
                        </a:rPr>
                        <a:t>Skill</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GB" dirty="0" smtClean="0">
                          <a:solidFill>
                            <a:schemeClr val="tx1"/>
                          </a:solidFill>
                        </a:rPr>
                        <a:t>I</a:t>
                      </a:r>
                      <a:r>
                        <a:rPr lang="en-GB" baseline="0" dirty="0" smtClean="0">
                          <a:solidFill>
                            <a:schemeClr val="tx1"/>
                          </a:solidFill>
                        </a:rPr>
                        <a:t> can do this really well</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gridSpan="2">
                  <a:txBody>
                    <a:bodyPr/>
                    <a:lstStyle/>
                    <a:p>
                      <a:pPr algn="ctr"/>
                      <a:r>
                        <a:rPr lang="en-GB" dirty="0" smtClean="0">
                          <a:solidFill>
                            <a:schemeClr val="tx1"/>
                          </a:solidFill>
                        </a:rPr>
                        <a:t>I need to</a:t>
                      </a:r>
                      <a:r>
                        <a:rPr lang="en-GB" baseline="0" dirty="0" smtClean="0">
                          <a:solidFill>
                            <a:schemeClr val="tx1"/>
                          </a:solidFill>
                        </a:rPr>
                        <a:t> work at this a little more</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gridSpan="2">
                  <a:txBody>
                    <a:bodyPr/>
                    <a:lstStyle/>
                    <a:p>
                      <a:pPr algn="ctr"/>
                      <a:r>
                        <a:rPr lang="en-GB" dirty="0" smtClean="0">
                          <a:solidFill>
                            <a:schemeClr val="tx1"/>
                          </a:solidFill>
                        </a:rPr>
                        <a:t>I really don’t understand at all.</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r>
              <a:tr h="309736">
                <a:tc vMerge="1">
                  <a:txBody>
                    <a:bodyPr/>
                    <a:lstStyle/>
                    <a:p>
                      <a:pPr algn="ct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GB" sz="900" dirty="0" smtClean="0">
                          <a:solidFill>
                            <a:schemeClr val="tx1"/>
                          </a:solidFill>
                        </a:rPr>
                        <a:t>Start 	End </a:t>
                      </a:r>
                      <a:br>
                        <a:rPr lang="en-GB" sz="900" dirty="0" smtClean="0">
                          <a:solidFill>
                            <a:schemeClr val="tx1"/>
                          </a:solidFill>
                        </a:rPr>
                      </a:br>
                      <a:r>
                        <a:rPr lang="en-GB" sz="900" dirty="0" smtClean="0">
                          <a:solidFill>
                            <a:schemeClr val="tx1"/>
                          </a:solidFill>
                        </a:rPr>
                        <a:t>of Unit	of Unit</a:t>
                      </a:r>
                      <a:endParaRPr lang="en-GB"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gridSpan="2">
                  <a:txBody>
                    <a:bodyPr/>
                    <a:lstStyle/>
                    <a:p>
                      <a:pPr algn="ctr"/>
                      <a:r>
                        <a:rPr lang="en-GB" sz="900" smtClean="0">
                          <a:solidFill>
                            <a:schemeClr val="tx1"/>
                          </a:solidFill>
                        </a:rPr>
                        <a:t>Start 	End </a:t>
                      </a:r>
                      <a:br>
                        <a:rPr lang="en-GB" sz="900" smtClean="0">
                          <a:solidFill>
                            <a:schemeClr val="tx1"/>
                          </a:solidFill>
                        </a:rPr>
                      </a:br>
                      <a:r>
                        <a:rPr lang="en-GB" sz="900" smtClean="0">
                          <a:solidFill>
                            <a:schemeClr val="tx1"/>
                          </a:solidFill>
                        </a:rPr>
                        <a:t>of Unit	of Unit</a:t>
                      </a:r>
                      <a:endParaRPr lang="en-GB"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gridSpan="2">
                  <a:txBody>
                    <a:bodyPr/>
                    <a:lstStyle/>
                    <a:p>
                      <a:pPr algn="ctr"/>
                      <a:r>
                        <a:rPr lang="en-GB" sz="900" dirty="0" smtClean="0">
                          <a:solidFill>
                            <a:schemeClr val="tx1"/>
                          </a:solidFill>
                        </a:rPr>
                        <a:t>Start 	End </a:t>
                      </a:r>
                      <a:br>
                        <a:rPr lang="en-GB" sz="900" dirty="0" smtClean="0">
                          <a:solidFill>
                            <a:schemeClr val="tx1"/>
                          </a:solidFill>
                        </a:rPr>
                      </a:br>
                      <a:r>
                        <a:rPr lang="en-GB" sz="900" dirty="0" smtClean="0">
                          <a:solidFill>
                            <a:schemeClr val="tx1"/>
                          </a:solidFill>
                        </a:rPr>
                        <a:t>of Unit	of Unit</a:t>
                      </a:r>
                      <a:endParaRPr lang="en-GB"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r>
              <a:tr h="487989">
                <a:tc>
                  <a:txBody>
                    <a:bodyPr/>
                    <a:lstStyle/>
                    <a:p>
                      <a:r>
                        <a:rPr lang="en-GB" dirty="0" smtClean="0"/>
                        <a:t>I understand the </a:t>
                      </a:r>
                      <a:r>
                        <a:rPr lang="en-GB" b="1" dirty="0" smtClean="0"/>
                        <a:t>difference</a:t>
                      </a:r>
                      <a:r>
                        <a:rPr lang="en-GB" dirty="0" smtClean="0"/>
                        <a:t> between Primary and Secondary sources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87989">
                <a:tc>
                  <a:txBody>
                    <a:bodyPr/>
                    <a:lstStyle/>
                    <a:p>
                      <a:r>
                        <a:rPr lang="en-GB" dirty="0" smtClean="0"/>
                        <a:t>I can select</a:t>
                      </a:r>
                      <a:r>
                        <a:rPr lang="en-GB" b="1" dirty="0" smtClean="0"/>
                        <a:t> Information</a:t>
                      </a:r>
                      <a:r>
                        <a:rPr lang="en-GB" baseline="0" dirty="0" smtClean="0"/>
                        <a:t> from sources.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512567">
                <a:tc>
                  <a:txBody>
                    <a:bodyPr/>
                    <a:lstStyle/>
                    <a:p>
                      <a:r>
                        <a:rPr lang="en-GB" dirty="0" smtClean="0"/>
                        <a:t>I can interpret the </a:t>
                      </a:r>
                      <a:r>
                        <a:rPr lang="en-GB" b="1" dirty="0" smtClean="0"/>
                        <a:t>message </a:t>
                      </a:r>
                      <a:r>
                        <a:rPr lang="en-GB" b="0" dirty="0" smtClean="0"/>
                        <a:t>of</a:t>
                      </a:r>
                      <a:r>
                        <a:rPr lang="en-GB" b="0" baseline="0" dirty="0" smtClean="0"/>
                        <a:t> the source.</a:t>
                      </a:r>
                      <a:endParaRPr lang="en-GB"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94842">
                <a:tc>
                  <a:txBody>
                    <a:bodyPr/>
                    <a:lstStyle/>
                    <a:p>
                      <a:r>
                        <a:rPr lang="en-GB" dirty="0" smtClean="0"/>
                        <a:t>I can question the </a:t>
                      </a:r>
                      <a:r>
                        <a:rPr lang="en-GB" b="1" dirty="0" smtClean="0"/>
                        <a:t>purpose</a:t>
                      </a:r>
                      <a:r>
                        <a:rPr lang="en-GB" b="0" dirty="0" smtClean="0"/>
                        <a:t> of the source.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32048">
                <a:tc>
                  <a:txBody>
                    <a:bodyPr/>
                    <a:lstStyle/>
                    <a:p>
                      <a:r>
                        <a:rPr lang="en-GB" dirty="0" smtClean="0"/>
                        <a:t>I can evaluate what makes the source </a:t>
                      </a:r>
                      <a:r>
                        <a:rPr lang="en-GB" b="1" dirty="0" smtClean="0"/>
                        <a:t>useful</a:t>
                      </a:r>
                      <a:r>
                        <a:rPr lang="en-GB" b="0" dirty="0" smtClean="0"/>
                        <a: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576064">
                <a:tc>
                  <a:txBody>
                    <a:bodyPr/>
                    <a:lstStyle/>
                    <a:p>
                      <a:r>
                        <a:rPr lang="en-GB" dirty="0" smtClean="0"/>
                        <a:t>I can analyse how </a:t>
                      </a:r>
                      <a:r>
                        <a:rPr lang="en-GB" b="1" dirty="0" smtClean="0"/>
                        <a:t>reliable</a:t>
                      </a:r>
                      <a:r>
                        <a:rPr lang="en-GB" dirty="0" smtClean="0"/>
                        <a:t> the source is.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bl>
          </a:graphicData>
        </a:graphic>
      </p:graphicFrame>
      <p:sp>
        <p:nvSpPr>
          <p:cNvPr id="5" name="Footer Placeholder 4"/>
          <p:cNvSpPr>
            <a:spLocks noGrp="1"/>
          </p:cNvSpPr>
          <p:nvPr>
            <p:ph type="ftr" sz="quarter" idx="11"/>
          </p:nvPr>
        </p:nvSpPr>
        <p:spPr/>
        <p:txBody>
          <a:bodyPr/>
          <a:lstStyle/>
          <a:p>
            <a:r>
              <a:rPr lang="en-GB" smtClean="0"/>
              <a:t>C.Barnard_2014</a:t>
            </a:r>
            <a:endParaRPr lang="en-GB"/>
          </a:p>
        </p:txBody>
      </p:sp>
    </p:spTree>
  </p:cSld>
  <p:clrMapOvr>
    <a:masterClrMapping/>
  </p:clrMapOvr>
  <p:transition>
    <p:randomBa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3752"/>
            <a:ext cx="8229600" cy="1143000"/>
          </a:xfrm>
          <a:ln w="38100"/>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GB" b="1" u="sng" dirty="0" smtClean="0">
                <a:effectLst>
                  <a:outerShdw blurRad="38100" dist="38100" dir="2700000" algn="tl">
                    <a:srgbClr val="000000">
                      <a:alpha val="43137"/>
                    </a:srgbClr>
                  </a:outerShdw>
                </a:effectLst>
              </a:rPr>
              <a:t>Homework: Continue Your Learning</a:t>
            </a:r>
            <a:endParaRPr lang="en-GB"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7504" y="1296144"/>
            <a:ext cx="8856984" cy="5373216"/>
          </a:xfrm>
        </p:spPr>
        <p:txBody>
          <a:bodyPr>
            <a:normAutofit fontScale="85000" lnSpcReduction="20000"/>
          </a:bodyPr>
          <a:lstStyle/>
          <a:p>
            <a:r>
              <a:rPr lang="en-GB" dirty="0" smtClean="0"/>
              <a:t>Create a poster or a revision guide that would allow you to teach someone else what you have learnt today about analysing sources.</a:t>
            </a:r>
            <a:br>
              <a:rPr lang="en-GB" dirty="0" smtClean="0"/>
            </a:br>
            <a:endParaRPr lang="en-GB" dirty="0" smtClean="0"/>
          </a:p>
          <a:p>
            <a:endParaRPr lang="en-GB" dirty="0" smtClean="0"/>
          </a:p>
          <a:p>
            <a:r>
              <a:rPr lang="en-GB" dirty="0" smtClean="0"/>
              <a:t>Remember to include:</a:t>
            </a:r>
            <a:br>
              <a:rPr lang="en-GB" dirty="0" smtClean="0"/>
            </a:br>
            <a:r>
              <a:rPr lang="en-GB" dirty="0" smtClean="0"/>
              <a:t/>
            </a:r>
            <a:br>
              <a:rPr lang="en-GB" dirty="0" smtClean="0"/>
            </a:br>
            <a:r>
              <a:rPr lang="en-GB" sz="3800" b="1" dirty="0" smtClean="0">
                <a:solidFill>
                  <a:srgbClr val="FF0000"/>
                </a:solidFill>
              </a:rPr>
              <a:t>S</a:t>
            </a:r>
            <a:r>
              <a:rPr lang="en-GB" sz="3800" b="1" dirty="0" smtClean="0"/>
              <a:t>ource </a:t>
            </a:r>
            <a:r>
              <a:rPr lang="en-GB" sz="3800" dirty="0" smtClean="0"/>
              <a:t>(What information is given?)</a:t>
            </a:r>
            <a:r>
              <a:rPr lang="en-GB" sz="3800" b="1" dirty="0" smtClean="0"/>
              <a:t/>
            </a:r>
            <a:br>
              <a:rPr lang="en-GB" sz="3800" b="1" dirty="0" smtClean="0"/>
            </a:br>
            <a:r>
              <a:rPr lang="en-GB" sz="3800" b="1" dirty="0" smtClean="0">
                <a:solidFill>
                  <a:schemeClr val="accent6">
                    <a:lumMod val="75000"/>
                  </a:schemeClr>
                </a:solidFill>
              </a:rPr>
              <a:t>O</a:t>
            </a:r>
            <a:r>
              <a:rPr lang="en-GB" sz="3800" b="1" dirty="0" smtClean="0"/>
              <a:t>bjective and Message </a:t>
            </a:r>
            <a:r>
              <a:rPr lang="en-GB" sz="3800" dirty="0" smtClean="0"/>
              <a:t>( Purpose and Message being put across?)</a:t>
            </a:r>
            <a:r>
              <a:rPr lang="en-GB" sz="3800" b="1" dirty="0" smtClean="0"/>
              <a:t/>
            </a:r>
            <a:br>
              <a:rPr lang="en-GB" sz="3800" b="1" dirty="0" smtClean="0"/>
            </a:br>
            <a:r>
              <a:rPr lang="en-GB" sz="3800" b="1" dirty="0" smtClean="0">
                <a:solidFill>
                  <a:srgbClr val="00B050"/>
                </a:solidFill>
              </a:rPr>
              <a:t>U</a:t>
            </a:r>
            <a:r>
              <a:rPr lang="en-GB" sz="3800" b="1" dirty="0" smtClean="0"/>
              <a:t>sefulness </a:t>
            </a:r>
            <a:r>
              <a:rPr lang="en-GB" sz="3800" dirty="0" smtClean="0"/>
              <a:t>(Can we learn anything?)</a:t>
            </a:r>
            <a:r>
              <a:rPr lang="en-GB" sz="3800" b="1" dirty="0" smtClean="0"/>
              <a:t/>
            </a:r>
            <a:br>
              <a:rPr lang="en-GB" sz="3800" b="1" dirty="0" smtClean="0"/>
            </a:br>
            <a:r>
              <a:rPr lang="en-GB" sz="3800" b="1" dirty="0" smtClean="0">
                <a:solidFill>
                  <a:srgbClr val="7030A0"/>
                </a:solidFill>
              </a:rPr>
              <a:t>R</a:t>
            </a:r>
            <a:r>
              <a:rPr lang="en-GB" sz="3800" b="1" dirty="0" smtClean="0"/>
              <a:t>eliability  </a:t>
            </a:r>
            <a:r>
              <a:rPr lang="en-GB" sz="3800" dirty="0" smtClean="0"/>
              <a:t>(Can we trust the author?)</a:t>
            </a:r>
            <a:r>
              <a:rPr lang="en-GB" sz="3800" b="1" dirty="0" smtClean="0"/>
              <a:t/>
            </a:r>
            <a:br>
              <a:rPr lang="en-GB" sz="3800" b="1" dirty="0" smtClean="0"/>
            </a:br>
            <a:r>
              <a:rPr lang="en-GB" sz="3800" b="1" dirty="0" smtClean="0">
                <a:solidFill>
                  <a:srgbClr val="0070C0"/>
                </a:solidFill>
              </a:rPr>
              <a:t>C</a:t>
            </a:r>
            <a:r>
              <a:rPr lang="en-GB" sz="3800" b="1" dirty="0" smtClean="0"/>
              <a:t>ontext  </a:t>
            </a:r>
            <a:r>
              <a:rPr lang="en-GB" sz="3800" dirty="0" smtClean="0"/>
              <a:t>(Primary or Secondary?)</a:t>
            </a:r>
            <a:r>
              <a:rPr lang="en-GB" sz="3800" b="1" dirty="0" smtClean="0"/>
              <a:t/>
            </a:r>
            <a:br>
              <a:rPr lang="en-GB" sz="3800" b="1" dirty="0" smtClean="0"/>
            </a:br>
            <a:r>
              <a:rPr lang="en-GB" sz="3800" b="1" dirty="0" smtClean="0">
                <a:solidFill>
                  <a:srgbClr val="00FFFF"/>
                </a:solidFill>
              </a:rPr>
              <a:t>E</a:t>
            </a:r>
            <a:r>
              <a:rPr lang="en-GB" sz="3800" b="1" dirty="0" smtClean="0"/>
              <a:t>vidence </a:t>
            </a:r>
            <a:r>
              <a:rPr lang="en-GB" sz="3800" dirty="0" smtClean="0"/>
              <a:t>(Do other sources support or disprove?)</a:t>
            </a:r>
            <a:endParaRPr lang="en-GB" dirty="0" smtClean="0"/>
          </a:p>
        </p:txBody>
      </p:sp>
      <p:sp>
        <p:nvSpPr>
          <p:cNvPr id="4" name="Footer Placeholder 3"/>
          <p:cNvSpPr>
            <a:spLocks noGrp="1"/>
          </p:cNvSpPr>
          <p:nvPr>
            <p:ph type="ftr" sz="quarter" idx="11"/>
          </p:nvPr>
        </p:nvSpPr>
        <p:spPr/>
        <p:txBody>
          <a:bodyPr/>
          <a:lstStyle/>
          <a:p>
            <a:r>
              <a:rPr lang="en-GB" smtClean="0"/>
              <a:t>C.Barnard_2014</a:t>
            </a:r>
            <a:endParaRPr lang="en-GB"/>
          </a:p>
        </p:txBody>
      </p:sp>
      <p:pic>
        <p:nvPicPr>
          <p:cNvPr id="29699" name="Picture 3" descr="C:\Users\Chanette\AppData\Local\Microsoft\Windows\Temporary Internet Files\Content.IE5\KUCP4H21\MC900056937[1].wmf"/>
          <p:cNvPicPr>
            <a:picLocks noChangeAspect="1" noChangeArrowheads="1"/>
          </p:cNvPicPr>
          <p:nvPr/>
        </p:nvPicPr>
        <p:blipFill>
          <a:blip r:embed="rId2" cstate="print"/>
          <a:srcRect/>
          <a:stretch>
            <a:fillRect/>
          </a:stretch>
        </p:blipFill>
        <p:spPr bwMode="auto">
          <a:xfrm>
            <a:off x="7308304" y="2132856"/>
            <a:ext cx="1577214" cy="1916832"/>
          </a:xfrm>
          <a:prstGeom prst="rect">
            <a:avLst/>
          </a:prstGeom>
          <a:noFill/>
        </p:spPr>
      </p:pic>
    </p:spTree>
  </p:cSld>
  <p:clrMapOvr>
    <a:masterClrMapping/>
  </p:clrMapOvr>
  <p:transition>
    <p:randomBa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260648"/>
            <a:ext cx="7272808" cy="2952328"/>
          </a:xfrm>
        </p:spPr>
        <p:txBody>
          <a:bodyPr>
            <a:noAutofit/>
          </a:bodyPr>
          <a:lstStyle/>
          <a:p>
            <a:pPr algn="l"/>
            <a:r>
              <a:rPr lang="en-GB" sz="2400" b="1" dirty="0" smtClean="0">
                <a:latin typeface="Comic Sans MS" pitchFamily="66" charset="0"/>
              </a:rPr>
              <a:t>Learning Objectives:</a:t>
            </a:r>
          </a:p>
          <a:p>
            <a:pPr algn="l">
              <a:buFont typeface="Arial" pitchFamily="34" charset="0"/>
              <a:buChar char="•"/>
            </a:pPr>
            <a:r>
              <a:rPr lang="en-GB" sz="2400" dirty="0" smtClean="0">
                <a:solidFill>
                  <a:srgbClr val="FFFF00"/>
                </a:solidFill>
                <a:latin typeface="Comic Sans MS" pitchFamily="66" charset="0"/>
                <a:ea typeface="Times New Roman"/>
              </a:rPr>
              <a:t> Level 4: </a:t>
            </a:r>
            <a:r>
              <a:rPr lang="en-GB" sz="2400" b="0" dirty="0" smtClean="0">
                <a:solidFill>
                  <a:srgbClr val="FFFF00"/>
                </a:solidFill>
                <a:latin typeface="Comic Sans MS" pitchFamily="66" charset="0"/>
                <a:ea typeface="Times New Roman"/>
              </a:rPr>
              <a:t>Identify </a:t>
            </a:r>
            <a:r>
              <a:rPr lang="en-GB" sz="2400" b="0" baseline="0" dirty="0" smtClean="0">
                <a:solidFill>
                  <a:srgbClr val="FFFF00"/>
                </a:solidFill>
                <a:latin typeface="Comic Sans MS" pitchFamily="66" charset="0"/>
                <a:ea typeface="Times New Roman"/>
              </a:rPr>
              <a:t>skills needed to analyse sources.</a:t>
            </a:r>
            <a:endParaRPr lang="en-GB" sz="2400" dirty="0" smtClean="0">
              <a:solidFill>
                <a:srgbClr val="FFFF00"/>
              </a:solidFill>
              <a:latin typeface="Comic Sans MS" pitchFamily="66" charset="0"/>
            </a:endParaRPr>
          </a:p>
          <a:p>
            <a:pPr algn="l">
              <a:buFont typeface="Arial" pitchFamily="34" charset="0"/>
              <a:buChar char="•"/>
            </a:pPr>
            <a:r>
              <a:rPr lang="en-GB" sz="2400" dirty="0" smtClean="0">
                <a:solidFill>
                  <a:srgbClr val="00B050"/>
                </a:solidFill>
                <a:latin typeface="Comic Sans MS" pitchFamily="66" charset="0"/>
                <a:ea typeface="Times New Roman"/>
              </a:rPr>
              <a:t> Level 5: Demonstrate Q</a:t>
            </a:r>
            <a:r>
              <a:rPr lang="en-GB" sz="2400" b="0" dirty="0" smtClean="0">
                <a:solidFill>
                  <a:srgbClr val="00B050"/>
                </a:solidFill>
                <a:latin typeface="Comic Sans MS" pitchFamily="66" charset="0"/>
                <a:ea typeface="Times New Roman"/>
              </a:rPr>
              <a:t>uestioning and Evaluation skills when examining sources.</a:t>
            </a:r>
          </a:p>
          <a:p>
            <a:pPr algn="l">
              <a:buFont typeface="Arial" pitchFamily="34" charset="0"/>
              <a:buChar char="•"/>
            </a:pPr>
            <a:r>
              <a:rPr lang="en-GB" sz="2400" baseline="0" dirty="0" smtClean="0">
                <a:solidFill>
                  <a:srgbClr val="D60093"/>
                </a:solidFill>
                <a:latin typeface="Comic Sans MS" pitchFamily="66" charset="0"/>
                <a:ea typeface="Times New Roman"/>
              </a:rPr>
              <a:t> Level</a:t>
            </a:r>
            <a:r>
              <a:rPr lang="en-GB" sz="2400" dirty="0" smtClean="0">
                <a:solidFill>
                  <a:srgbClr val="D60093"/>
                </a:solidFill>
                <a:latin typeface="Comic Sans MS" pitchFamily="66" charset="0"/>
                <a:ea typeface="Times New Roman"/>
              </a:rPr>
              <a:t> 6: Demonstrate Questioning and Analysis skills when evaluating sources.  </a:t>
            </a:r>
            <a:endParaRPr lang="en-GB" sz="2400" b="0" baseline="0" dirty="0" smtClean="0">
              <a:solidFill>
                <a:srgbClr val="D60093"/>
              </a:solidFill>
              <a:latin typeface="Comic Sans MS" pitchFamily="66" charset="0"/>
              <a:ea typeface="Times New Roman"/>
            </a:endParaRPr>
          </a:p>
        </p:txBody>
      </p:sp>
      <p:pic>
        <p:nvPicPr>
          <p:cNvPr id="1026" name="Picture 2" descr="C:\Program Files (x86)\Microsoft Office\MEDIA\CAGCAT10\j0305257.wmf"/>
          <p:cNvPicPr>
            <a:picLocks noChangeAspect="1" noChangeArrowheads="1"/>
          </p:cNvPicPr>
          <p:nvPr/>
        </p:nvPicPr>
        <p:blipFill>
          <a:blip r:embed="rId2" cstate="print"/>
          <a:srcRect/>
          <a:stretch>
            <a:fillRect/>
          </a:stretch>
        </p:blipFill>
        <p:spPr bwMode="auto">
          <a:xfrm rot="554775">
            <a:off x="139529" y="4660707"/>
            <a:ext cx="1138428" cy="1828800"/>
          </a:xfrm>
          <a:prstGeom prst="rect">
            <a:avLst/>
          </a:prstGeom>
          <a:noFill/>
        </p:spPr>
      </p:pic>
      <p:pic>
        <p:nvPicPr>
          <p:cNvPr id="1028" name="Picture 4" descr="C:\Users\Chanette\AppData\Local\Microsoft\Windows\Temporary Internet Files\Content.IE5\H5CX0YJM\MM900046618[1].gif"/>
          <p:cNvPicPr>
            <a:picLocks noChangeAspect="1" noChangeArrowheads="1" noCrop="1"/>
          </p:cNvPicPr>
          <p:nvPr/>
        </p:nvPicPr>
        <p:blipFill>
          <a:blip r:embed="rId3" cstate="print"/>
          <a:srcRect/>
          <a:stretch>
            <a:fillRect/>
          </a:stretch>
        </p:blipFill>
        <p:spPr bwMode="auto">
          <a:xfrm rot="1293186" flipH="1">
            <a:off x="7687526" y="154314"/>
            <a:ext cx="1580191" cy="1973302"/>
          </a:xfrm>
          <a:prstGeom prst="rect">
            <a:avLst/>
          </a:prstGeom>
          <a:noFill/>
        </p:spPr>
      </p:pic>
      <p:sp>
        <p:nvSpPr>
          <p:cNvPr id="7" name="Footer Placeholder 6"/>
          <p:cNvSpPr>
            <a:spLocks noGrp="1"/>
          </p:cNvSpPr>
          <p:nvPr>
            <p:ph type="ftr" sz="quarter" idx="11"/>
          </p:nvPr>
        </p:nvSpPr>
        <p:spPr/>
        <p:txBody>
          <a:bodyPr/>
          <a:lstStyle/>
          <a:p>
            <a:r>
              <a:rPr lang="en-GB" smtClean="0"/>
              <a:t>C.Barnard_2014</a:t>
            </a:r>
            <a:endParaRPr lang="en-GB"/>
          </a:p>
        </p:txBody>
      </p:sp>
      <p:sp>
        <p:nvSpPr>
          <p:cNvPr id="9" name="Subtitle 2"/>
          <p:cNvSpPr txBox="1">
            <a:spLocks/>
          </p:cNvSpPr>
          <p:nvPr/>
        </p:nvSpPr>
        <p:spPr>
          <a:xfrm>
            <a:off x="2195736" y="3717032"/>
            <a:ext cx="6336704" cy="2592288"/>
          </a:xfrm>
          <a:prstGeom prst="rect">
            <a:avLst/>
          </a:prstGeom>
        </p:spPr>
        <p:txBody>
          <a:bodyPr vert="horz" lIns="91440" tIns="45720" rIns="91440" bIns="45720" rtlCol="0">
            <a:normAutofit fontScale="70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1" i="0" u="none" strike="noStrike" kern="1200" cap="none" spc="0" normalizeH="0" baseline="0" noProof="0" dirty="0" smtClean="0">
                <a:ln>
                  <a:noFill/>
                </a:ln>
                <a:solidFill>
                  <a:schemeClr val="tx1">
                    <a:tint val="75000"/>
                  </a:schemeClr>
                </a:solidFill>
                <a:effectLst/>
                <a:uLnTx/>
                <a:uFillTx/>
                <a:latin typeface="Comic Sans MS" pitchFamily="66" charset="0"/>
                <a:ea typeface="+mn-ea"/>
                <a:cs typeface="+mn-cs"/>
              </a:rPr>
              <a:t>Learning Outcomes:</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rgbClr val="FFFF00"/>
                </a:solidFill>
                <a:effectLst/>
                <a:uLnTx/>
                <a:uFillTx/>
                <a:latin typeface="Comic Sans MS" pitchFamily="66" charset="0"/>
                <a:ea typeface="Times New Roman"/>
                <a:cs typeface="+mn-cs"/>
              </a:rPr>
              <a:t> Level 4: Identify skills needed to analyse sources.</a:t>
            </a:r>
            <a:endParaRPr kumimoji="0" lang="en-GB" sz="3200" b="0" i="0" u="none" strike="noStrike" kern="1200" cap="none" spc="0" normalizeH="0" baseline="0" noProof="0" dirty="0" smtClean="0">
              <a:ln>
                <a:noFill/>
              </a:ln>
              <a:solidFill>
                <a:srgbClr val="FFFF00"/>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rgbClr val="00B050"/>
                </a:solidFill>
                <a:effectLst/>
                <a:uLnTx/>
                <a:uFillTx/>
                <a:latin typeface="Comic Sans MS" pitchFamily="66" charset="0"/>
                <a:ea typeface="Times New Roman"/>
                <a:cs typeface="+mn-cs"/>
              </a:rPr>
              <a:t> Level 5: Demonstrate Questioning and Evaluation skills when examining sources</a:t>
            </a:r>
            <a:r>
              <a:rPr kumimoji="0" lang="en-GB" sz="3200" b="0" i="0" u="none" strike="noStrike" kern="1200" cap="none" spc="0" normalizeH="0" baseline="0" noProof="0" dirty="0" smtClean="0">
                <a:ln>
                  <a:noFill/>
                </a:ln>
                <a:solidFill>
                  <a:schemeClr val="accent6">
                    <a:lumMod val="75000"/>
                  </a:schemeClr>
                </a:solidFill>
                <a:effectLst/>
                <a:uLnTx/>
                <a:uFillTx/>
                <a:latin typeface="Comic Sans MS" pitchFamily="66" charset="0"/>
                <a:ea typeface="Times New Roman"/>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rgbClr val="D60093"/>
                </a:solidFill>
                <a:effectLst/>
                <a:uLnTx/>
                <a:uFillTx/>
                <a:latin typeface="Comic Sans MS" pitchFamily="66" charset="0"/>
                <a:ea typeface="Times New Roman"/>
                <a:cs typeface="+mn-cs"/>
              </a:rPr>
              <a:t> Level 6: Demonstrate Questioning and Analysis skills when investigating sources.  </a:t>
            </a:r>
          </a:p>
        </p:txBody>
      </p:sp>
    </p:spTree>
  </p:cSld>
  <p:clrMapOvr>
    <a:masterClrMapping/>
  </p:clrMapOvr>
  <p:transition>
    <p:randomBa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4016"/>
            <a:ext cx="8229600" cy="908720"/>
          </a:xfrm>
          <a:ln w="38100"/>
        </p:spPr>
        <p:style>
          <a:lnRef idx="1">
            <a:schemeClr val="accent6"/>
          </a:lnRef>
          <a:fillRef idx="2">
            <a:schemeClr val="accent6"/>
          </a:fillRef>
          <a:effectRef idx="1">
            <a:schemeClr val="accent6"/>
          </a:effectRef>
          <a:fontRef idx="minor">
            <a:schemeClr val="dk1"/>
          </a:fontRef>
        </p:style>
        <p:txBody>
          <a:bodyPr/>
          <a:lstStyle/>
          <a:p>
            <a:r>
              <a:rPr lang="en-GB" b="1" u="sng" dirty="0" smtClean="0">
                <a:effectLst>
                  <a:outerShdw blurRad="38100" dist="38100" dir="2700000" algn="tl">
                    <a:srgbClr val="000000">
                      <a:alpha val="43137"/>
                    </a:srgbClr>
                  </a:outerShdw>
                </a:effectLst>
              </a:rPr>
              <a:t>My Learning Journey</a:t>
            </a:r>
            <a:endParaRPr lang="en-GB" b="1" u="sng" dirty="0">
              <a:effectLst>
                <a:outerShdw blurRad="38100" dist="38100" dir="2700000" algn="tl">
                  <a:srgbClr val="000000">
                    <a:alpha val="43137"/>
                  </a:srgbClr>
                </a:outerShdw>
              </a:effectLst>
            </a:endParaRPr>
          </a:p>
        </p:txBody>
      </p:sp>
      <p:graphicFrame>
        <p:nvGraphicFramePr>
          <p:cNvPr id="4" name="Table 3"/>
          <p:cNvGraphicFramePr>
            <a:graphicFrameLocks noGrp="1"/>
          </p:cNvGraphicFramePr>
          <p:nvPr/>
        </p:nvGraphicFramePr>
        <p:xfrm>
          <a:off x="3491880" y="1124744"/>
          <a:ext cx="5472608" cy="5472608"/>
        </p:xfrm>
        <a:graphic>
          <a:graphicData uri="http://schemas.openxmlformats.org/drawingml/2006/table">
            <a:tbl>
              <a:tblPr firstRow="1" bandRow="1">
                <a:tableStyleId>{5C22544A-7EE6-4342-B048-85BDC9FD1C3A}</a:tableStyleId>
              </a:tblPr>
              <a:tblGrid>
                <a:gridCol w="1216008"/>
                <a:gridCol w="1031670"/>
                <a:gridCol w="586351"/>
                <a:gridCol w="684076"/>
                <a:gridCol w="684076"/>
                <a:gridCol w="684076"/>
                <a:gridCol w="586351"/>
              </a:tblGrid>
              <a:tr h="966190">
                <a:tc rowSpan="2">
                  <a:txBody>
                    <a:bodyPr/>
                    <a:lstStyle/>
                    <a:p>
                      <a:pPr algn="ctr"/>
                      <a:r>
                        <a:rPr lang="en-GB" sz="1200" dirty="0" smtClean="0">
                          <a:solidFill>
                            <a:schemeClr val="tx1"/>
                          </a:solidFill>
                        </a:rPr>
                        <a:t/>
                      </a:r>
                      <a:br>
                        <a:rPr lang="en-GB" sz="1200" dirty="0" smtClean="0">
                          <a:solidFill>
                            <a:schemeClr val="tx1"/>
                          </a:solidFill>
                        </a:rPr>
                      </a:br>
                      <a:r>
                        <a:rPr lang="en-GB" sz="1200" dirty="0" smtClean="0">
                          <a:solidFill>
                            <a:schemeClr val="tx1"/>
                          </a:solidFill>
                        </a:rPr>
                        <a:t>Skill</a:t>
                      </a:r>
                      <a:endParaRPr lang="en-GB"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GB" sz="1200" dirty="0" smtClean="0">
                          <a:solidFill>
                            <a:schemeClr val="tx1"/>
                          </a:solidFill>
                        </a:rPr>
                        <a:t>I</a:t>
                      </a:r>
                      <a:r>
                        <a:rPr lang="en-GB" sz="1200" baseline="0" dirty="0" smtClean="0">
                          <a:solidFill>
                            <a:schemeClr val="tx1"/>
                          </a:solidFill>
                        </a:rPr>
                        <a:t> can do this really well</a:t>
                      </a:r>
                      <a:endParaRPr lang="en-GB"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gridSpan="2">
                  <a:txBody>
                    <a:bodyPr/>
                    <a:lstStyle/>
                    <a:p>
                      <a:pPr algn="ctr"/>
                      <a:r>
                        <a:rPr lang="en-GB" sz="1200" dirty="0" smtClean="0">
                          <a:solidFill>
                            <a:schemeClr val="tx1"/>
                          </a:solidFill>
                        </a:rPr>
                        <a:t>I need to</a:t>
                      </a:r>
                      <a:r>
                        <a:rPr lang="en-GB" sz="1200" baseline="0" dirty="0" smtClean="0">
                          <a:solidFill>
                            <a:schemeClr val="tx1"/>
                          </a:solidFill>
                        </a:rPr>
                        <a:t> work at this a little more</a:t>
                      </a:r>
                      <a:endParaRPr lang="en-GB"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gridSpan="2">
                  <a:txBody>
                    <a:bodyPr/>
                    <a:lstStyle/>
                    <a:p>
                      <a:pPr algn="ctr"/>
                      <a:r>
                        <a:rPr lang="en-GB" sz="1200" dirty="0" smtClean="0">
                          <a:solidFill>
                            <a:schemeClr val="tx1"/>
                          </a:solidFill>
                        </a:rPr>
                        <a:t>I really don’t understand at all.</a:t>
                      </a:r>
                      <a:endParaRPr lang="en-GB"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r>
              <a:tr h="376815">
                <a:tc vMerge="1">
                  <a:txBody>
                    <a:bodyPr/>
                    <a:lstStyle/>
                    <a:p>
                      <a:pPr algn="ct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GB" sz="600" dirty="0" smtClean="0">
                          <a:solidFill>
                            <a:schemeClr val="tx1"/>
                          </a:solidFill>
                        </a:rPr>
                        <a:t>Start 	End </a:t>
                      </a:r>
                      <a:br>
                        <a:rPr lang="en-GB" sz="600" dirty="0" smtClean="0">
                          <a:solidFill>
                            <a:schemeClr val="tx1"/>
                          </a:solidFill>
                        </a:rPr>
                      </a:br>
                      <a:r>
                        <a:rPr lang="en-GB" sz="600" dirty="0" smtClean="0">
                          <a:solidFill>
                            <a:schemeClr val="tx1"/>
                          </a:solidFill>
                        </a:rPr>
                        <a:t>of Unit	of Unit</a:t>
                      </a:r>
                      <a:endParaRPr lang="en-GB" sz="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gridSpan="2">
                  <a:txBody>
                    <a:bodyPr/>
                    <a:lstStyle/>
                    <a:p>
                      <a:pPr algn="ctr"/>
                      <a:r>
                        <a:rPr lang="en-GB" sz="600" dirty="0" smtClean="0">
                          <a:solidFill>
                            <a:schemeClr val="tx1"/>
                          </a:solidFill>
                        </a:rPr>
                        <a:t>Start 	End </a:t>
                      </a:r>
                      <a:br>
                        <a:rPr lang="en-GB" sz="600" dirty="0" smtClean="0">
                          <a:solidFill>
                            <a:schemeClr val="tx1"/>
                          </a:solidFill>
                        </a:rPr>
                      </a:br>
                      <a:r>
                        <a:rPr lang="en-GB" sz="600" dirty="0" smtClean="0">
                          <a:solidFill>
                            <a:schemeClr val="tx1"/>
                          </a:solidFill>
                        </a:rPr>
                        <a:t>of Unit	of Unit</a:t>
                      </a:r>
                      <a:endParaRPr lang="en-GB" sz="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gridSpan="2">
                  <a:txBody>
                    <a:bodyPr/>
                    <a:lstStyle/>
                    <a:p>
                      <a:pPr algn="ctr"/>
                      <a:r>
                        <a:rPr lang="en-GB" sz="600" dirty="0" smtClean="0">
                          <a:solidFill>
                            <a:schemeClr val="tx1"/>
                          </a:solidFill>
                        </a:rPr>
                        <a:t>Start 	End </a:t>
                      </a:r>
                      <a:br>
                        <a:rPr lang="en-GB" sz="600" dirty="0" smtClean="0">
                          <a:solidFill>
                            <a:schemeClr val="tx1"/>
                          </a:solidFill>
                        </a:rPr>
                      </a:br>
                      <a:r>
                        <a:rPr lang="en-GB" sz="600" dirty="0" smtClean="0">
                          <a:solidFill>
                            <a:schemeClr val="tx1"/>
                          </a:solidFill>
                        </a:rPr>
                        <a:t>of Unit	of Unit</a:t>
                      </a:r>
                      <a:endParaRPr lang="en-GB" sz="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r>
              <a:tr h="943164">
                <a:tc>
                  <a:txBody>
                    <a:bodyPr/>
                    <a:lstStyle/>
                    <a:p>
                      <a:r>
                        <a:rPr lang="en-GB" sz="1100" dirty="0" smtClean="0"/>
                        <a:t>I understand the </a:t>
                      </a:r>
                      <a:r>
                        <a:rPr lang="en-GB" sz="1100" b="1" dirty="0" smtClean="0"/>
                        <a:t>difference</a:t>
                      </a:r>
                      <a:r>
                        <a:rPr lang="en-GB" sz="1100" dirty="0" smtClean="0"/>
                        <a:t> between Primary and Secondary sources</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623356">
                <a:tc>
                  <a:txBody>
                    <a:bodyPr/>
                    <a:lstStyle/>
                    <a:p>
                      <a:r>
                        <a:rPr lang="en-GB" sz="1100" dirty="0" smtClean="0"/>
                        <a:t>I can select</a:t>
                      </a:r>
                      <a:r>
                        <a:rPr lang="en-GB" sz="1100" b="1" dirty="0" smtClean="0"/>
                        <a:t> Information</a:t>
                      </a:r>
                      <a:r>
                        <a:rPr lang="en-GB" sz="1100" baseline="0" dirty="0" smtClean="0"/>
                        <a:t> from sources.</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623356">
                <a:tc>
                  <a:txBody>
                    <a:bodyPr/>
                    <a:lstStyle/>
                    <a:p>
                      <a:r>
                        <a:rPr lang="en-GB" sz="1100" dirty="0" smtClean="0"/>
                        <a:t>I can interpret the </a:t>
                      </a:r>
                      <a:r>
                        <a:rPr lang="en-GB" sz="1100" b="1" dirty="0" smtClean="0"/>
                        <a:t>message </a:t>
                      </a:r>
                      <a:r>
                        <a:rPr lang="en-GB" sz="1100" b="0" dirty="0" smtClean="0"/>
                        <a:t>of</a:t>
                      </a:r>
                      <a:r>
                        <a:rPr lang="en-GB" sz="1100" b="0" baseline="0" dirty="0" smtClean="0"/>
                        <a:t> the source.</a:t>
                      </a:r>
                      <a:endParaRPr lang="en-GB" sz="11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623356">
                <a:tc>
                  <a:txBody>
                    <a:bodyPr/>
                    <a:lstStyle/>
                    <a:p>
                      <a:r>
                        <a:rPr lang="en-GB" sz="1100" dirty="0" smtClean="0"/>
                        <a:t>I can question the </a:t>
                      </a:r>
                      <a:r>
                        <a:rPr lang="en-GB" sz="1100" b="1" dirty="0" smtClean="0"/>
                        <a:t>purpose</a:t>
                      </a:r>
                      <a:r>
                        <a:rPr lang="en-GB" sz="1100" b="0" dirty="0" smtClean="0"/>
                        <a:t> of the source.</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623356">
                <a:tc>
                  <a:txBody>
                    <a:bodyPr/>
                    <a:lstStyle/>
                    <a:p>
                      <a:r>
                        <a:rPr lang="en-GB" sz="1100" dirty="0" smtClean="0"/>
                        <a:t>I can evaluate what makes the source </a:t>
                      </a:r>
                      <a:r>
                        <a:rPr lang="en-GB" sz="1100" b="1" dirty="0" smtClean="0"/>
                        <a:t>useful</a:t>
                      </a:r>
                      <a:r>
                        <a:rPr lang="en-GB" sz="1100" b="0" dirty="0" smtClean="0"/>
                        <a:t>.</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693015">
                <a:tc>
                  <a:txBody>
                    <a:bodyPr/>
                    <a:lstStyle/>
                    <a:p>
                      <a:r>
                        <a:rPr lang="en-GB" sz="1100" dirty="0" smtClean="0"/>
                        <a:t>I can analyse how </a:t>
                      </a:r>
                      <a:r>
                        <a:rPr lang="en-GB" sz="1100" b="1" dirty="0" smtClean="0"/>
                        <a:t>reliable</a:t>
                      </a:r>
                      <a:r>
                        <a:rPr lang="en-GB" sz="1100" dirty="0" smtClean="0"/>
                        <a:t> the source is.</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bl>
          </a:graphicData>
        </a:graphic>
      </p:graphicFrame>
      <p:sp>
        <p:nvSpPr>
          <p:cNvPr id="5" name="Right Arrow 4"/>
          <p:cNvSpPr/>
          <p:nvPr/>
        </p:nvSpPr>
        <p:spPr>
          <a:xfrm rot="1638527">
            <a:off x="193111" y="936697"/>
            <a:ext cx="3824722" cy="2244048"/>
          </a:xfrm>
          <a:prstGeom prst="rightArrow">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400" b="1" dirty="0" smtClean="0"/>
              <a:t>To Do</a:t>
            </a:r>
            <a:r>
              <a:rPr lang="en-GB" sz="2400" dirty="0" smtClean="0"/>
              <a:t>: Stick this table into your books.</a:t>
            </a:r>
            <a:endParaRPr lang="en-GB" sz="2400" dirty="0"/>
          </a:p>
        </p:txBody>
      </p:sp>
      <p:sp>
        <p:nvSpPr>
          <p:cNvPr id="6" name="TextBox 5"/>
          <p:cNvSpPr txBox="1"/>
          <p:nvPr/>
        </p:nvSpPr>
        <p:spPr>
          <a:xfrm>
            <a:off x="187900" y="3933056"/>
            <a:ext cx="3096344" cy="2677656"/>
          </a:xfrm>
          <a:prstGeom prst="rect">
            <a:avLst/>
          </a:prstGeom>
          <a:ln w="38100"/>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2400" b="1" dirty="0" smtClean="0"/>
              <a:t>To Do: </a:t>
            </a:r>
            <a:r>
              <a:rPr lang="en-GB" sz="2400" dirty="0" smtClean="0"/>
              <a:t/>
            </a:r>
            <a:br>
              <a:rPr lang="en-GB" sz="2400" dirty="0" smtClean="0"/>
            </a:br>
            <a:r>
              <a:rPr lang="en-GB" sz="2400" dirty="0" smtClean="0"/>
              <a:t/>
            </a:r>
            <a:br>
              <a:rPr lang="en-GB" sz="2400" dirty="0" smtClean="0"/>
            </a:br>
            <a:r>
              <a:rPr lang="en-GB" sz="2400" dirty="0" smtClean="0"/>
              <a:t>Today’s Title:</a:t>
            </a:r>
            <a:br>
              <a:rPr lang="en-GB" sz="2400" dirty="0" smtClean="0"/>
            </a:br>
            <a:r>
              <a:rPr lang="en-GB" sz="2400" b="1" u="sng" dirty="0" smtClean="0"/>
              <a:t>Analysing Sources</a:t>
            </a:r>
            <a:br>
              <a:rPr lang="en-GB" sz="2400" b="1" u="sng" dirty="0" smtClean="0"/>
            </a:br>
            <a:r>
              <a:rPr lang="en-GB" sz="2400" b="1" u="sng" dirty="0" smtClean="0"/>
              <a:t/>
            </a:r>
            <a:br>
              <a:rPr lang="en-GB" sz="2400" b="1" u="sng" dirty="0" smtClean="0"/>
            </a:br>
            <a:r>
              <a:rPr lang="en-GB" sz="2400" dirty="0" smtClean="0"/>
              <a:t>Today’s date: </a:t>
            </a:r>
            <a:br>
              <a:rPr lang="en-GB" sz="2400" dirty="0" smtClean="0"/>
            </a:br>
            <a:r>
              <a:rPr lang="en-GB" sz="2400" b="1" u="sng" dirty="0"/>
              <a:t> </a:t>
            </a:r>
          </a:p>
        </p:txBody>
      </p:sp>
      <p:sp>
        <p:nvSpPr>
          <p:cNvPr id="7" name="Footer Placeholder 6"/>
          <p:cNvSpPr>
            <a:spLocks noGrp="1"/>
          </p:cNvSpPr>
          <p:nvPr>
            <p:ph type="ftr" sz="quarter" idx="11"/>
          </p:nvPr>
        </p:nvSpPr>
        <p:spPr/>
        <p:txBody>
          <a:bodyPr/>
          <a:lstStyle/>
          <a:p>
            <a:r>
              <a:rPr lang="en-GB" dirty="0" smtClean="0"/>
              <a:t>C.Barnard_2014</a:t>
            </a:r>
            <a:endParaRPr lang="en-GB" dirty="0"/>
          </a:p>
        </p:txBody>
      </p:sp>
    </p:spTree>
  </p:cSld>
  <p:clrMapOvr>
    <a:masterClrMapping/>
  </p:clrMapOvr>
  <p:transition>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0"/>
          </a:schemeClr>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15771026"/>
              </p:ext>
            </p:extLst>
          </p:nvPr>
        </p:nvGraphicFramePr>
        <p:xfrm>
          <a:off x="0" y="0"/>
          <a:ext cx="9123530" cy="6850072"/>
        </p:xfrm>
        <a:graphic>
          <a:graphicData uri="http://schemas.openxmlformats.org/drawingml/2006/table">
            <a:tbl>
              <a:tblPr firstRow="1" bandRow="1">
                <a:tableStyleId>{5C22544A-7EE6-4342-B048-85BDC9FD1C3A}</a:tableStyleId>
              </a:tblPr>
              <a:tblGrid>
                <a:gridCol w="2027239"/>
                <a:gridCol w="1086878"/>
                <a:gridCol w="1099284"/>
                <a:gridCol w="952711"/>
                <a:gridCol w="910991"/>
                <a:gridCol w="1466498"/>
                <a:gridCol w="1579929"/>
              </a:tblGrid>
              <a:tr h="773422">
                <a:tc rowSpan="2">
                  <a:txBody>
                    <a:bodyPr/>
                    <a:lstStyle/>
                    <a:p>
                      <a:pPr algn="ctr"/>
                      <a:r>
                        <a:rPr lang="en-GB" sz="1200" dirty="0" smtClean="0">
                          <a:solidFill>
                            <a:schemeClr val="tx1"/>
                          </a:solidFill>
                        </a:rPr>
                        <a:t/>
                      </a:r>
                      <a:br>
                        <a:rPr lang="en-GB" sz="1200" dirty="0" smtClean="0">
                          <a:solidFill>
                            <a:schemeClr val="tx1"/>
                          </a:solidFill>
                        </a:rPr>
                      </a:br>
                      <a:r>
                        <a:rPr lang="en-GB" sz="3200" dirty="0" smtClean="0">
                          <a:solidFill>
                            <a:schemeClr val="tx1"/>
                          </a:solidFill>
                        </a:rPr>
                        <a:t>Skill</a:t>
                      </a:r>
                      <a:endParaRPr lang="en-GB"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GB" sz="1800" dirty="0" smtClean="0">
                          <a:solidFill>
                            <a:schemeClr val="tx1"/>
                          </a:solidFill>
                        </a:rPr>
                        <a:t>I</a:t>
                      </a:r>
                      <a:r>
                        <a:rPr lang="en-GB" sz="1800" baseline="0" dirty="0" smtClean="0">
                          <a:solidFill>
                            <a:schemeClr val="tx1"/>
                          </a:solidFill>
                        </a:rPr>
                        <a:t> can do this really well</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gridSpan="2">
                  <a:txBody>
                    <a:bodyPr/>
                    <a:lstStyle/>
                    <a:p>
                      <a:pPr algn="ctr"/>
                      <a:r>
                        <a:rPr lang="en-GB" sz="1800" dirty="0" smtClean="0">
                          <a:solidFill>
                            <a:schemeClr val="tx1"/>
                          </a:solidFill>
                        </a:rPr>
                        <a:t>I need to</a:t>
                      </a:r>
                      <a:r>
                        <a:rPr lang="en-GB" sz="1800" baseline="0" dirty="0" smtClean="0">
                          <a:solidFill>
                            <a:schemeClr val="tx1"/>
                          </a:solidFill>
                        </a:rPr>
                        <a:t> work at this a little more</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gridSpan="2">
                  <a:txBody>
                    <a:bodyPr/>
                    <a:lstStyle/>
                    <a:p>
                      <a:pPr algn="ctr"/>
                      <a:r>
                        <a:rPr lang="en-GB" sz="1800" dirty="0" smtClean="0">
                          <a:solidFill>
                            <a:schemeClr val="tx1"/>
                          </a:solidFill>
                        </a:rPr>
                        <a:t>I really don’t understand at all.</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r>
              <a:tr h="507197">
                <a:tc vMerge="1">
                  <a:txBody>
                    <a:bodyPr/>
                    <a:lstStyle/>
                    <a:p>
                      <a:pPr algn="ct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GB" sz="1400" dirty="0" smtClean="0">
                          <a:solidFill>
                            <a:schemeClr val="tx1"/>
                          </a:solidFill>
                        </a:rPr>
                        <a:t>Start 	End </a:t>
                      </a:r>
                      <a:br>
                        <a:rPr lang="en-GB" sz="1400" dirty="0" smtClean="0">
                          <a:solidFill>
                            <a:schemeClr val="tx1"/>
                          </a:solidFill>
                        </a:rPr>
                      </a:br>
                      <a:r>
                        <a:rPr lang="en-GB" sz="1400" dirty="0" smtClean="0">
                          <a:solidFill>
                            <a:schemeClr val="tx1"/>
                          </a:solidFill>
                        </a:rPr>
                        <a:t>of Unit	of Unit</a:t>
                      </a:r>
                      <a:endParaRPr lang="en-GB"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gridSpan="2">
                  <a:txBody>
                    <a:bodyPr/>
                    <a:lstStyle/>
                    <a:p>
                      <a:pPr algn="ctr"/>
                      <a:r>
                        <a:rPr lang="en-GB" sz="1400" dirty="0" smtClean="0">
                          <a:solidFill>
                            <a:schemeClr val="tx1"/>
                          </a:solidFill>
                        </a:rPr>
                        <a:t>Start 	End </a:t>
                      </a:r>
                      <a:br>
                        <a:rPr lang="en-GB" sz="1400" dirty="0" smtClean="0">
                          <a:solidFill>
                            <a:schemeClr val="tx1"/>
                          </a:solidFill>
                        </a:rPr>
                      </a:br>
                      <a:r>
                        <a:rPr lang="en-GB" sz="1400" dirty="0" smtClean="0">
                          <a:solidFill>
                            <a:schemeClr val="tx1"/>
                          </a:solidFill>
                        </a:rPr>
                        <a:t>of Unit	of Unit</a:t>
                      </a:r>
                      <a:endParaRPr lang="en-GB"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gridSpan="2">
                  <a:txBody>
                    <a:bodyPr/>
                    <a:lstStyle/>
                    <a:p>
                      <a:pPr algn="ctr"/>
                      <a:r>
                        <a:rPr lang="en-GB" sz="1400" dirty="0" smtClean="0">
                          <a:solidFill>
                            <a:schemeClr val="tx1"/>
                          </a:solidFill>
                        </a:rPr>
                        <a:t>Start 	End </a:t>
                      </a:r>
                      <a:br>
                        <a:rPr lang="en-GB" sz="1400" dirty="0" smtClean="0">
                          <a:solidFill>
                            <a:schemeClr val="tx1"/>
                          </a:solidFill>
                        </a:rPr>
                      </a:br>
                      <a:r>
                        <a:rPr lang="en-GB" sz="1400" dirty="0" smtClean="0">
                          <a:solidFill>
                            <a:schemeClr val="tx1"/>
                          </a:solidFill>
                        </a:rPr>
                        <a:t>of Unit	of Unit</a:t>
                      </a:r>
                      <a:endParaRPr lang="en-GB"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r>
              <a:tr h="1269509">
                <a:tc>
                  <a:txBody>
                    <a:bodyPr/>
                    <a:lstStyle/>
                    <a:p>
                      <a:r>
                        <a:rPr lang="en-GB" sz="1600" dirty="0" smtClean="0"/>
                        <a:t>I understand the </a:t>
                      </a:r>
                      <a:r>
                        <a:rPr lang="en-GB" sz="1600" b="1" dirty="0" smtClean="0"/>
                        <a:t>difference</a:t>
                      </a:r>
                      <a:r>
                        <a:rPr lang="en-GB" sz="1600" dirty="0" smtClean="0"/>
                        <a:t> between Primary and Secondary sources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39044">
                <a:tc>
                  <a:txBody>
                    <a:bodyPr/>
                    <a:lstStyle/>
                    <a:p>
                      <a:r>
                        <a:rPr lang="en-GB" sz="1600" dirty="0" smtClean="0"/>
                        <a:t>I can select</a:t>
                      </a:r>
                      <a:r>
                        <a:rPr lang="en-GB" sz="1600" b="1" dirty="0" smtClean="0"/>
                        <a:t> Information</a:t>
                      </a:r>
                      <a:r>
                        <a:rPr lang="en-GB" sz="1600" baseline="0" dirty="0" smtClean="0"/>
                        <a:t> from sources.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39044">
                <a:tc>
                  <a:txBody>
                    <a:bodyPr/>
                    <a:lstStyle/>
                    <a:p>
                      <a:r>
                        <a:rPr lang="en-GB" sz="1600" dirty="0" smtClean="0"/>
                        <a:t>I can interpret the </a:t>
                      </a:r>
                      <a:r>
                        <a:rPr lang="en-GB" sz="1600" b="1" dirty="0" smtClean="0"/>
                        <a:t>message </a:t>
                      </a:r>
                      <a:r>
                        <a:rPr lang="en-GB" sz="1600" b="0" dirty="0" smtClean="0"/>
                        <a:t>of</a:t>
                      </a:r>
                      <a:r>
                        <a:rPr lang="en-GB" sz="1600" b="0" baseline="0" dirty="0" smtClean="0"/>
                        <a:t> the source.</a:t>
                      </a:r>
                      <a:endParaRPr lang="en-GB"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39044">
                <a:tc>
                  <a:txBody>
                    <a:bodyPr/>
                    <a:lstStyle/>
                    <a:p>
                      <a:r>
                        <a:rPr lang="en-GB" sz="1600" dirty="0" smtClean="0"/>
                        <a:t>I can question the </a:t>
                      </a:r>
                      <a:r>
                        <a:rPr lang="en-GB" sz="1600" b="1" dirty="0" smtClean="0"/>
                        <a:t>purpose</a:t>
                      </a:r>
                      <a:r>
                        <a:rPr lang="en-GB" sz="1600" b="0" dirty="0" smtClean="0"/>
                        <a:t> of the source.</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39044">
                <a:tc>
                  <a:txBody>
                    <a:bodyPr/>
                    <a:lstStyle/>
                    <a:p>
                      <a:r>
                        <a:rPr lang="en-GB" sz="1600" dirty="0" smtClean="0"/>
                        <a:t>I can evaluate what makes the source </a:t>
                      </a:r>
                      <a:r>
                        <a:rPr lang="en-GB" sz="1600" b="1" dirty="0" smtClean="0"/>
                        <a:t>useful</a:t>
                      </a:r>
                      <a:r>
                        <a:rPr lang="en-GB" sz="1600" b="0" dirty="0" smtClean="0"/>
                        <a: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932805">
                <a:tc>
                  <a:txBody>
                    <a:bodyPr/>
                    <a:lstStyle/>
                    <a:p>
                      <a:r>
                        <a:rPr lang="en-GB" sz="1600" dirty="0" smtClean="0"/>
                        <a:t>I can analyse how </a:t>
                      </a:r>
                      <a:r>
                        <a:rPr lang="en-GB" sz="1600" b="1" dirty="0" smtClean="0"/>
                        <a:t>reliable</a:t>
                      </a:r>
                      <a:r>
                        <a:rPr lang="en-GB" sz="1600" dirty="0" smtClean="0"/>
                        <a:t> the source is.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bl>
          </a:graphicData>
        </a:graphic>
      </p:graphicFrame>
      <p:sp>
        <p:nvSpPr>
          <p:cNvPr id="7" name="Footer Placeholder 6"/>
          <p:cNvSpPr>
            <a:spLocks noGrp="1"/>
          </p:cNvSpPr>
          <p:nvPr>
            <p:ph type="ftr" sz="quarter" idx="11"/>
          </p:nvPr>
        </p:nvSpPr>
        <p:spPr/>
        <p:txBody>
          <a:bodyPr/>
          <a:lstStyle/>
          <a:p>
            <a:r>
              <a:rPr lang="en-GB" dirty="0" smtClean="0"/>
              <a:t>C.Barnard_2014</a:t>
            </a:r>
            <a:endParaRPr lang="en-GB" dirty="0"/>
          </a:p>
        </p:txBody>
      </p:sp>
    </p:spTree>
    <p:extLst>
      <p:ext uri="{BB962C8B-B14F-4D97-AF65-F5344CB8AC3E}">
        <p14:creationId xmlns:p14="http://schemas.microsoft.com/office/powerpoint/2010/main" val="1325759958"/>
      </p:ext>
    </p:extLst>
  </p:cSld>
  <p:clrMapOvr>
    <a:masterClrMapping/>
  </p:clrMapOvr>
  <p:transition>
    <p:randomBa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0"/>
          </a:schemeClr>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70020121"/>
              </p:ext>
            </p:extLst>
          </p:nvPr>
        </p:nvGraphicFramePr>
        <p:xfrm>
          <a:off x="0" y="0"/>
          <a:ext cx="9123530" cy="6850072"/>
        </p:xfrm>
        <a:graphic>
          <a:graphicData uri="http://schemas.openxmlformats.org/drawingml/2006/table">
            <a:tbl>
              <a:tblPr firstRow="1" bandRow="1">
                <a:tableStyleId>{5C22544A-7EE6-4342-B048-85BDC9FD1C3A}</a:tableStyleId>
              </a:tblPr>
              <a:tblGrid>
                <a:gridCol w="2027239"/>
                <a:gridCol w="1086878"/>
                <a:gridCol w="1099284"/>
                <a:gridCol w="952711"/>
                <a:gridCol w="910991"/>
                <a:gridCol w="1466498"/>
                <a:gridCol w="1579929"/>
              </a:tblGrid>
              <a:tr h="773422">
                <a:tc rowSpan="2">
                  <a:txBody>
                    <a:bodyPr/>
                    <a:lstStyle/>
                    <a:p>
                      <a:pPr algn="ctr"/>
                      <a:r>
                        <a:rPr lang="en-GB" sz="1200" dirty="0" smtClean="0">
                          <a:solidFill>
                            <a:schemeClr val="tx1"/>
                          </a:solidFill>
                        </a:rPr>
                        <a:t/>
                      </a:r>
                      <a:br>
                        <a:rPr lang="en-GB" sz="1200" dirty="0" smtClean="0">
                          <a:solidFill>
                            <a:schemeClr val="tx1"/>
                          </a:solidFill>
                        </a:rPr>
                      </a:br>
                      <a:r>
                        <a:rPr lang="en-GB" sz="3200" dirty="0" smtClean="0">
                          <a:solidFill>
                            <a:schemeClr val="tx1"/>
                          </a:solidFill>
                        </a:rPr>
                        <a:t>Skill</a:t>
                      </a:r>
                      <a:endParaRPr lang="en-GB"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GB" sz="1800" dirty="0" smtClean="0">
                          <a:solidFill>
                            <a:schemeClr val="tx1"/>
                          </a:solidFill>
                        </a:rPr>
                        <a:t>I</a:t>
                      </a:r>
                      <a:r>
                        <a:rPr lang="en-GB" sz="1800" baseline="0" dirty="0" smtClean="0">
                          <a:solidFill>
                            <a:schemeClr val="tx1"/>
                          </a:solidFill>
                        </a:rPr>
                        <a:t> can do this really well</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gridSpan="2">
                  <a:txBody>
                    <a:bodyPr/>
                    <a:lstStyle/>
                    <a:p>
                      <a:pPr algn="ctr"/>
                      <a:r>
                        <a:rPr lang="en-GB" sz="1800" dirty="0" smtClean="0">
                          <a:solidFill>
                            <a:schemeClr val="tx1"/>
                          </a:solidFill>
                        </a:rPr>
                        <a:t>I need to</a:t>
                      </a:r>
                      <a:r>
                        <a:rPr lang="en-GB" sz="1800" baseline="0" dirty="0" smtClean="0">
                          <a:solidFill>
                            <a:schemeClr val="tx1"/>
                          </a:solidFill>
                        </a:rPr>
                        <a:t> work at this a little more</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gridSpan="2">
                  <a:txBody>
                    <a:bodyPr/>
                    <a:lstStyle/>
                    <a:p>
                      <a:pPr algn="ctr"/>
                      <a:r>
                        <a:rPr lang="en-GB" sz="1800" dirty="0" smtClean="0">
                          <a:solidFill>
                            <a:schemeClr val="tx1"/>
                          </a:solidFill>
                        </a:rPr>
                        <a:t>I really don’t understand at all.</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r>
              <a:tr h="507197">
                <a:tc vMerge="1">
                  <a:txBody>
                    <a:bodyPr/>
                    <a:lstStyle/>
                    <a:p>
                      <a:pPr algn="ct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GB" sz="1400" dirty="0" smtClean="0">
                          <a:solidFill>
                            <a:schemeClr val="tx1"/>
                          </a:solidFill>
                        </a:rPr>
                        <a:t>Start 	End </a:t>
                      </a:r>
                      <a:br>
                        <a:rPr lang="en-GB" sz="1400" dirty="0" smtClean="0">
                          <a:solidFill>
                            <a:schemeClr val="tx1"/>
                          </a:solidFill>
                        </a:rPr>
                      </a:br>
                      <a:r>
                        <a:rPr lang="en-GB" sz="1400" dirty="0" smtClean="0">
                          <a:solidFill>
                            <a:schemeClr val="tx1"/>
                          </a:solidFill>
                        </a:rPr>
                        <a:t>of Unit	of Unit</a:t>
                      </a:r>
                      <a:endParaRPr lang="en-GB"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gridSpan="2">
                  <a:txBody>
                    <a:bodyPr/>
                    <a:lstStyle/>
                    <a:p>
                      <a:pPr algn="ctr"/>
                      <a:r>
                        <a:rPr lang="en-GB" sz="1400" dirty="0" smtClean="0">
                          <a:solidFill>
                            <a:schemeClr val="tx1"/>
                          </a:solidFill>
                        </a:rPr>
                        <a:t>Start 	End </a:t>
                      </a:r>
                      <a:br>
                        <a:rPr lang="en-GB" sz="1400" dirty="0" smtClean="0">
                          <a:solidFill>
                            <a:schemeClr val="tx1"/>
                          </a:solidFill>
                        </a:rPr>
                      </a:br>
                      <a:r>
                        <a:rPr lang="en-GB" sz="1400" dirty="0" smtClean="0">
                          <a:solidFill>
                            <a:schemeClr val="tx1"/>
                          </a:solidFill>
                        </a:rPr>
                        <a:t>of Unit	of Unit</a:t>
                      </a:r>
                      <a:endParaRPr lang="en-GB"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gridSpan="2">
                  <a:txBody>
                    <a:bodyPr/>
                    <a:lstStyle/>
                    <a:p>
                      <a:pPr algn="ctr"/>
                      <a:r>
                        <a:rPr lang="en-GB" sz="1400" dirty="0" smtClean="0">
                          <a:solidFill>
                            <a:schemeClr val="tx1"/>
                          </a:solidFill>
                        </a:rPr>
                        <a:t>Start 	End </a:t>
                      </a:r>
                      <a:br>
                        <a:rPr lang="en-GB" sz="1400" dirty="0" smtClean="0">
                          <a:solidFill>
                            <a:schemeClr val="tx1"/>
                          </a:solidFill>
                        </a:rPr>
                      </a:br>
                      <a:r>
                        <a:rPr lang="en-GB" sz="1400" dirty="0" smtClean="0">
                          <a:solidFill>
                            <a:schemeClr val="tx1"/>
                          </a:solidFill>
                        </a:rPr>
                        <a:t>of Unit	of Unit</a:t>
                      </a:r>
                      <a:endParaRPr lang="en-GB"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r>
              <a:tr h="1269509">
                <a:tc>
                  <a:txBody>
                    <a:bodyPr/>
                    <a:lstStyle/>
                    <a:p>
                      <a:r>
                        <a:rPr lang="en-GB" sz="1600" dirty="0" smtClean="0"/>
                        <a:t>I understand the </a:t>
                      </a:r>
                      <a:r>
                        <a:rPr lang="en-GB" sz="1600" b="1" dirty="0" smtClean="0"/>
                        <a:t>difference</a:t>
                      </a:r>
                      <a:r>
                        <a:rPr lang="en-GB" sz="1600" dirty="0" smtClean="0"/>
                        <a:t> between Primary and Secondary sources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39044">
                <a:tc>
                  <a:txBody>
                    <a:bodyPr/>
                    <a:lstStyle/>
                    <a:p>
                      <a:r>
                        <a:rPr lang="en-GB" sz="1600" dirty="0" smtClean="0"/>
                        <a:t>I can select</a:t>
                      </a:r>
                      <a:r>
                        <a:rPr lang="en-GB" sz="1600" b="1" dirty="0" smtClean="0"/>
                        <a:t> Information</a:t>
                      </a:r>
                      <a:r>
                        <a:rPr lang="en-GB" sz="1600" baseline="0" dirty="0" smtClean="0"/>
                        <a:t> from sources.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39044">
                <a:tc>
                  <a:txBody>
                    <a:bodyPr/>
                    <a:lstStyle/>
                    <a:p>
                      <a:r>
                        <a:rPr lang="en-GB" sz="1600" dirty="0" smtClean="0"/>
                        <a:t>I can interpret the </a:t>
                      </a:r>
                      <a:r>
                        <a:rPr lang="en-GB" sz="1600" b="1" dirty="0" smtClean="0"/>
                        <a:t>message </a:t>
                      </a:r>
                      <a:r>
                        <a:rPr lang="en-GB" sz="1600" b="0" dirty="0" smtClean="0"/>
                        <a:t>of</a:t>
                      </a:r>
                      <a:r>
                        <a:rPr lang="en-GB" sz="1600" b="0" baseline="0" dirty="0" smtClean="0"/>
                        <a:t> the source.</a:t>
                      </a:r>
                      <a:endParaRPr lang="en-GB"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39044">
                <a:tc>
                  <a:txBody>
                    <a:bodyPr/>
                    <a:lstStyle/>
                    <a:p>
                      <a:r>
                        <a:rPr lang="en-GB" sz="1600" dirty="0" smtClean="0"/>
                        <a:t>I can question the </a:t>
                      </a:r>
                      <a:r>
                        <a:rPr lang="en-GB" sz="1600" b="1" dirty="0" smtClean="0"/>
                        <a:t>purpose</a:t>
                      </a:r>
                      <a:r>
                        <a:rPr lang="en-GB" sz="1600" b="0" dirty="0" smtClean="0"/>
                        <a:t> of the source.</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39044">
                <a:tc>
                  <a:txBody>
                    <a:bodyPr/>
                    <a:lstStyle/>
                    <a:p>
                      <a:r>
                        <a:rPr lang="en-GB" sz="1600" dirty="0" smtClean="0"/>
                        <a:t>I can evaluate what makes the source </a:t>
                      </a:r>
                      <a:r>
                        <a:rPr lang="en-GB" sz="1600" b="1" dirty="0" smtClean="0"/>
                        <a:t>useful</a:t>
                      </a:r>
                      <a:r>
                        <a:rPr lang="en-GB" sz="1600" b="0" dirty="0" smtClean="0"/>
                        <a: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932805">
                <a:tc>
                  <a:txBody>
                    <a:bodyPr/>
                    <a:lstStyle/>
                    <a:p>
                      <a:r>
                        <a:rPr lang="en-GB" sz="1600" dirty="0" smtClean="0"/>
                        <a:t>I can analyse how </a:t>
                      </a:r>
                      <a:r>
                        <a:rPr lang="en-GB" sz="1600" b="1" dirty="0" smtClean="0"/>
                        <a:t>reliable</a:t>
                      </a:r>
                      <a:r>
                        <a:rPr lang="en-GB" sz="1600" dirty="0" smtClean="0"/>
                        <a:t> the source is.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bl>
          </a:graphicData>
        </a:graphic>
      </p:graphicFrame>
      <p:sp>
        <p:nvSpPr>
          <p:cNvPr id="7" name="Footer Placeholder 6"/>
          <p:cNvSpPr>
            <a:spLocks noGrp="1"/>
          </p:cNvSpPr>
          <p:nvPr>
            <p:ph type="ftr" sz="quarter" idx="11"/>
          </p:nvPr>
        </p:nvSpPr>
        <p:spPr/>
        <p:txBody>
          <a:bodyPr/>
          <a:lstStyle/>
          <a:p>
            <a:r>
              <a:rPr lang="en-GB" dirty="0" smtClean="0"/>
              <a:t>C.Barnard_2014</a:t>
            </a:r>
            <a:endParaRPr lang="en-GB" dirty="0"/>
          </a:p>
        </p:txBody>
      </p:sp>
    </p:spTree>
    <p:extLst>
      <p:ext uri="{BB962C8B-B14F-4D97-AF65-F5344CB8AC3E}">
        <p14:creationId xmlns:p14="http://schemas.microsoft.com/office/powerpoint/2010/main" val="2572596112"/>
      </p:ext>
    </p:extLst>
  </p:cSld>
  <p:clrMapOvr>
    <a:masterClrMapping/>
  </p:clrMapOvr>
  <p:transition>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a:ln w="38100"/>
        </p:spPr>
        <p:style>
          <a:lnRef idx="1">
            <a:schemeClr val="accent6"/>
          </a:lnRef>
          <a:fillRef idx="2">
            <a:schemeClr val="accent6"/>
          </a:fillRef>
          <a:effectRef idx="1">
            <a:schemeClr val="accent6"/>
          </a:effectRef>
          <a:fontRef idx="minor">
            <a:schemeClr val="dk1"/>
          </a:fontRef>
        </p:style>
        <p:txBody>
          <a:bodyPr/>
          <a:lstStyle/>
          <a:p>
            <a:r>
              <a:rPr lang="en-GB" b="1" u="sng" dirty="0" smtClean="0">
                <a:effectLst>
                  <a:outerShdw blurRad="38100" dist="38100" dir="2700000" algn="tl">
                    <a:srgbClr val="000000">
                      <a:alpha val="43137"/>
                    </a:srgbClr>
                  </a:outerShdw>
                </a:effectLst>
              </a:rPr>
              <a:t>Recall the story...</a:t>
            </a:r>
            <a:endParaRPr lang="en-GB"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268760"/>
            <a:ext cx="8640960" cy="3960440"/>
          </a:xfrm>
        </p:spPr>
        <p:txBody>
          <a:bodyPr>
            <a:noAutofit/>
          </a:bodyPr>
          <a:lstStyle/>
          <a:p>
            <a:pPr marL="0" indent="0">
              <a:buNone/>
            </a:pPr>
            <a:r>
              <a:rPr lang="en-GB" sz="4000" b="1" baseline="0" dirty="0" smtClean="0">
                <a:latin typeface="Comic Sans MS" panose="030F0702030302020204" pitchFamily="66" charset="0"/>
              </a:rPr>
              <a:t>1.</a:t>
            </a:r>
            <a:r>
              <a:rPr lang="en-GB" sz="4000" b="1" baseline="0" dirty="0" smtClean="0">
                <a:solidFill>
                  <a:srgbClr val="C00000"/>
                </a:solidFill>
                <a:latin typeface="Comic Sans MS" panose="030F0702030302020204" pitchFamily="66" charset="0"/>
              </a:rPr>
              <a:t>What</a:t>
            </a:r>
            <a:r>
              <a:rPr lang="en-GB" sz="4000" b="0" baseline="0" dirty="0" smtClean="0">
                <a:solidFill>
                  <a:schemeClr val="tx1"/>
                </a:solidFill>
                <a:latin typeface="Comic Sans MS" panose="030F0702030302020204" pitchFamily="66" charset="0"/>
              </a:rPr>
              <a:t> happened?</a:t>
            </a:r>
          </a:p>
          <a:p>
            <a:pPr marL="514350" indent="-514350">
              <a:buNone/>
            </a:pPr>
            <a:r>
              <a:rPr lang="en-GB" sz="4000" b="0" baseline="0" dirty="0" smtClean="0">
                <a:solidFill>
                  <a:schemeClr val="tx1"/>
                </a:solidFill>
                <a:latin typeface="Comic Sans MS" panose="030F0702030302020204" pitchFamily="66" charset="0"/>
              </a:rPr>
              <a:t>2.</a:t>
            </a:r>
            <a:r>
              <a:rPr lang="en-GB" sz="4000" b="1" baseline="0" dirty="0" smtClean="0">
                <a:solidFill>
                  <a:schemeClr val="accent6">
                    <a:lumMod val="75000"/>
                  </a:schemeClr>
                </a:solidFill>
                <a:latin typeface="Comic Sans MS" panose="030F0702030302020204" pitchFamily="66" charset="0"/>
              </a:rPr>
              <a:t>Who</a:t>
            </a:r>
            <a:r>
              <a:rPr lang="en-GB" sz="4000" b="0" baseline="0" dirty="0" smtClean="0">
                <a:solidFill>
                  <a:schemeClr val="tx1"/>
                </a:solidFill>
                <a:latin typeface="Comic Sans MS" panose="030F0702030302020204" pitchFamily="66" charset="0"/>
              </a:rPr>
              <a:t> was involved?</a:t>
            </a:r>
          </a:p>
          <a:p>
            <a:pPr marL="0" indent="0">
              <a:buNone/>
            </a:pPr>
            <a:r>
              <a:rPr lang="en-GB" sz="4000" b="0" baseline="0" dirty="0" smtClean="0">
                <a:solidFill>
                  <a:schemeClr val="tx1"/>
                </a:solidFill>
                <a:latin typeface="Comic Sans MS" panose="030F0702030302020204" pitchFamily="66" charset="0"/>
              </a:rPr>
              <a:t>3. </a:t>
            </a:r>
            <a:r>
              <a:rPr lang="en-GB" sz="4000" b="1" baseline="0" dirty="0" smtClean="0">
                <a:solidFill>
                  <a:srgbClr val="FFC000"/>
                </a:solidFill>
                <a:latin typeface="Comic Sans MS" panose="030F0702030302020204" pitchFamily="66" charset="0"/>
              </a:rPr>
              <a:t>Where</a:t>
            </a:r>
            <a:r>
              <a:rPr lang="en-GB" sz="4000" b="0" baseline="0" dirty="0" smtClean="0">
                <a:solidFill>
                  <a:schemeClr val="tx1"/>
                </a:solidFill>
                <a:latin typeface="Comic Sans MS" panose="030F0702030302020204" pitchFamily="66" charset="0"/>
              </a:rPr>
              <a:t> did the event take place?</a:t>
            </a:r>
          </a:p>
          <a:p>
            <a:pPr marL="0" indent="0">
              <a:buNone/>
            </a:pPr>
            <a:r>
              <a:rPr lang="en-GB" sz="4000" b="0" baseline="0" dirty="0" smtClean="0">
                <a:solidFill>
                  <a:schemeClr val="tx1"/>
                </a:solidFill>
                <a:latin typeface="Comic Sans MS" panose="030F0702030302020204" pitchFamily="66" charset="0"/>
              </a:rPr>
              <a:t>4.</a:t>
            </a:r>
            <a:r>
              <a:rPr lang="en-GB" sz="4000" b="1" baseline="0" dirty="0" smtClean="0">
                <a:solidFill>
                  <a:srgbClr val="0070C0"/>
                </a:solidFill>
                <a:latin typeface="Comic Sans MS" panose="030F0702030302020204" pitchFamily="66" charset="0"/>
              </a:rPr>
              <a:t>When</a:t>
            </a:r>
            <a:r>
              <a:rPr lang="en-GB" sz="4000" b="0" baseline="0" dirty="0" smtClean="0">
                <a:solidFill>
                  <a:schemeClr val="tx1"/>
                </a:solidFill>
                <a:latin typeface="Comic Sans MS" panose="030F0702030302020204" pitchFamily="66" charset="0"/>
              </a:rPr>
              <a:t> did the event happen?</a:t>
            </a:r>
          </a:p>
          <a:p>
            <a:pPr marL="0" indent="0">
              <a:buNone/>
            </a:pPr>
            <a:r>
              <a:rPr lang="en-GB" sz="4000" b="0" baseline="0" dirty="0" smtClean="0">
                <a:solidFill>
                  <a:schemeClr val="tx1"/>
                </a:solidFill>
                <a:latin typeface="Comic Sans MS" panose="030F0702030302020204" pitchFamily="66" charset="0"/>
              </a:rPr>
              <a:t>5.</a:t>
            </a:r>
            <a:r>
              <a:rPr lang="en-GB" sz="4000" b="1" baseline="0" dirty="0" smtClean="0">
                <a:solidFill>
                  <a:srgbClr val="00B050"/>
                </a:solidFill>
                <a:latin typeface="Comic Sans MS" panose="030F0702030302020204" pitchFamily="66" charset="0"/>
              </a:rPr>
              <a:t>Why</a:t>
            </a:r>
            <a:r>
              <a:rPr lang="en-GB" sz="4000" b="0" baseline="0" dirty="0" smtClean="0">
                <a:solidFill>
                  <a:schemeClr val="tx1"/>
                </a:solidFill>
                <a:latin typeface="Comic Sans MS" panose="030F0702030302020204" pitchFamily="66" charset="0"/>
              </a:rPr>
              <a:t> did the event happen?</a:t>
            </a:r>
          </a:p>
          <a:p>
            <a:pPr marL="0" indent="0">
              <a:buNone/>
            </a:pPr>
            <a:r>
              <a:rPr lang="en-GB" sz="4000" b="0" baseline="0" dirty="0" smtClean="0">
                <a:solidFill>
                  <a:schemeClr val="tx1"/>
                </a:solidFill>
                <a:latin typeface="Comic Sans MS" panose="030F0702030302020204" pitchFamily="66" charset="0"/>
              </a:rPr>
              <a:t>6.</a:t>
            </a:r>
            <a:r>
              <a:rPr lang="en-GB" sz="4000" b="1" baseline="0" dirty="0" smtClean="0">
                <a:solidFill>
                  <a:srgbClr val="7030A0"/>
                </a:solidFill>
                <a:latin typeface="Comic Sans MS" panose="030F0702030302020204" pitchFamily="66" charset="0"/>
              </a:rPr>
              <a:t>How</a:t>
            </a:r>
            <a:r>
              <a:rPr lang="en-GB" sz="4000" b="0" baseline="0" dirty="0" smtClean="0">
                <a:solidFill>
                  <a:schemeClr val="tx1"/>
                </a:solidFill>
                <a:latin typeface="Comic Sans MS" panose="030F0702030302020204" pitchFamily="66" charset="0"/>
              </a:rPr>
              <a:t> do we know? </a:t>
            </a:r>
            <a:r>
              <a:rPr lang="en-GB" sz="3600" b="0" baseline="0" dirty="0" smtClean="0">
                <a:solidFill>
                  <a:schemeClr val="tx1"/>
                </a:solidFill>
                <a:latin typeface="Comic Sans MS" panose="030F0702030302020204" pitchFamily="66" charset="0"/>
              </a:rPr>
              <a:t>(who is telling the story?)</a:t>
            </a:r>
            <a:endParaRPr lang="en-GB" sz="4000" dirty="0"/>
          </a:p>
        </p:txBody>
      </p:sp>
      <p:pic>
        <p:nvPicPr>
          <p:cNvPr id="2052" name="Picture 4" descr="C:\Users\Chanette\AppData\Local\Microsoft\Windows\Temporary Internet Files\Content.IE5\K0U2MF1T\MM900365209[1].gif"/>
          <p:cNvPicPr>
            <a:picLocks noChangeAspect="1" noChangeArrowheads="1" noCrop="1"/>
          </p:cNvPicPr>
          <p:nvPr/>
        </p:nvPicPr>
        <p:blipFill>
          <a:blip r:embed="rId2" cstate="print"/>
          <a:srcRect/>
          <a:stretch>
            <a:fillRect/>
          </a:stretch>
        </p:blipFill>
        <p:spPr bwMode="auto">
          <a:xfrm rot="406046">
            <a:off x="7109086" y="637493"/>
            <a:ext cx="1602085" cy="1602085"/>
          </a:xfrm>
          <a:prstGeom prst="rect">
            <a:avLst/>
          </a:prstGeom>
          <a:noFill/>
        </p:spPr>
      </p:pic>
      <p:sp>
        <p:nvSpPr>
          <p:cNvPr id="7" name="Footer Placeholder 6"/>
          <p:cNvSpPr>
            <a:spLocks noGrp="1"/>
          </p:cNvSpPr>
          <p:nvPr>
            <p:ph type="ftr" sz="quarter" idx="11"/>
          </p:nvPr>
        </p:nvSpPr>
        <p:spPr/>
        <p:txBody>
          <a:bodyPr/>
          <a:lstStyle/>
          <a:p>
            <a:r>
              <a:rPr lang="en-GB" smtClean="0"/>
              <a:t>C.Barnard_2014</a:t>
            </a:r>
            <a:endParaRPr lang="en-GB"/>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a:ln w="38100"/>
        </p:spPr>
        <p:style>
          <a:lnRef idx="1">
            <a:schemeClr val="accent6"/>
          </a:lnRef>
          <a:fillRef idx="2">
            <a:schemeClr val="accent6"/>
          </a:fillRef>
          <a:effectRef idx="1">
            <a:schemeClr val="accent6"/>
          </a:effectRef>
          <a:fontRef idx="minor">
            <a:schemeClr val="dk1"/>
          </a:fontRef>
        </p:style>
        <p:txBody>
          <a:bodyPr/>
          <a:lstStyle/>
          <a:p>
            <a:pPr algn="l"/>
            <a:r>
              <a:rPr lang="en-GB" b="1" u="sng" dirty="0" smtClean="0">
                <a:effectLst>
                  <a:outerShdw blurRad="38100" dist="38100" dir="2700000" algn="tl">
                    <a:srgbClr val="000000">
                      <a:alpha val="43137"/>
                    </a:srgbClr>
                  </a:outerShdw>
                </a:effectLst>
              </a:rPr>
              <a:t>Think, Pair, Share...</a:t>
            </a:r>
            <a:endParaRPr lang="en-GB"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a:bodyPr>
          <a:lstStyle/>
          <a:p>
            <a:r>
              <a:rPr lang="en-GB" sz="3600" dirty="0" smtClean="0"/>
              <a:t>Share your ideas with your partner/group – </a:t>
            </a:r>
            <a:r>
              <a:rPr lang="en-GB" sz="3600" b="1" dirty="0" smtClean="0"/>
              <a:t>Do you all agree?</a:t>
            </a:r>
            <a:r>
              <a:rPr lang="en-GB" sz="3600" dirty="0" smtClean="0"/>
              <a:t/>
            </a:r>
            <a:br>
              <a:rPr lang="en-GB" sz="3600" dirty="0" smtClean="0"/>
            </a:br>
            <a:endParaRPr lang="en-GB" sz="3600" dirty="0" smtClean="0"/>
          </a:p>
          <a:p>
            <a:r>
              <a:rPr lang="en-GB" sz="3600" dirty="0"/>
              <a:t> </a:t>
            </a:r>
            <a:r>
              <a:rPr lang="en-GB" sz="3600" b="1" dirty="0" smtClean="0"/>
              <a:t>How</a:t>
            </a:r>
            <a:r>
              <a:rPr lang="en-GB" sz="3600" dirty="0" smtClean="0"/>
              <a:t> do you know that you are right?</a:t>
            </a:r>
            <a:br>
              <a:rPr lang="en-GB" sz="3600" dirty="0" smtClean="0"/>
            </a:br>
            <a:endParaRPr lang="en-GB" sz="3600" dirty="0" smtClean="0"/>
          </a:p>
          <a:p>
            <a:r>
              <a:rPr lang="en-GB" sz="3600" dirty="0" smtClean="0"/>
              <a:t>Would anything </a:t>
            </a:r>
            <a:r>
              <a:rPr lang="en-GB" sz="3600" b="1" dirty="0" smtClean="0"/>
              <a:t>change</a:t>
            </a:r>
            <a:r>
              <a:rPr lang="en-GB" sz="3600" dirty="0" smtClean="0"/>
              <a:t> your opinion?</a:t>
            </a:r>
            <a:endParaRPr lang="en-GB" sz="3600" dirty="0"/>
          </a:p>
        </p:txBody>
      </p:sp>
      <p:pic>
        <p:nvPicPr>
          <p:cNvPr id="6" name="Picture 3" descr="C:\Users\Chanette\Pictures\Microsoft Clip Organizer\MC900383958[1].wmf"/>
          <p:cNvPicPr>
            <a:picLocks noChangeAspect="1" noChangeArrowheads="1"/>
          </p:cNvPicPr>
          <p:nvPr/>
        </p:nvPicPr>
        <p:blipFill>
          <a:blip r:embed="rId2" cstate="print"/>
          <a:srcRect/>
          <a:stretch>
            <a:fillRect/>
          </a:stretch>
        </p:blipFill>
        <p:spPr bwMode="auto">
          <a:xfrm rot="21111398">
            <a:off x="6978703" y="5169410"/>
            <a:ext cx="1954073" cy="1585570"/>
          </a:xfrm>
          <a:prstGeom prst="rect">
            <a:avLst/>
          </a:prstGeom>
          <a:noFill/>
        </p:spPr>
      </p:pic>
      <p:sp>
        <p:nvSpPr>
          <p:cNvPr id="7" name="Footer Placeholder 6"/>
          <p:cNvSpPr>
            <a:spLocks noGrp="1"/>
          </p:cNvSpPr>
          <p:nvPr>
            <p:ph type="ftr" sz="quarter" idx="11"/>
          </p:nvPr>
        </p:nvSpPr>
        <p:spPr/>
        <p:txBody>
          <a:bodyPr/>
          <a:lstStyle/>
          <a:p>
            <a:r>
              <a:rPr lang="en-GB" smtClean="0"/>
              <a:t>C.Barnard_2014</a:t>
            </a:r>
            <a:endParaRPr lang="en-GB"/>
          </a:p>
        </p:txBody>
      </p:sp>
    </p:spTree>
  </p:cSld>
  <p:clrMapOvr>
    <a:masterClrMapping/>
  </p:clrMapOvr>
  <p:transition>
    <p:randomBa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2007"/>
            <a:ext cx="8229600" cy="1143000"/>
          </a:xfrm>
          <a:ln w="38100"/>
        </p:spPr>
        <p:style>
          <a:lnRef idx="1">
            <a:schemeClr val="accent6"/>
          </a:lnRef>
          <a:fillRef idx="2">
            <a:schemeClr val="accent6"/>
          </a:fillRef>
          <a:effectRef idx="1">
            <a:schemeClr val="accent6"/>
          </a:effectRef>
          <a:fontRef idx="minor">
            <a:schemeClr val="dk1"/>
          </a:fontRef>
        </p:style>
        <p:txBody>
          <a:bodyPr/>
          <a:lstStyle/>
          <a:p>
            <a:r>
              <a:rPr lang="en-GB" b="1" u="sng" dirty="0" smtClean="0"/>
              <a:t>Why do we Analyse Sources?</a:t>
            </a:r>
            <a:endParaRPr lang="en-GB" b="1" u="sng" dirty="0"/>
          </a:p>
        </p:txBody>
      </p:sp>
      <p:sp>
        <p:nvSpPr>
          <p:cNvPr id="3" name="Content Placeholder 2"/>
          <p:cNvSpPr>
            <a:spLocks noGrp="1"/>
          </p:cNvSpPr>
          <p:nvPr>
            <p:ph idx="1"/>
          </p:nvPr>
        </p:nvSpPr>
        <p:spPr>
          <a:xfrm>
            <a:off x="457200" y="1672208"/>
            <a:ext cx="8229600" cy="1036712"/>
          </a:xfrm>
          <a:ln w="38100"/>
        </p:spPr>
        <p:style>
          <a:lnRef idx="1">
            <a:schemeClr val="accent6"/>
          </a:lnRef>
          <a:fillRef idx="2">
            <a:schemeClr val="accent6"/>
          </a:fillRef>
          <a:effectRef idx="1">
            <a:schemeClr val="accent6"/>
          </a:effectRef>
          <a:fontRef idx="minor">
            <a:schemeClr val="dk1"/>
          </a:fontRef>
        </p:style>
        <p:txBody>
          <a:bodyPr>
            <a:normAutofit lnSpcReduction="10000"/>
          </a:bodyPr>
          <a:lstStyle/>
          <a:p>
            <a:pPr marL="0" indent="0">
              <a:buNone/>
            </a:pPr>
            <a:r>
              <a:rPr lang="en-GB" dirty="0" smtClean="0"/>
              <a:t>Gathering </a:t>
            </a:r>
            <a:r>
              <a:rPr lang="en-GB" b="1" dirty="0" smtClean="0">
                <a:solidFill>
                  <a:srgbClr val="00FFFF"/>
                </a:solidFill>
                <a:effectLst>
                  <a:outerShdw blurRad="38100" dist="38100" dir="2700000" algn="tl">
                    <a:srgbClr val="000000">
                      <a:alpha val="43137"/>
                    </a:srgbClr>
                  </a:outerShdw>
                </a:effectLst>
              </a:rPr>
              <a:t>evidence</a:t>
            </a:r>
            <a:r>
              <a:rPr lang="en-GB" dirty="0" smtClean="0"/>
              <a:t>...to support your viewpoint or argument.</a:t>
            </a:r>
            <a:endParaRPr lang="en-GB" dirty="0"/>
          </a:p>
        </p:txBody>
      </p:sp>
      <p:sp>
        <p:nvSpPr>
          <p:cNvPr id="3074" name="AutoShape 2" descr="data:image/jpeg;base64,/9j/4AAQSkZJRgABAQAAAQABAAD/2wCEAAkGBhQSEBUSEhIVFBUWGRgYGBYXGBUWHBgYGhYYFxcXHBkbHSYfGRkjGRcXHy8gJScpLCwsGB8xNTAqOSYrLCkBCQoKDgwOGg8PGiwkHCUqMSkuNSopKSk1KTUsKSwsLCksLDUtLDE1KSksKSkpKSkqKikwLS8pLCk1LDUqLy4sNv/AABEIALMBGgMBIgACEQEDEQH/xAAcAAEAAQUBAQAAAAAAAAAAAAAABgIDBAUHAQj/xABGEAABAwIDBQQGBwUHBAMBAAABAgMRACEEEjEFIkFRYQYTMnEHI0JSYoEUQ3KCkaGxFSQzY8FTkqKy0eHwFnPC8SVUgwj/xAAaAQEAAwEBAQAAAAAAAAAAAAAAAQIDBQQG/8QALxEBAAICAQIEBAQHAQAAAAAAAAECAxEEITESQVFxBWGBkTKx0fAUIiMzNDXBE//aAAwDAQACEQMRAD8A7jSlKBSlKBSlKBSlKBSlKBSlKBSlKBWp7UbeGDwynynMQUpSmYBUtQSmTBgSb2Pkau7c263hWu8dJvZKRdS1e6kc+ugFzArlm29uOYpwLdMAeBsGUotw5q5q14CBag3uxvSkshRxGHVNsgQjuxqZBLjkm2U6A3Nq2bPpPanfw7yRzT3a/wAgvN+ANQClB13ZPanDYk5WngVxPdqBQuOeRQCo6xW2rhS0AxPAyDJBSeaSLpV1EGp52M7alSk4bEqlZs06Y9Z8C+TsaHRQHMEUE5pSlApSlApSlApSlApSlApSlApSlApSlApSlApSlApSlApSlApSlApSlArHx+OQy2p1wwlAkn+gHEk2A4k1kVz70k7UJcbwwO6kd4scySQ2D0EKVHPLyoIztfay8S8XnLcEp4No1CR14k8T0AjDpSgUr0CsdeNQLZpPJIKj/hBoL9UuNhQIIkHz5zwuLxVr6QT4UK+9uD87/lXncqV41QPdRI/FWp+WWgmvo47WFTy8G44pwRLS1kqhSZ7xgOG6yAMwEkgZhNhHRq4UG4ACSUZYKSndKCDKVJ5EG4/911Tsf2oGLahcJfbgOJGhnRxPwKg+RkcKCQ0pSgUpSgUpSgUpSgUpSgUpSgUpSgUpSgUpSgUpSgUpSgUpSgUpSgVyXtoudoP9O7HkA0k35eI11LH45DLS3XFZUISVKPID9T0riW2UDFYt3FOgnvCnK0o7qEpTlSCkWUvUkmbkgWAkLCseDZsF06bsZR5rO7+EnpXoS4RKlJR0QM0feUI5+zWQBUt7D9lu9IxLo9Wky2k+2oe39gHT3iJ0AkNfsf0UjFthzFOvoQoSlCVlKyDopZVOUEewADz5CPdrvRvidlIOIwTy3sMm6213KBzIFlI5qABGtxJru8VStAIIIBBsQbyOVB897H2+3iLJ3VgSUHXzB9ofnWzqGdv+zn7P2i6yiUokOMkSCELkgA/CcyZ+GthsbtA73SV4lpYaJyjE5FBBOkKVGWeoPmBVYnyTpI6uYTFracS60rI4iYMSCDqhQ9pBgSOgIggVbBm4uKVZDqXZvtm1ioQfVPxdpR1+JCvrE+VxxAqQzXCltgiCAeN+fPoetbfZXaPGNuNttPLczLSA0563MCoBQzK30gJm+aEi/Sg69SlKBSlKBSlKBSlKBSlKBSlKBSlKBSlKBSlKBStTt3tRh8IkF5wAm6UDeWrySLx1061Csf6Xz9ThgB7zq4/wpB/zVS2Ste8vXg4WfkdcdZmPtH3dLpXKGfTA/N2WFdErWD/X9Kkex/SjhnTleSrDqPFRCkf3x4fvACqxmpPSJa5fhnKxR4rU6fLU/ltNKVShYIBBkG4IvI51VWrnoT6VMR+7ss8HXklXVDSVOwemdKKgVSL0h7XS5iggKGTDpKSZt3i4Kx91KUj7x5VjbA2MHMpfZd9ZZhtaClDp1lagZCMsqykJlIOvhoMXZWACwXXG1raStCClAMuKWMwAPuREqE6gDWR1PYW1kPtZm0KRkJQpCk5ShSQN2NIgiItBFX9nYENNhAvqVKgDMo3KoGnloBAFhWVQKUpQch//AKC2LLWGxYF0KLSz8KxmR+Ckkferc9hdqKf2CyT3CENoWy4cQCW1oblA4gBKhEqJIF7GpvtrYrWLYUxiEZ21xmTJEwQoXFxcDSqcVstP0YsNNM5QkJS0tI7spEbhSBZJAjQxrB0qNddj597ZYFzZbzasMSMNiWw800vfCJAK2p+EqTBBEhQ1ian2D7C4h1pt1p7DuIcQlYVLqAQpINhlVzqv0m9hcZtJpt1AbQpgLCcPmzFYVlzEOQAFboASREcRMC96JserCbOUjHvMshtSihtawlxpE7yXEk7u/JA1v5U8xcwvo2fJ9Y60gfAFuH/EEAfnUx2D2ZZwifVglZEKcVBWrjBIAAHwgAdKj+N9LGFSfVIee6pSEA+RcKSfwqrZ/pXwiyA6l1j4lpBSPNSCrL5mBUiaUq2y+laQpCgpJEhSSCCOYIsRVygUpSgUpSgUpSgUpSgUpSgUpSgUpSgVGe2/a8YJoBEKfcnIk6JA1cV0HAcTbmRJFqgSbAa1wfa20VY7GqWSYcVu/CynSOuX/Esmsst5rGo7y6Pw/jUy3m+T8FY3P6fVm9nuzTuPdLrrigknfdO8twjUJm1tJ8I0APDp2yexWDZAyYdCle+4O8UeuZU/lFabs4oJASAAAAABwA0FTLDrkVNMcV91OVzsnInU9K+UR2hjv7EYWnKphpQ5FCCP0qIdovRa0tJXg/VOa92SS2rpxLZ6i3Sp7SrWrFo1LDByMmC3ixzqXHOynax3Z7xw+ICgyFZVtq1ZPvJ+G8lIsQZT17A24FAEEEEAgi4INwQeIqDelHs6Fs/S0DfagL+Jsnj1QTPkVVV6KttlxheGWd5kjL/21TA+6oKHllrKkzS3gn6Ojy6U5OH+Lxxqd6vEevr9f35t4jsfg2UuKDSUZg5mWSSUhYUXCFKJyTJNqq7OYJzKHXl51RlblJQQ3a5SSYWuATyASIEGrmMX32KGHPgbQl1we+VKUGkdUy2pR8kjia2y1gAkmALkngOdbuOwMds0uPNOd84gNyShJhK5jxc9IvNidNarwW1kOuLS2QtKAmVpMpzHNKJFioAAmD7QmKwCpOLBccMYVNwFboeAuVqn6kcAbK1MiJw+yuPU4VfRm2/oXeL7twlSFHivu28kFsO5gFEiRoIAJCU0pSgUpSgVZfwTa4K0JVBBGZIMEaESLEVepQcU7f7HTh8epLaQlDiA6lIsEklSFgDgMyQqOajUeqZ+lh0HGtJGqWDP31mP8hqF/wDOFBl7M29icHKsKspME90rMptR6tzAVPtJgzrNwek7P7RYxTSVh1hwFCVAhlW8SlJBgO210iuV8qm3YjE5sMUAgFtbiOoSSHEkwQfbAHRJ5VEiVtdpsSJCmmVROinG9NbFKrVfb7Wrm+GNiZyutnQxO9l5i1at4hROWbAXmBzKZNwLXGv6j0KuBABGmkkAkH8Lz8jyqNjcHtm0kS62+0AJJU0pQAiSSW80WvW3wG0mnkBbLiHEmN5CgoXuNKg+1UqW0W25K1ApzTASFEpWveNlBtSyL6p14G3h9ltMhPdoSwUgJQtuEK0EJkRmkRAVIPI1Ox0WlRvZvaUpWlrERvEJS6BAKtAlafYUTEEbpkeEkAySpClKUClKUClKUClKUGl7aYot7PxKhr3agPNQy/1rjfZ9HrHD7qUpHzJJ/wAorsfbXDFez8Ska92oj7ozf+Ncb2C56xxPvJSofIkH/MK89/7tfq7PG/1+fXfdd+24TXZGKg1M9n4yQK5ww7BqQ7N2nHGvQ4ydIXNV1p8JtAHjWwbxANA2hhQ60ttQkLSpJ8lJIP61yP0ZPlvaKUe+24hXmAF/qg/jXWsdjQ20txRgISpR8gCf6Vyb0aYcr2ilXuIcUfnCP1UfwrDJ+Ors8D/F5G+2o++506ntHYyHlJXmW24kEJcbVlUASCUnUKTInKoETeKxnNgIurEPOvpTfK6pIbEXktoSlCoid4GtxNUPshaSlQkKBBHMEQR+FbuM5Vjdqv7aceaZUWsK02VwLKckKDRV1UpJITokCTKojpewkoGFY7sAI7pvKBoE5BH5Vyzsm6dl7VVhnTuKyslR4gnNhnfnJQeRWeVdK7LwMP3YP8Jx5ryCHVpQP7gTQbetTi+0zKHvo6czr8AlppOdSQbBSz4Wx1WUzwpjMSXnPo7SyAm7y0m6RwbSrg4rjxSm9iUmsHZ/YhrChRwS14crUVrlReS4o6laXCST1SpJ60EibUSASCkngYMdLWqqtQNpPtfx2CoD6xg5xHMtqhY8k5/OsvZu12cQjOy6lxPNJmPMag9DQZlDSov6Q9v/AEbBqSlUOvS23zEjfX91Mnzy86DlnaXav0nGPPA7qlFKPsIGRJ+cFX3q1v8AzhXoAAgWA08otXlA5eXSpV2EdKU4kiBCkkkwJ9VGWeWlRXl5VMewaSGnVD2nCBpqhtseWtuOvCokSFsCFX5iOccbmBIyzeQZNBOeQZ+MpAMzHKLRFteZm1eJVvHKZMCYTNjrpYkgG5sKJgGRM2BN7ydY1ueo0ioFDCwpWaYJg23gZ4crRbmIgXqk6p9qOaRCbTAIkG4JuTERaKvPK8NxngkACdJHs6gSm0XMVbSLSZzXM6cDP4SeWv4BQ6kLlLhBEFKjcggBIII5EEg8jF6kfZfaJWhTTiipxkhJUYlaCJbcPUpsfiSqtK8uU7xAlQA534TqDOYXvrVGz8WWsW0tRMOEsrsQN7eaMG/iAQDHtnmKmBOKUpUhSlKBSlKBSlKClxAIIIkGxHOuB7Y2erBYtSIJ7tVviaV4Y65f8STyrv1Rbtz2PGMbCm4D7YOQmwUNS2o8ibg8D0JrHLSbRuO8Ol8O5NMN5pl/BaNT+v0QJtwKAUkyCJBHEVkNPkVGmX3MMtTakEQd9pW6UnmOU68jqDxraMbVbV7YSeSt0/nY/Imppli3ury/h+XjzvvTymO0pNhNqkVucNtrrUHVj0JuXED7yf8AWsPEdpIENXPvKBAHUA3V+Q86va9axuZefBxsue3hx1mf36pN297Uyz9FQZU5Bc+FsGQnzUQPkDzFUej1wMNrUlHe4l8Du2QRIaTIS44r6ptSio5jqAMoUbVDcFsLE4wOKYbU6EyXHCoJkxdKVGynCOFgBxG7Vey+1GLbCQ09kJMgNNJUXTlkKcBSpTi8iRpASE2AAryxf+bx2+jvX4sxx/4XBaJmJ3ed616R7f8AY93XMZ2dSsZ3iXHte9BUgoPJqDLSRyGvtZqxsD2w7hXdY5QTHgxMBKFjgHIs05+CVcI8I0nZv0nJdhvGZEKVAS8mzapsAq57szxkpPMaVm9pcFY16q2i0bh8/nwZMF/BkjUoh6Rdts4zFJLO+hDZbU4JAcKlZoSeKU3hXNZjSpd2GfbxzKi4pxOIRlQ+W3XGu9EQ26oIUASpIgq1lKhMAVzXFqSVHKoKgwYIMGsrszt04PFNvyck5HhzaUd4/cML+6ocasxd2wuEQ2gIbSEpGgAgVeqlCwQCDINwReRzqqghXajGKdfcw6z6lCWpQk5S6pecnMZkoASBlGpJmdKi/bbFqR3CkEtOZzvoOVWUIVAzDey3EjSwkGpTttI/aLkG/cMEiJBh16Afl+U1EO3wth93VS5N7nIkAcrAK051HmLuxfSfiWQEPJTiU2hSj3bg81BJSv5hJ6mtBt/tKrHPqxBBSnwNoMSlsHpIlSpUSPhHCtenUeYrHwH8MDlKT5hRSf0qRk/7/pXn/ONe/wC/PlXkf8vQCefKp72UZ7vCo3JKk5139/M5YA6jOOtvKoKzhC6tDQ1cIR8id4/JAUflXUUoSBA3kxYEagAQmwnQGwHSokeNJgKgiOMRM890XBsR5xXknvNApQBiFbon84Nzcamq8QnISYEEGRPvRKuYiNOPSvG0xF55iBYkyY4Rp+JNQDIlRIgdDAtcC+trg3nW9W3D4AreuCIMG0QSDBkaW1Aq8tuAlQSB0mPCFQIVcc5111FW202mb65YBEbwH6m55Cg9uVjRKhwtrCSYMamZH2dKxdsoUWVhJGbxIgwe8SQpA3vZzpT1kRWctkFJISBfXnIEmCADMxa1vlVpJzKKjungBCtIkE66BJjqeVBM8BjA60h1PhcSlY8lAKH61kVHuw7/AO7KaIgsuONxbw5s7cdO7Wn8KkNWClKUClKj+1u2jLLxw4ILwGYhR7tCRa5cIiLjwhRE3AoJBWPi9otNXccQj7Sgn9da1WDCsSnMcWlSdCnDKAA6FwErnyKPKsv6Fh8MM4aAMxmShS1knqAVqP40FP8A1ChQ9Wh137Da4/vKAT+dUubUfjcwaz9pxlJPQQpV/OKtYvbSxACQ3m07yVrP2WW5UfmRWG486lQcW53ZPh75UkyIhGGaICjf2lFVB7tHZ+D2hDbyCh4CwUC08kcYPtJ8syaimO9EboJ7nEIUngHEqSfmpMg/3RU5efZcZBxKcomAXQGyVAeNAnMknhEKFEqew9jmxDPMXdQOo+tT1G/0VrWdsdb94ezj87Px+mO2o9O8fZzxn0S4qbuYdI5guK/LIP1rPxXo0Rh2FOrWp9SSkqATCUt5h3q0tyS4tKMygFEgx4ToejYXGIdSFtqCkniOfEHkRxBuKu1FcNK9Yhtl+KcrLHhtfp8tR+TRtBgYfuW4DSkFIynVKxdQVxJBnNxma4rtDZq8K73LkhSbtuJJAcCTuuIUNFCASBdJ6QTPu12EcwKszY/dlq3Y+pWo/wAM8m1E7p4ElPu1FMdtkPILbqQtJ4HnwIOoI5i4pkxxeFeDzrcS8zrdZ6THq92ds9e0VFCGv3gQVvJCQ0tKjEvpEZHbGFoBzwZTxE+2V6OlIbS09i3HWRcshISk8kBclYa5omD0EgxLsT22Y2c0428lxSVuZw6kJUbpSkJXcRGWytL3g6yVr0ivYtRa2dglLWNXH1JQ23OhXkKpkXygyfzqK1ivfuvyct88TGKP6UT035fLfl7bYPpY2cy21h3U5G1JJaCRlSC1lKtLQEKA6DOR7QrnSFTcEEcCLg12nY3YtKHPpWLcOKxR1cWIQ38LTfhQkc9db3rmXbBgLfxOLwrDhwiSApxCQUF24dWi+8kqygkApzAkkZprZzZj0T/0UbULmDU0q/0dfdpP8spStA+6FZfJIqZuOBIKiQAASSbAAXJPSo72D7NHB4XKuO9cV3jsXAUQAEA8QlISmeJBPGqe2W0wO5wsjM+pRI5tNDO58icoPQmiEbfbcceexQcUyHloISW0KhCE5EGTvhZAzFNgnMNTWq7ewWmSAQEu5SD8TbgFtLhAqSBIVvAWmYMpMSDPAA6jnetR2zwwVgnFyolvu3ItAShUnqN3vCZiqiCf7VjoOVxSToveT5iAsfor5nlWQRFzpztH41k4DsyrFlpWdbSCtXdrSkErUGnF5gDq2MoE+1mMG01YY/8Av+leRVbzC21qbcTkcTOZP6KE6oOoP9Zph2FOOJabErWYSLfieSRqT/UgUEg7FbOKnFP5SUoGRPVarriTqEwPNZHlL0rAUrMTHIADLrvfkkGLW86xtn4BOHaSyAohOhIgqPicWfdklWn5aVlhAAIJi11JPCACd42JuZMVUeNpO8YufaiYiRBnSN7rF68UrfkgjXcgSb8TMWuRHCOlVOIyyIVB5j2jATbQgcT0OutG0QQbX0uqReYIOsaaWnhQEJlcgZgLAxmgHTW17dNKocPhmU8zA3hAmL+EixniTFV5MsKBURxJi4GafDYknh1EQbVQlu2aLDQSQRYxbS8iw9060FSjmIgEgQrKZMG026FQ+RPSvMQTB1TeyoTbSAAPaFjpEfhVxbWqklRIJ8pgcRcACNfmONW8oUSRYa3lPESbQLEEyTMEc6DP7MYkJxbjY9tpKxNpLaihSvmlbf4VLKhGGUE4nDuXkLyEWgIdSpMc5Lgb4Ru2qb1MBSlKkWcXi0tIK1qCUjUn9Op6VzPs6HHVrfRi5deUSGu9eYWEg2EOhxC1gWygZBMAjWpt2xUkYU5mG395ICXUtqQkkx3hSsgKygndBBJgCJmo/g0tpw6Uk4lCCJKcawpxomTqI9SOAAKUgRAMUFTqwXAMQ2rvtEutgYfEgdAlRRiAOIbUofy62uC28tCSVq+kspMKdbSQ630eYAkEcSkA/ABesHvVBuAEuMn2STi2D0S4kF1r7yVJHCKsZ2zlWhRaIsgrct0S1i05kkT9U5INhlTQSFnZ6VJSrCupQ2uVLW2ErW7OkOqJtreCdIKYrAS53cWGGUvSf3jFODyGaP8AGB0rVpxTjLi1J9Uu6nNw5FabzzCScs//AGGSR7wtlrfYbbSHoQucO8tMJUChQWnWWXYKHRqY1EyUigskd2c38BSrBxz12IX0SgTl8r/ZFZLGMLQBWShBJu+rM64Y0ShNk8LD+6KpdwpZKinI02AM76yXXVk8Bm+QBJVewTVpKsg7wDuQbF9+VOr6JQbieCTEe5QZ2I2ehR71C1MOLjeG7mPALQoQs8LjMOBFP2otq2ITA/tkAlH3hdTXzlPxVhAR6yMn8/E3WeiG7ZZ5bv2TWc1tTKkFwKSjQOOQhS1cIbAm9+APSgy32W32ihQS424mCDCkqSR+BBFce7Z9h14Il1vM5hveN1NfC5zRyc/ve8epnZceswyu6UreKCk92sn3mzBQrqmDzmIq5htrgqDTyO6cNglRlK/+2vRflZXNIoOAzUj7HdtFbPbW0lgOoUorCQrIQogAwSCIMCx0qe7W9F2DeJUhKsOo3JZISknmW1Ao+YAPWtSj0OpzXxjscg20D+MEflRMTpsNg4h/aqA8+hLODJOVgEqU+QYl1UD1QUDuAb0XlNlY/pM2sS2Nn4dJW44M60ojMllBBISJlSlEQEpk5QsgGKt7J2RiUOLwmBxq22GkmC622+UqKindMJgd4HN0yBkMAAgVAu0OxMRh3inFhSlrOYPFRUHVD2krsQsADdsUgWECaxyWmtXR4GCvIza3FddYieu/l7evXaadl/SskN5McTugw+kWVE2WkeFdokCCdcptWUQXH/pDgHeKAuIlCDvIZCpsm8k+0szcAVy59a1vBbjhOay1kZzZOVJUlMFd9ViVkcFxfbbI7QuYNWWUuMgeFKkrTkJ8bKxqmc24Yg5huGRVKZenXt++71cv4d1n/wA48Nu/h8p+dJ84+XeE/Uv3IzA8SogSTck3IMDrIqrEHdyhW6QQowNBIUOZ0JPCJ0tRwZ9CVIB1EHUzN5MROkC3Cqi37WZIjKYi9gRfUEmSIPlW7htT/wBMYJKpThmQoXFpE6kgGUCNeAgWrJxjhz4eCM2dcgcCcO5ETB0tGumtZi1FUgEm28BwsecwQSkwBO9WJi8PLrABSI765EEENm8zYCD8wKCjaex2MQlCXcxKfCsKUlevhlNwFXBjjrwr3YuyWsOhXdpAUbkk51qAMDMtWsE84Fojjnl4mwO8ZEWEiYEgnLBym8cJqlvD2jw39oCeIAGlzu3jjQeJWIlZvMkybcZABMgQDxMaca9aNyJAAsnjcg9NCAI472mlEuQAM3hgAib2vGmaAZvyi9q8DHizQCRcqAI0Em0A3J0mg8C5zZryBAmBHDQx58JFehYzSCMmpJmbG0eRsZ5a61WVZcwKrGTOlyRAkXBUSbdbRVISSoKM30JCbjh5WnU8KD3Pv7xsJFrAnjOUyD+B1+VvNpkjkrWwiSOpuSInW9XEDJG8kgwDAgAJmTHACInoJmqCkqgmSkaGx5+aonLeRrQVuO3EHd3TaByga6cL9L61Q44BJRGYGRJUeQkk3vEETNx0q4U5TmChMmwHMC3XQH9DVLgKpAOZIN4g3kDjJ94QBwoLG03ilrMgglBSu3NpxLigDrfL+ZMc5+hQIkXB0qEHDBQ8QAIAiIJTcSTfgqI+I1IuyeKLmCYUdQgJVOuZG4qespNTA29KUqRhbXwAeZUgobUYJR3ic6QsA5FEdDyvUU2QrENoCmu8W2kQF94cSh2NV5F5XUCdCgqHJJGUmbmuY4FlIeeQWUKKTvLUy4lVlEJGfCqWhlIEwISriU6mgkKMbhnCVuIDK+OIZUQJ5KcQEqQfhdSB51cf2SqC4PXpULus5EOqT8af4WIHQgdEmtQo599OZWUxmzHEhPTvmoxLX3wR0q1hcSUFS2HSgi6oh1CvtKbTbzdaSr4hQZQwagmWVB5tB8IC0lpX/bHrcOrq3I/lxWHcgpRlWlcksrCVJcOpICdxxQN87WVwaqbUa2Q2824AvFsluBbGYdWdA83GyVNjoqU8zWVidnBxJXAxCFfXMhBX5ON+B6OYEjgkG9BjbB26sQltSn0/2Dih36QLKLTpgYhIPsqhadFEHdrdtOtYgqcYUlL4ASStBK2hNwW1EFBInkDY3qIY7CCCokLTMd4JO8LBK85CgscEuELHsOjw1ebxZJSHkqdiQ26hRS8kgbyWnDClkXlhyHLGztBJl4JSFlQtlTKsU8UqIESQhNkoA4ndHRVUNvJA71sZueJfMJg+7MEjokJSedWsLtrc9YRicOSUl5KN5BHsvsxKSOKgBHFKdaz28GlYL7ak4hZlTalqBQJ0CcoISBzAJPEmgowz7pSSlRINy88MiQPgbEHL1URzlVZJxTT6VJKc7UbylJ9WYPAqsrnIkW1rXKGdZSUnEuJMGQW2Gz5GQoifjV5VSD3pkfvJHtHcw7ZHIXzkfePVNBmJwTrQlhzvEcGnVE2+B26h97MPKqk7fRCgsFp1KVK7pcAnKCSUkWcTbVJPWKtYTHrVPdE4gnVcBtlMTZJuVfLN5ir77TWMZW2oJcTdMwcuaIlCuh9oG3Og0nZTFoYwi3nlBOZ0iTcqIhsJSBJUpSkqISJJKqwNqOHHKKX0ZWBdLJupR4OORaReEgkJN5JgDVdncGgtocubGEFeZLaiVBwNxujM4hRzDWdSK3TbRByrTcwBJm+Xe8/CJ+ZFRsc/292ZVht9BU4wRMmStofER4kSCM2oi8jerWbJ2Z9KdDbYkLI71xIkJQPFKhZSymwTrfgBNdNF1CITxMSM26JJ4TwP63irgaKbqTucBOm9CNNDy+QNeecFfFt2a/GM8YZxW6z5TPeBzdEgE3Iy2BN9LWFoI4Xqp5akCBEkATcgajTheR8xrVt5G9lAAvEiQfFYGOG9ImeNqq7g6hO552Ig57agb3naRW7jKloiSCeekayBYXgmx4/MWwnn8rzBiCUPqCTqN1oaCRoqZ+dZL8agASJB4gEHQjyg3HD563GNqGLw2W8oxA4XUA0pOsaBEfOKDapb0JUZIuQAAYiSOJMSR/W5PrKiRnIiCNZEx7Q4m5iI5/LxwiAQlMSRBvdJGmpkEG0ayKpZw5IEbx4mT4ZObXgSnSdY60FSSVbxN5tAFtAEk+Yj/SwogEkiDuiJNs1iImZkQfOxnWvAN2FJTIgKmDMiL8rRpwvVCG80ka+yASIMCInSJ/2FBcLhXmJMAaACTa8yRxsRx/Ue3z5fnm4J/wDYjTTyivAiJSUgHeIPwgzbmASY46A1bQkFWgA90SBryiLm9uXGKC7mJIRYAAyIzT5E8AesX6EGlVoABVmtHLqfIkyOQ51U22QRnTrESZ3iCTcanLqPOKsxcCyY1iRJAOvCYT1sRpQX3HCCECLkEm6pFreZA4cjaqHN0EiTBjLYTYGLWAIkg6fImhaKblO4J1PAZcvlvJt531qnEJuUwAedwYlJy24GePGbGguOOKQm0AkRN92/EdCemoE1tux7wCXmeLbpVERuugOgjpmUseaTWo+jq1CZEieMm+Yx5a/IjjV/ZOICMYyoQA8hTfnALrd+MZXI+1SBMqUpVgqEbSwKDtFQb7grUkEpUpWGUm07i2zmcWo3Jy2EX0Bm9QPbiv8A5B0LRiinu0BIDTDyFTchHeJMAZbpFyTJ0TQVY3CutkKcSpJGjjhMgaZRi2d4J6PIIPE1W5iSoBTraXgNFuIhSbcMThwpH5INYneYlv8AgN4tPTuiB5ZM5QPkmrH7RxMlS9mOKUNFtJUw4fvJj/SgzA8gHvcilJ4r7xOZH2cW0q6ejxH2uFZSWyXApjEBLyrhLye5cX5lIyPp65FdFDWtc3i3XSCrBYvNE+uYbSsRAhOJZcSoa2kEmqf2fiwCGsK7lNyy+MO6ys+edCkK+LKepNBuDjc7mTEtnB4kjKlyApp8e5m8Kx/LXChO7zrWY7ZK21lGQJKwAWvGhzLcd3mIzgRPdKKXEfVqAEKysI5iQiFYR9oEQplzu8Wyq1wkpX3iR+Kehq1+0sraknDvBqwVhnmnlIPLuHshy3iELAAMRk1oMRrFKzhaVLS74QsKGckaN51gJfj+xfCHReCdazMLtfIVOJKGF5vWGFjDuK/nIO/g3jzUPm5asPHYtkpKitxQjKoONrRiG0xPduBxOTEoHuuCdSFKMVhubXQypPeOSAMqHUFSXWxPhh3fKOPcPhQ5LUYSAnLe0WsR6h9BbWYPdLNnALyhQ3XUdB95Iq47s6cynyC0icrKEnLlGhWBdxUDw+HoTeoUvHtNIs7hnMOreKc4DMzObISV4JwcxmbmZyEzW92dtvKkqae7xCU5lMYhaUuoSNVIeJKXEfESpJ/tBQbZvDLxABdBbZ4M6KUOHexoP5Y+9OgoQfpW6ndwotIt38WIEaMjSR4+G74sbDYw7QNkuIwgAkqBQcQozuD+SniRZZIAJTOaRIQAIAgCwA5UEBbbW0462WHglLzpbCGXFJLSlFQgoSUxJUAJta1XShSwEpwz8ZYzFpSJ4RFom50/Cp3FeRUaEJ7l6I+jvW0hLetj79hN7cvKqzhXYEYV07xMnukx1AC76AXvzmppFKaEKY2e+kZfo7kcf4X9XLnXhxq5+zn8p/dlEkCxWyIiYkhUnXrpUxpTQhbezMSkkjDkSf7RoyOu90H4dTWLiuz2KViMO6GAUtF7MC6gEh1vKIgcFXNT6lNCFp2Nis2YMISYH12huYG5YX/Phar42NiZktN6gx3o1H/5f721qW0poQ53YWJJBDLVibd8rjAP1esTern7DxSvElqSIPrCZ63a5wbzUtpTQiT/AGexCtEYcafWOm40n1dx0qobBxVp7i2m87pynLykVK6U0Iors7iCkCGNCCczk3mdEgceVUjs/iQnL6iPtOD/AMD0/CpbSmhFf2BiIO6wSTM53NYA4Njlxq212fxSZADEGfrHPPi3EyTeOPQVLqU0IqjYL41QybRdxWkzr3c8rTFq120+y+NICmPoyXEONuJK1uKktmcv8OwUBlngCedTulSKUExcQeWtVUpQK8r2lB5FIpSgUpSgV7FKUCvCKUoLCsE2SSW0EnU5Uz+MVhDsvhM2f6IxmnNPdNyDzFrHrSlBtK9pSgUpSgUpSgUpSgUpSgUpSgUpSgUpSgUpSgUpSgUpSgUpSg//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3076" name="AutoShape 4" descr="data:image/jpeg;base64,/9j/4AAQSkZJRgABAQAAAQABAAD/2wCEAAkGBhQSEBUSEhIVFBUWGRgYGBYXGBUWHBgYGhYYFxcXHBkbHSYfGRkjGRcXHy8gJScpLCwsGB8xNTAqOSYrLCkBCQoKDgwOGg8PGiwkHCUqMSkuNSopKSk1KTUsKSwsLCksLDUtLDE1KSksKSkpKSkqKikwLS8pLCk1LDUqLy4sNv/AABEIALMBGgMBIgACEQEDEQH/xAAcAAEAAQUBAQAAAAAAAAAAAAAABgIDBAUHAQj/xABGEAABAwIDBQQGBwUHBAMBAAABAgMRACEEEjEFIkFRYQYTMnEHI0JSYoEUQ3KCkaGxFSQzY8FTkqKy0eHwFnPC8SVUgwj/xAAaAQEAAwEBAQAAAAAAAAAAAAAAAQIDBQQG/8QALxEBAAICAQIEBAQHAQAAAAAAAAECAxEEITESQVFxBWGBkTKx0fAUIiMzNDXBE//aAAwDAQACEQMRAD8A7jSlKBSlKBSlKBSlKBSlKBSlKBSlKBWp7UbeGDwynynMQUpSmYBUtQSmTBgSb2Pkau7c263hWu8dJvZKRdS1e6kc+ugFzArlm29uOYpwLdMAeBsGUotw5q5q14CBag3uxvSkshRxGHVNsgQjuxqZBLjkm2U6A3Nq2bPpPanfw7yRzT3a/wAgvN+ANQClB13ZPanDYk5WngVxPdqBQuOeRQCo6xW2rhS0AxPAyDJBSeaSLpV1EGp52M7alSk4bEqlZs06Y9Z8C+TsaHRQHMEUE5pSlApSlApSlApSlApSlApSlApSlApSlApSlApSlApSlApSlApSlApSlArHx+OQy2p1wwlAkn+gHEk2A4k1kVz70k7UJcbwwO6kd4scySQ2D0EKVHPLyoIztfay8S8XnLcEp4No1CR14k8T0AjDpSgUr0CsdeNQLZpPJIKj/hBoL9UuNhQIIkHz5zwuLxVr6QT4UK+9uD87/lXncqV41QPdRI/FWp+WWgmvo47WFTy8G44pwRLS1kqhSZ7xgOG6yAMwEkgZhNhHRq4UG4ACSUZYKSndKCDKVJ5EG4/911Tsf2oGLahcJfbgOJGhnRxPwKg+RkcKCQ0pSgUpSgUpSgUpSgUpSgUpSgUpSgUpSgUpSgUpSgUpSgUpSgUpSgVyXtoudoP9O7HkA0k35eI11LH45DLS3XFZUISVKPID9T0riW2UDFYt3FOgnvCnK0o7qEpTlSCkWUvUkmbkgWAkLCseDZsF06bsZR5rO7+EnpXoS4RKlJR0QM0feUI5+zWQBUt7D9lu9IxLo9Wky2k+2oe39gHT3iJ0AkNfsf0UjFthzFOvoQoSlCVlKyDopZVOUEewADz5CPdrvRvidlIOIwTy3sMm6213KBzIFlI5qABGtxJru8VStAIIIBBsQbyOVB897H2+3iLJ3VgSUHXzB9ofnWzqGdv+zn7P2i6yiUokOMkSCELkgA/CcyZ+GthsbtA73SV4lpYaJyjE5FBBOkKVGWeoPmBVYnyTpI6uYTFracS60rI4iYMSCDqhQ9pBgSOgIggVbBm4uKVZDqXZvtm1ioQfVPxdpR1+JCvrE+VxxAqQzXCltgiCAeN+fPoetbfZXaPGNuNttPLczLSA0563MCoBQzK30gJm+aEi/Sg69SlKBSlKBSlKBSlKBSlKBSlKBSlKBSlKBSlKBStTt3tRh8IkF5wAm6UDeWrySLx1061Csf6Xz9ThgB7zq4/wpB/zVS2Ste8vXg4WfkdcdZmPtH3dLpXKGfTA/N2WFdErWD/X9Kkex/SjhnTleSrDqPFRCkf3x4fvACqxmpPSJa5fhnKxR4rU6fLU/ltNKVShYIBBkG4IvI51VWrnoT6VMR+7ss8HXklXVDSVOwemdKKgVSL0h7XS5iggKGTDpKSZt3i4Kx91KUj7x5VjbA2MHMpfZd9ZZhtaClDp1lagZCMsqykJlIOvhoMXZWACwXXG1raStCClAMuKWMwAPuREqE6gDWR1PYW1kPtZm0KRkJQpCk5ShSQN2NIgiItBFX9nYENNhAvqVKgDMo3KoGnloBAFhWVQKUpQch//AKC2LLWGxYF0KLSz8KxmR+Ckkferc9hdqKf2CyT3CENoWy4cQCW1oblA4gBKhEqJIF7GpvtrYrWLYUxiEZ21xmTJEwQoXFxcDSqcVstP0YsNNM5QkJS0tI7spEbhSBZJAjQxrB0qNddj597ZYFzZbzasMSMNiWw800vfCJAK2p+EqTBBEhQ1ian2D7C4h1pt1p7DuIcQlYVLqAQpINhlVzqv0m9hcZtJpt1AbQpgLCcPmzFYVlzEOQAFboASREcRMC96JserCbOUjHvMshtSihtawlxpE7yXEk7u/JA1v5U8xcwvo2fJ9Y60gfAFuH/EEAfnUx2D2ZZwifVglZEKcVBWrjBIAAHwgAdKj+N9LGFSfVIee6pSEA+RcKSfwqrZ/pXwiyA6l1j4lpBSPNSCrL5mBUiaUq2y+laQpCgpJEhSSCCOYIsRVygUpSgUpSgUpSgUpSgUpSgUpSgUpSgVGe2/a8YJoBEKfcnIk6JA1cV0HAcTbmRJFqgSbAa1wfa20VY7GqWSYcVu/CynSOuX/Esmsst5rGo7y6Pw/jUy3m+T8FY3P6fVm9nuzTuPdLrrigknfdO8twjUJm1tJ8I0APDp2yexWDZAyYdCle+4O8UeuZU/lFabs4oJASAAAAABwA0FTLDrkVNMcV91OVzsnInU9K+UR2hjv7EYWnKphpQ5FCCP0qIdovRa0tJXg/VOa92SS2rpxLZ6i3Sp7SrWrFo1LDByMmC3ixzqXHOynax3Z7xw+ICgyFZVtq1ZPvJ+G8lIsQZT17A24FAEEEEAgi4INwQeIqDelHs6Fs/S0DfagL+Jsnj1QTPkVVV6KttlxheGWd5kjL/21TA+6oKHllrKkzS3gn6Ojy6U5OH+Lxxqd6vEevr9f35t4jsfg2UuKDSUZg5mWSSUhYUXCFKJyTJNqq7OYJzKHXl51RlblJQQ3a5SSYWuATyASIEGrmMX32KGHPgbQl1we+VKUGkdUy2pR8kjia2y1gAkmALkngOdbuOwMds0uPNOd84gNyShJhK5jxc9IvNidNarwW1kOuLS2QtKAmVpMpzHNKJFioAAmD7QmKwCpOLBccMYVNwFboeAuVqn6kcAbK1MiJw+yuPU4VfRm2/oXeL7twlSFHivu28kFsO5gFEiRoIAJCU0pSgUpSgVZfwTa4K0JVBBGZIMEaESLEVepQcU7f7HTh8epLaQlDiA6lIsEklSFgDgMyQqOajUeqZ+lh0HGtJGqWDP31mP8hqF/wDOFBl7M29icHKsKspME90rMptR6tzAVPtJgzrNwek7P7RYxTSVh1hwFCVAhlW8SlJBgO210iuV8qm3YjE5sMUAgFtbiOoSSHEkwQfbAHRJ5VEiVtdpsSJCmmVROinG9NbFKrVfb7Wrm+GNiZyutnQxO9l5i1at4hROWbAXmBzKZNwLXGv6j0KuBABGmkkAkH8Lz8jyqNjcHtm0kS62+0AJJU0pQAiSSW80WvW3wG0mnkBbLiHEmN5CgoXuNKg+1UqW0W25K1ApzTASFEpWveNlBtSyL6p14G3h9ltMhPdoSwUgJQtuEK0EJkRmkRAVIPI1Ox0WlRvZvaUpWlrERvEJS6BAKtAlafYUTEEbpkeEkAySpClKUClKUClKUClKUGl7aYot7PxKhr3agPNQy/1rjfZ9HrHD7qUpHzJJ/wAorsfbXDFez8Ska92oj7ozf+Ncb2C56xxPvJSofIkH/MK89/7tfq7PG/1+fXfdd+24TXZGKg1M9n4yQK5ww7BqQ7N2nHGvQ4ydIXNV1p8JtAHjWwbxANA2hhQ60ttQkLSpJ8lJIP61yP0ZPlvaKUe+24hXmAF/qg/jXWsdjQ20txRgISpR8gCf6Vyb0aYcr2ilXuIcUfnCP1UfwrDJ+Ors8D/F5G+2o++506ntHYyHlJXmW24kEJcbVlUASCUnUKTInKoETeKxnNgIurEPOvpTfK6pIbEXktoSlCoid4GtxNUPshaSlQkKBBHMEQR+FbuM5Vjdqv7aceaZUWsK02VwLKckKDRV1UpJITokCTKojpewkoGFY7sAI7pvKBoE5BH5Vyzsm6dl7VVhnTuKyslR4gnNhnfnJQeRWeVdK7LwMP3YP8Jx5ryCHVpQP7gTQbetTi+0zKHvo6czr8AlppOdSQbBSz4Wx1WUzwpjMSXnPo7SyAm7y0m6RwbSrg4rjxSm9iUmsHZ/YhrChRwS14crUVrlReS4o6laXCST1SpJ60EibUSASCkngYMdLWqqtQNpPtfx2CoD6xg5xHMtqhY8k5/OsvZu12cQjOy6lxPNJmPMag9DQZlDSov6Q9v/AEbBqSlUOvS23zEjfX91Mnzy86DlnaXav0nGPPA7qlFKPsIGRJ+cFX3q1v8AzhXoAAgWA08otXlA5eXSpV2EdKU4kiBCkkkwJ9VGWeWlRXl5VMewaSGnVD2nCBpqhtseWtuOvCokSFsCFX5iOccbmBIyzeQZNBOeQZ+MpAMzHKLRFteZm1eJVvHKZMCYTNjrpYkgG5sKJgGRM2BN7ydY1ueo0ioFDCwpWaYJg23gZ4crRbmIgXqk6p9qOaRCbTAIkG4JuTERaKvPK8NxngkACdJHs6gSm0XMVbSLSZzXM6cDP4SeWv4BQ6kLlLhBEFKjcggBIII5EEg8jF6kfZfaJWhTTiipxkhJUYlaCJbcPUpsfiSqtK8uU7xAlQA534TqDOYXvrVGz8WWsW0tRMOEsrsQN7eaMG/iAQDHtnmKmBOKUpUhSlKBSlKBSlKClxAIIIkGxHOuB7Y2erBYtSIJ7tVviaV4Y65f8STyrv1Rbtz2PGMbCm4D7YOQmwUNS2o8ibg8D0JrHLSbRuO8Ol8O5NMN5pl/BaNT+v0QJtwKAUkyCJBHEVkNPkVGmX3MMtTakEQd9pW6UnmOU68jqDxraMbVbV7YSeSt0/nY/Imppli3ury/h+XjzvvTymO0pNhNqkVucNtrrUHVj0JuXED7yf8AWsPEdpIENXPvKBAHUA3V+Q86va9axuZefBxsue3hx1mf36pN297Uyz9FQZU5Bc+FsGQnzUQPkDzFUej1wMNrUlHe4l8Du2QRIaTIS44r6ptSio5jqAMoUbVDcFsLE4wOKYbU6EyXHCoJkxdKVGynCOFgBxG7Vey+1GLbCQ09kJMgNNJUXTlkKcBSpTi8iRpASE2AAryxf+bx2+jvX4sxx/4XBaJmJ3ed616R7f8AY93XMZ2dSsZ3iXHte9BUgoPJqDLSRyGvtZqxsD2w7hXdY5QTHgxMBKFjgHIs05+CVcI8I0nZv0nJdhvGZEKVAS8mzapsAq57szxkpPMaVm9pcFY16q2i0bh8/nwZMF/BkjUoh6Rdts4zFJLO+hDZbU4JAcKlZoSeKU3hXNZjSpd2GfbxzKi4pxOIRlQ+W3XGu9EQ26oIUASpIgq1lKhMAVzXFqSVHKoKgwYIMGsrszt04PFNvyck5HhzaUd4/cML+6ocasxd2wuEQ2gIbSEpGgAgVeqlCwQCDINwReRzqqghXajGKdfcw6z6lCWpQk5S6pecnMZkoASBlGpJmdKi/bbFqR3CkEtOZzvoOVWUIVAzDey3EjSwkGpTttI/aLkG/cMEiJBh16Afl+U1EO3wth93VS5N7nIkAcrAK051HmLuxfSfiWQEPJTiU2hSj3bg81BJSv5hJ6mtBt/tKrHPqxBBSnwNoMSlsHpIlSpUSPhHCtenUeYrHwH8MDlKT5hRSf0qRk/7/pXn/ONe/wC/PlXkf8vQCefKp72UZ7vCo3JKk5139/M5YA6jOOtvKoKzhC6tDQ1cIR8id4/JAUflXUUoSBA3kxYEagAQmwnQGwHSokeNJgKgiOMRM890XBsR5xXknvNApQBiFbon84Nzcamq8QnISYEEGRPvRKuYiNOPSvG0xF55iBYkyY4Rp+JNQDIlRIgdDAtcC+trg3nW9W3D4AreuCIMG0QSDBkaW1Aq8tuAlQSB0mPCFQIVcc5111FW202mb65YBEbwH6m55Cg9uVjRKhwtrCSYMamZH2dKxdsoUWVhJGbxIgwe8SQpA3vZzpT1kRWctkFJISBfXnIEmCADMxa1vlVpJzKKjungBCtIkE66BJjqeVBM8BjA60h1PhcSlY8lAKH61kVHuw7/AO7KaIgsuONxbw5s7cdO7Wn8KkNWClKUClKj+1u2jLLxw4ILwGYhR7tCRa5cIiLjwhRE3AoJBWPi9otNXccQj7Sgn9da1WDCsSnMcWlSdCnDKAA6FwErnyKPKsv6Fh8MM4aAMxmShS1knqAVqP40FP8A1ChQ9Wh137Da4/vKAT+dUubUfjcwaz9pxlJPQQpV/OKtYvbSxACQ3m07yVrP2WW5UfmRWG486lQcW53ZPh75UkyIhGGaICjf2lFVB7tHZ+D2hDbyCh4CwUC08kcYPtJ8syaimO9EboJ7nEIUngHEqSfmpMg/3RU5efZcZBxKcomAXQGyVAeNAnMknhEKFEqew9jmxDPMXdQOo+tT1G/0VrWdsdb94ezj87Px+mO2o9O8fZzxn0S4qbuYdI5guK/LIP1rPxXo0Rh2FOrWp9SSkqATCUt5h3q0tyS4tKMygFEgx4ToejYXGIdSFtqCkniOfEHkRxBuKu1FcNK9Yhtl+KcrLHhtfp8tR+TRtBgYfuW4DSkFIynVKxdQVxJBnNxma4rtDZq8K73LkhSbtuJJAcCTuuIUNFCASBdJ6QTPu12EcwKszY/dlq3Y+pWo/wAM8m1E7p4ElPu1FMdtkPILbqQtJ4HnwIOoI5i4pkxxeFeDzrcS8zrdZ6THq92ds9e0VFCGv3gQVvJCQ0tKjEvpEZHbGFoBzwZTxE+2V6OlIbS09i3HWRcshISk8kBclYa5omD0EgxLsT22Y2c0428lxSVuZw6kJUbpSkJXcRGWytL3g6yVr0ivYtRa2dglLWNXH1JQ23OhXkKpkXygyfzqK1ivfuvyct88TGKP6UT035fLfl7bYPpY2cy21h3U5G1JJaCRlSC1lKtLQEKA6DOR7QrnSFTcEEcCLg12nY3YtKHPpWLcOKxR1cWIQ38LTfhQkc9db3rmXbBgLfxOLwrDhwiSApxCQUF24dWi+8kqygkApzAkkZprZzZj0T/0UbULmDU0q/0dfdpP8spStA+6FZfJIqZuOBIKiQAASSbAAXJPSo72D7NHB4XKuO9cV3jsXAUQAEA8QlISmeJBPGqe2W0wO5wsjM+pRI5tNDO58icoPQmiEbfbcceexQcUyHloISW0KhCE5EGTvhZAzFNgnMNTWq7ewWmSAQEu5SD8TbgFtLhAqSBIVvAWmYMpMSDPAA6jnetR2zwwVgnFyolvu3ItAShUnqN3vCZiqiCf7VjoOVxSToveT5iAsfor5nlWQRFzpztH41k4DsyrFlpWdbSCtXdrSkErUGnF5gDq2MoE+1mMG01YY/8Av+leRVbzC21qbcTkcTOZP6KE6oOoP9Zph2FOOJabErWYSLfieSRqT/UgUEg7FbOKnFP5SUoGRPVarriTqEwPNZHlL0rAUrMTHIADLrvfkkGLW86xtn4BOHaSyAohOhIgqPicWfdklWn5aVlhAAIJi11JPCACd42JuZMVUeNpO8YufaiYiRBnSN7rF68UrfkgjXcgSb8TMWuRHCOlVOIyyIVB5j2jATbQgcT0OutG0QQbX0uqReYIOsaaWnhQEJlcgZgLAxmgHTW17dNKocPhmU8zA3hAmL+EixniTFV5MsKBURxJi4GafDYknh1EQbVQlu2aLDQSQRYxbS8iw9060FSjmIgEgQrKZMG026FQ+RPSvMQTB1TeyoTbSAAPaFjpEfhVxbWqklRIJ8pgcRcACNfmONW8oUSRYa3lPESbQLEEyTMEc6DP7MYkJxbjY9tpKxNpLaihSvmlbf4VLKhGGUE4nDuXkLyEWgIdSpMc5Lgb4Ru2qb1MBSlKkWcXi0tIK1qCUjUn9Op6VzPs6HHVrfRi5deUSGu9eYWEg2EOhxC1gWygZBMAjWpt2xUkYU5mG395ICXUtqQkkx3hSsgKygndBBJgCJmo/g0tpw6Uk4lCCJKcawpxomTqI9SOAAKUgRAMUFTqwXAMQ2rvtEutgYfEgdAlRRiAOIbUofy62uC28tCSVq+kspMKdbSQ630eYAkEcSkA/ABesHvVBuAEuMn2STi2D0S4kF1r7yVJHCKsZ2zlWhRaIsgrct0S1i05kkT9U5INhlTQSFnZ6VJSrCupQ2uVLW2ErW7OkOqJtreCdIKYrAS53cWGGUvSf3jFODyGaP8AGB0rVpxTjLi1J9Uu6nNw5FabzzCScs//AGGSR7wtlrfYbbSHoQucO8tMJUChQWnWWXYKHRqY1EyUigskd2c38BSrBxz12IX0SgTl8r/ZFZLGMLQBWShBJu+rM64Y0ShNk8LD+6KpdwpZKinI02AM76yXXVk8Bm+QBJVewTVpKsg7wDuQbF9+VOr6JQbieCTEe5QZ2I2ehR71C1MOLjeG7mPALQoQs8LjMOBFP2otq2ITA/tkAlH3hdTXzlPxVhAR6yMn8/E3WeiG7ZZ5bv2TWc1tTKkFwKSjQOOQhS1cIbAm9+APSgy32W32ihQS424mCDCkqSR+BBFce7Z9h14Il1vM5hveN1NfC5zRyc/ve8epnZceswyu6UreKCk92sn3mzBQrqmDzmIq5htrgqDTyO6cNglRlK/+2vRflZXNIoOAzUj7HdtFbPbW0lgOoUorCQrIQogAwSCIMCx0qe7W9F2DeJUhKsOo3JZISknmW1Ao+YAPWtSj0OpzXxjscg20D+MEflRMTpsNg4h/aqA8+hLODJOVgEqU+QYl1UD1QUDuAb0XlNlY/pM2sS2Nn4dJW44M60ojMllBBISJlSlEQEpk5QsgGKt7J2RiUOLwmBxq22GkmC622+UqKindMJgd4HN0yBkMAAgVAu0OxMRh3inFhSlrOYPFRUHVD2krsQsADdsUgWECaxyWmtXR4GCvIza3FddYieu/l7evXaadl/SskN5McTugw+kWVE2WkeFdokCCdcptWUQXH/pDgHeKAuIlCDvIZCpsm8k+0szcAVy59a1vBbjhOay1kZzZOVJUlMFd9ViVkcFxfbbI7QuYNWWUuMgeFKkrTkJ8bKxqmc24Yg5huGRVKZenXt++71cv4d1n/wA48Nu/h8p+dJ84+XeE/Uv3IzA8SogSTck3IMDrIqrEHdyhW6QQowNBIUOZ0JPCJ0tRwZ9CVIB1EHUzN5MROkC3Cqi37WZIjKYi9gRfUEmSIPlW7htT/wBMYJKpThmQoXFpE6kgGUCNeAgWrJxjhz4eCM2dcgcCcO5ETB0tGumtZi1FUgEm28BwsecwQSkwBO9WJi8PLrABSI765EEENm8zYCD8wKCjaex2MQlCXcxKfCsKUlevhlNwFXBjjrwr3YuyWsOhXdpAUbkk51qAMDMtWsE84Fojjnl4mwO8ZEWEiYEgnLBym8cJqlvD2jw39oCeIAGlzu3jjQeJWIlZvMkybcZABMgQDxMaca9aNyJAAsnjcg9NCAI472mlEuQAM3hgAib2vGmaAZvyi9q8DHizQCRcqAI0Em0A3J0mg8C5zZryBAmBHDQx58JFehYzSCMmpJmbG0eRsZ5a61WVZcwKrGTOlyRAkXBUSbdbRVISSoKM30JCbjh5WnU8KD3Pv7xsJFrAnjOUyD+B1+VvNpkjkrWwiSOpuSInW9XEDJG8kgwDAgAJmTHACInoJmqCkqgmSkaGx5+aonLeRrQVuO3EHd3TaByga6cL9L61Q44BJRGYGRJUeQkk3vEETNx0q4U5TmChMmwHMC3XQH9DVLgKpAOZIN4g3kDjJ94QBwoLG03ilrMgglBSu3NpxLigDrfL+ZMc5+hQIkXB0qEHDBQ8QAIAiIJTcSTfgqI+I1IuyeKLmCYUdQgJVOuZG4qespNTA29KUqRhbXwAeZUgobUYJR3ic6QsA5FEdDyvUU2QrENoCmu8W2kQF94cSh2NV5F5XUCdCgqHJJGUmbmuY4FlIeeQWUKKTvLUy4lVlEJGfCqWhlIEwISriU6mgkKMbhnCVuIDK+OIZUQJ5KcQEqQfhdSB51cf2SqC4PXpULus5EOqT8af4WIHQgdEmtQo599OZWUxmzHEhPTvmoxLX3wR0q1hcSUFS2HSgi6oh1CvtKbTbzdaSr4hQZQwagmWVB5tB8IC0lpX/bHrcOrq3I/lxWHcgpRlWlcksrCVJcOpICdxxQN87WVwaqbUa2Q2824AvFsluBbGYdWdA83GyVNjoqU8zWVidnBxJXAxCFfXMhBX5ON+B6OYEjgkG9BjbB26sQltSn0/2Dih36QLKLTpgYhIPsqhadFEHdrdtOtYgqcYUlL4ASStBK2hNwW1EFBInkDY3qIY7CCCokLTMd4JO8LBK85CgscEuELHsOjw1ebxZJSHkqdiQ26hRS8kgbyWnDClkXlhyHLGztBJl4JSFlQtlTKsU8UqIESQhNkoA4ndHRVUNvJA71sZueJfMJg+7MEjokJSedWsLtrc9YRicOSUl5KN5BHsvsxKSOKgBHFKdaz28GlYL7ak4hZlTalqBQJ0CcoISBzAJPEmgowz7pSSlRINy88MiQPgbEHL1URzlVZJxTT6VJKc7UbylJ9WYPAqsrnIkW1rXKGdZSUnEuJMGQW2Gz5GQoifjV5VSD3pkfvJHtHcw7ZHIXzkfePVNBmJwTrQlhzvEcGnVE2+B26h97MPKqk7fRCgsFp1KVK7pcAnKCSUkWcTbVJPWKtYTHrVPdE4gnVcBtlMTZJuVfLN5ir77TWMZW2oJcTdMwcuaIlCuh9oG3Og0nZTFoYwi3nlBOZ0iTcqIhsJSBJUpSkqISJJKqwNqOHHKKX0ZWBdLJupR4OORaReEgkJN5JgDVdncGgtocubGEFeZLaiVBwNxujM4hRzDWdSK3TbRByrTcwBJm+Xe8/CJ+ZFRsc/292ZVht9BU4wRMmStofER4kSCM2oi8jerWbJ2Z9KdDbYkLI71xIkJQPFKhZSymwTrfgBNdNF1CITxMSM26JJ4TwP63irgaKbqTucBOm9CNNDy+QNeecFfFt2a/GM8YZxW6z5TPeBzdEgE3Iy2BN9LWFoI4Xqp5akCBEkATcgajTheR8xrVt5G9lAAvEiQfFYGOG9ImeNqq7g6hO552Ig57agb3naRW7jKloiSCeekayBYXgmx4/MWwnn8rzBiCUPqCTqN1oaCRoqZ+dZL8agASJB4gEHQjyg3HD563GNqGLw2W8oxA4XUA0pOsaBEfOKDapb0JUZIuQAAYiSOJMSR/W5PrKiRnIiCNZEx7Q4m5iI5/LxwiAQlMSRBvdJGmpkEG0ayKpZw5IEbx4mT4ZObXgSnSdY60FSSVbxN5tAFtAEk+Yj/SwogEkiDuiJNs1iImZkQfOxnWvAN2FJTIgKmDMiL8rRpwvVCG80ka+yASIMCInSJ/2FBcLhXmJMAaACTa8yRxsRx/Ue3z5fnm4J/wDYjTTyivAiJSUgHeIPwgzbmASY46A1bQkFWgA90SBryiLm9uXGKC7mJIRYAAyIzT5E8AesX6EGlVoABVmtHLqfIkyOQ51U22QRnTrESZ3iCTcanLqPOKsxcCyY1iRJAOvCYT1sRpQX3HCCECLkEm6pFreZA4cjaqHN0EiTBjLYTYGLWAIkg6fImhaKblO4J1PAZcvlvJt531qnEJuUwAedwYlJy24GePGbGguOOKQm0AkRN92/EdCemoE1tux7wCXmeLbpVERuugOgjpmUseaTWo+jq1CZEieMm+Yx5a/IjjV/ZOICMYyoQA8hTfnALrd+MZXI+1SBMqUpVgqEbSwKDtFQb7grUkEpUpWGUm07i2zmcWo3Jy2EX0Bm9QPbiv8A5B0LRiinu0BIDTDyFTchHeJMAZbpFyTJ0TQVY3CutkKcSpJGjjhMgaZRi2d4J6PIIPE1W5iSoBTraXgNFuIhSbcMThwpH5INYneYlv8AgN4tPTuiB5ZM5QPkmrH7RxMlS9mOKUNFtJUw4fvJj/SgzA8gHvcilJ4r7xOZH2cW0q6ejxH2uFZSWyXApjEBLyrhLye5cX5lIyPp65FdFDWtc3i3XSCrBYvNE+uYbSsRAhOJZcSoa2kEmqf2fiwCGsK7lNyy+MO6ys+edCkK+LKepNBuDjc7mTEtnB4kjKlyApp8e5m8Kx/LXChO7zrWY7ZK21lGQJKwAWvGhzLcd3mIzgRPdKKXEfVqAEKysI5iQiFYR9oEQplzu8Wyq1wkpX3iR+Kehq1+0sraknDvBqwVhnmnlIPLuHshy3iELAAMRk1oMRrFKzhaVLS74QsKGckaN51gJfj+xfCHReCdazMLtfIVOJKGF5vWGFjDuK/nIO/g3jzUPm5asPHYtkpKitxQjKoONrRiG0xPduBxOTEoHuuCdSFKMVhubXQypPeOSAMqHUFSXWxPhh3fKOPcPhQ5LUYSAnLe0WsR6h9BbWYPdLNnALyhQ3XUdB95Iq47s6cynyC0icrKEnLlGhWBdxUDw+HoTeoUvHtNIs7hnMOreKc4DMzObISV4JwcxmbmZyEzW92dtvKkqae7xCU5lMYhaUuoSNVIeJKXEfESpJ/tBQbZvDLxABdBbZ4M6KUOHexoP5Y+9OgoQfpW6ndwotIt38WIEaMjSR4+G74sbDYw7QNkuIwgAkqBQcQozuD+SniRZZIAJTOaRIQAIAgCwA5UEBbbW0462WHglLzpbCGXFJLSlFQgoSUxJUAJta1XShSwEpwz8ZYzFpSJ4RFom50/Cp3FeRUaEJ7l6I+jvW0hLetj79hN7cvKqzhXYEYV07xMnukx1AC76AXvzmppFKaEKY2e+kZfo7kcf4X9XLnXhxq5+zn8p/dlEkCxWyIiYkhUnXrpUxpTQhbezMSkkjDkSf7RoyOu90H4dTWLiuz2KViMO6GAUtF7MC6gEh1vKIgcFXNT6lNCFp2Nis2YMISYH12huYG5YX/Phar42NiZktN6gx3o1H/5f721qW0poQ53YWJJBDLVibd8rjAP1esTern7DxSvElqSIPrCZ63a5wbzUtpTQiT/AGexCtEYcafWOm40n1dx0qobBxVp7i2m87pynLykVK6U0Iors7iCkCGNCCczk3mdEgceVUjs/iQnL6iPtOD/AMD0/CpbSmhFf2BiIO6wSTM53NYA4Njlxq212fxSZADEGfrHPPi3EyTeOPQVLqU0IqjYL41QybRdxWkzr3c8rTFq120+y+NICmPoyXEONuJK1uKktmcv8OwUBlngCedTulSKUExcQeWtVUpQK8r2lB5FIpSgUpSgV7FKUCvCKUoLCsE2SSW0EnU5Uz+MVhDsvhM2f6IxmnNPdNyDzFrHrSlBtK9pSgUpSgUpSgUpSgUpSgUpSgUpSgUpSgUpSgUpSgUpSgUpSg//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3078" name="Picture 6" descr="http://images.sodahead.com/polls/002008049/282178647_thinking20web20pic_xlarge.jpeg"/>
          <p:cNvPicPr>
            <a:picLocks noChangeAspect="1" noChangeArrowheads="1"/>
          </p:cNvPicPr>
          <p:nvPr/>
        </p:nvPicPr>
        <p:blipFill>
          <a:blip r:embed="rId2" cstate="print"/>
          <a:srcRect/>
          <a:stretch>
            <a:fillRect/>
          </a:stretch>
        </p:blipFill>
        <p:spPr bwMode="auto">
          <a:xfrm>
            <a:off x="539552" y="3068960"/>
            <a:ext cx="3189734" cy="3189734"/>
          </a:xfrm>
          <a:prstGeom prst="rect">
            <a:avLst/>
          </a:prstGeom>
          <a:noFill/>
        </p:spPr>
      </p:pic>
      <p:cxnSp>
        <p:nvCxnSpPr>
          <p:cNvPr id="8" name="Straight Arrow Connector 7"/>
          <p:cNvCxnSpPr/>
          <p:nvPr/>
        </p:nvCxnSpPr>
        <p:spPr>
          <a:xfrm flipV="1">
            <a:off x="3851920" y="4653136"/>
            <a:ext cx="1490786" cy="10691"/>
          </a:xfrm>
          <a:prstGeom prst="straightConnector1">
            <a:avLst/>
          </a:prstGeom>
          <a:ln w="76200">
            <a:solidFill>
              <a:srgbClr val="00FFFF"/>
            </a:solidFill>
            <a:tailEnd type="arrow"/>
          </a:ln>
        </p:spPr>
        <p:style>
          <a:lnRef idx="3">
            <a:schemeClr val="accent2"/>
          </a:lnRef>
          <a:fillRef idx="0">
            <a:schemeClr val="accent2"/>
          </a:fillRef>
          <a:effectRef idx="2">
            <a:schemeClr val="accent2"/>
          </a:effectRef>
          <a:fontRef idx="minor">
            <a:schemeClr val="tx1"/>
          </a:fontRef>
        </p:style>
      </p:cxnSp>
      <p:pic>
        <p:nvPicPr>
          <p:cNvPr id="10" name="Picture 9" descr="sleuth.jpg"/>
          <p:cNvPicPr>
            <a:picLocks noChangeAspect="1"/>
          </p:cNvPicPr>
          <p:nvPr/>
        </p:nvPicPr>
        <p:blipFill>
          <a:blip r:embed="rId3" cstate="print"/>
          <a:stretch>
            <a:fillRect/>
          </a:stretch>
        </p:blipFill>
        <p:spPr>
          <a:xfrm>
            <a:off x="5436096" y="3717032"/>
            <a:ext cx="2952328" cy="2053185"/>
          </a:xfrm>
          <a:prstGeom prst="rect">
            <a:avLst/>
          </a:prstGeom>
        </p:spPr>
      </p:pic>
      <p:sp>
        <p:nvSpPr>
          <p:cNvPr id="11" name="Footer Placeholder 10"/>
          <p:cNvSpPr>
            <a:spLocks noGrp="1"/>
          </p:cNvSpPr>
          <p:nvPr>
            <p:ph type="ftr" sz="quarter" idx="11"/>
          </p:nvPr>
        </p:nvSpPr>
        <p:spPr/>
        <p:txBody>
          <a:bodyPr/>
          <a:lstStyle/>
          <a:p>
            <a:r>
              <a:rPr lang="en-GB" smtClean="0"/>
              <a:t>C.Barnard_2014</a:t>
            </a:r>
            <a:endParaRPr lang="en-GB"/>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a:ln w="38100"/>
        </p:spPr>
        <p:style>
          <a:lnRef idx="1">
            <a:schemeClr val="accent6"/>
          </a:lnRef>
          <a:fillRef idx="2">
            <a:schemeClr val="accent6"/>
          </a:fillRef>
          <a:effectRef idx="1">
            <a:schemeClr val="accent6"/>
          </a:effectRef>
          <a:fontRef idx="minor">
            <a:schemeClr val="dk1"/>
          </a:fontRef>
        </p:style>
        <p:txBody>
          <a:bodyPr/>
          <a:lstStyle/>
          <a:p>
            <a:r>
              <a:rPr lang="en-GB" b="1" u="sng" dirty="0" smtClean="0">
                <a:effectLst>
                  <a:outerShdw blurRad="38100" dist="38100" dir="2700000" algn="tl">
                    <a:srgbClr val="000000">
                      <a:alpha val="43137"/>
                    </a:srgbClr>
                  </a:outerShdw>
                </a:effectLst>
              </a:rPr>
              <a:t>How do we analyse sources?</a:t>
            </a:r>
            <a:endParaRPr lang="en-GB"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9512" y="1484784"/>
            <a:ext cx="8712968" cy="5373216"/>
          </a:xfrm>
        </p:spPr>
        <p:txBody>
          <a:bodyPr>
            <a:normAutofit fontScale="77500" lnSpcReduction="20000"/>
          </a:bodyPr>
          <a:lstStyle/>
          <a:p>
            <a:pPr marL="514350" indent="-514350">
              <a:buAutoNum type="arabicPeriod"/>
            </a:pPr>
            <a:r>
              <a:rPr lang="en-GB" b="1" dirty="0" smtClean="0">
                <a:solidFill>
                  <a:srgbClr val="FF0000"/>
                </a:solidFill>
                <a:latin typeface="Comic Sans MS" pitchFamily="66" charset="0"/>
              </a:rPr>
              <a:t>Source: Information</a:t>
            </a:r>
            <a:r>
              <a:rPr lang="en-GB" dirty="0" smtClean="0">
                <a:latin typeface="Comic Sans MS" pitchFamily="66" charset="0"/>
              </a:rPr>
              <a:t> </a:t>
            </a:r>
            <a:r>
              <a:rPr lang="en-GB" sz="2800" b="0" baseline="0" dirty="0" smtClean="0">
                <a:solidFill>
                  <a:schemeClr val="tx1"/>
                </a:solidFill>
                <a:latin typeface="Comic Sans MS" pitchFamily="66" charset="0"/>
                <a:ea typeface="Times New Roman"/>
              </a:rPr>
              <a:t>(Who, What, Where, When, Why, How).</a:t>
            </a:r>
            <a:br>
              <a:rPr lang="en-GB" sz="2800" b="0" baseline="0" dirty="0" smtClean="0">
                <a:solidFill>
                  <a:schemeClr val="tx1"/>
                </a:solidFill>
                <a:latin typeface="Comic Sans MS" pitchFamily="66" charset="0"/>
                <a:ea typeface="Times New Roman"/>
              </a:rPr>
            </a:br>
            <a:endParaRPr lang="en-GB" b="0" baseline="0" dirty="0" smtClean="0">
              <a:solidFill>
                <a:schemeClr val="tx1"/>
              </a:solidFill>
              <a:latin typeface="Comic Sans MS" pitchFamily="66" charset="0"/>
              <a:ea typeface="Times New Roman"/>
            </a:endParaRPr>
          </a:p>
          <a:p>
            <a:pPr marL="514350" indent="-514350">
              <a:buAutoNum type="arabicPeriod"/>
            </a:pPr>
            <a:r>
              <a:rPr lang="en-GB" b="1" baseline="0" dirty="0" smtClean="0">
                <a:solidFill>
                  <a:schemeClr val="accent6">
                    <a:lumMod val="75000"/>
                  </a:schemeClr>
                </a:solidFill>
                <a:latin typeface="Comic Sans MS" pitchFamily="66" charset="0"/>
                <a:ea typeface="Times New Roman"/>
              </a:rPr>
              <a:t>Objective and Message </a:t>
            </a:r>
            <a:r>
              <a:rPr lang="en-GB" b="0" baseline="0" dirty="0" smtClean="0">
                <a:solidFill>
                  <a:schemeClr val="tx1"/>
                </a:solidFill>
                <a:latin typeface="Comic Sans MS" pitchFamily="66" charset="0"/>
                <a:ea typeface="Times New Roman"/>
              </a:rPr>
              <a:t>(what is it telling you and </a:t>
            </a:r>
            <a:r>
              <a:rPr lang="en-GB" b="0" u="sng" baseline="0" dirty="0" smtClean="0">
                <a:solidFill>
                  <a:schemeClr val="tx1"/>
                </a:solidFill>
                <a:latin typeface="Comic Sans MS" pitchFamily="66" charset="0"/>
                <a:ea typeface="Times New Roman"/>
              </a:rPr>
              <a:t>why</a:t>
            </a:r>
            <a:r>
              <a:rPr lang="en-GB" b="0" baseline="0" dirty="0" smtClean="0">
                <a:solidFill>
                  <a:schemeClr val="tx1"/>
                </a:solidFill>
                <a:latin typeface="Comic Sans MS" pitchFamily="66" charset="0"/>
                <a:ea typeface="Times New Roman"/>
              </a:rPr>
              <a:t>?)</a:t>
            </a:r>
            <a:br>
              <a:rPr lang="en-GB" b="0" baseline="0" dirty="0" smtClean="0">
                <a:solidFill>
                  <a:schemeClr val="tx1"/>
                </a:solidFill>
                <a:latin typeface="Comic Sans MS" pitchFamily="66" charset="0"/>
                <a:ea typeface="Times New Roman"/>
              </a:rPr>
            </a:br>
            <a:endParaRPr lang="en-GB" dirty="0">
              <a:latin typeface="Comic Sans MS" pitchFamily="66" charset="0"/>
              <a:ea typeface="Times New Roman"/>
            </a:endParaRPr>
          </a:p>
          <a:p>
            <a:pPr marL="514350" indent="-514350">
              <a:buAutoNum type="arabicPeriod"/>
            </a:pPr>
            <a:r>
              <a:rPr lang="en-GB" b="1" baseline="0" dirty="0" smtClean="0">
                <a:solidFill>
                  <a:srgbClr val="00B050"/>
                </a:solidFill>
                <a:latin typeface="Comic Sans MS" pitchFamily="66" charset="0"/>
                <a:ea typeface="Times New Roman"/>
              </a:rPr>
              <a:t>Usefulness</a:t>
            </a:r>
            <a:r>
              <a:rPr lang="en-GB" b="0" baseline="0" dirty="0" smtClean="0">
                <a:solidFill>
                  <a:schemeClr val="tx1"/>
                </a:solidFill>
                <a:latin typeface="Comic Sans MS" pitchFamily="66" charset="0"/>
                <a:ea typeface="Times New Roman"/>
              </a:rPr>
              <a:t> (how does it help?)</a:t>
            </a:r>
            <a:r>
              <a:rPr lang="en-GB" dirty="0">
                <a:latin typeface="Comic Sans MS" pitchFamily="66" charset="0"/>
                <a:ea typeface="Times New Roman"/>
              </a:rPr>
              <a:t/>
            </a:r>
            <a:br>
              <a:rPr lang="en-GB" dirty="0">
                <a:latin typeface="Comic Sans MS" pitchFamily="66" charset="0"/>
                <a:ea typeface="Times New Roman"/>
              </a:rPr>
            </a:br>
            <a:endParaRPr lang="en-GB" dirty="0" smtClean="0">
              <a:latin typeface="Comic Sans MS" pitchFamily="66" charset="0"/>
              <a:ea typeface="Times New Roman"/>
            </a:endParaRPr>
          </a:p>
          <a:p>
            <a:pPr marL="514350" indent="-514350">
              <a:buAutoNum type="arabicPeriod"/>
            </a:pPr>
            <a:r>
              <a:rPr lang="en-GB" b="1" baseline="0" dirty="0" smtClean="0">
                <a:solidFill>
                  <a:srgbClr val="7030A0"/>
                </a:solidFill>
                <a:latin typeface="Comic Sans MS" pitchFamily="66" charset="0"/>
                <a:ea typeface="Times New Roman"/>
              </a:rPr>
              <a:t>Reliability</a:t>
            </a:r>
            <a:r>
              <a:rPr lang="en-GB" b="0" baseline="0" dirty="0" smtClean="0">
                <a:solidFill>
                  <a:schemeClr val="tx1"/>
                </a:solidFill>
                <a:latin typeface="Comic Sans MS" pitchFamily="66" charset="0"/>
                <a:ea typeface="Times New Roman"/>
              </a:rPr>
              <a:t> (trustworthy?)</a:t>
            </a:r>
            <a:br>
              <a:rPr lang="en-GB" b="0" baseline="0" dirty="0" smtClean="0">
                <a:solidFill>
                  <a:schemeClr val="tx1"/>
                </a:solidFill>
                <a:latin typeface="Comic Sans MS" pitchFamily="66" charset="0"/>
                <a:ea typeface="Times New Roman"/>
              </a:rPr>
            </a:br>
            <a:endParaRPr lang="en-GB" b="0" baseline="0" dirty="0" smtClean="0">
              <a:solidFill>
                <a:schemeClr val="tx1"/>
              </a:solidFill>
              <a:latin typeface="Comic Sans MS" pitchFamily="66" charset="0"/>
              <a:ea typeface="Times New Roman"/>
            </a:endParaRPr>
          </a:p>
          <a:p>
            <a:pPr marL="514350" indent="-514350">
              <a:buAutoNum type="arabicPeriod"/>
            </a:pPr>
            <a:r>
              <a:rPr lang="en-GB" b="1" dirty="0" smtClean="0">
                <a:solidFill>
                  <a:srgbClr val="0070C0"/>
                </a:solidFill>
                <a:latin typeface="Comic Sans MS" pitchFamily="66" charset="0"/>
              </a:rPr>
              <a:t> Context  </a:t>
            </a:r>
            <a:r>
              <a:rPr lang="en-GB" dirty="0" smtClean="0">
                <a:latin typeface="Comic Sans MS" pitchFamily="66" charset="0"/>
              </a:rPr>
              <a:t>(When was the source written? Is the source Primary or Secondary?)</a:t>
            </a:r>
            <a:br>
              <a:rPr lang="en-GB" dirty="0" smtClean="0">
                <a:latin typeface="Comic Sans MS" pitchFamily="66" charset="0"/>
              </a:rPr>
            </a:br>
            <a:endParaRPr lang="en-GB" dirty="0" smtClean="0">
              <a:latin typeface="Comic Sans MS" pitchFamily="66" charset="0"/>
            </a:endParaRPr>
          </a:p>
          <a:p>
            <a:pPr marL="514350" indent="-514350">
              <a:buAutoNum type="arabicPeriod"/>
            </a:pPr>
            <a:r>
              <a:rPr lang="en-GB" dirty="0" smtClean="0">
                <a:solidFill>
                  <a:srgbClr val="00FFFF"/>
                </a:solidFill>
                <a:effectLst>
                  <a:outerShdw blurRad="38100" dist="38100" dir="2700000" algn="tl">
                    <a:srgbClr val="000000">
                      <a:alpha val="43137"/>
                    </a:srgbClr>
                  </a:outerShdw>
                </a:effectLst>
                <a:latin typeface="Comic Sans MS" pitchFamily="66" charset="0"/>
              </a:rPr>
              <a:t> Evidence </a:t>
            </a:r>
            <a:r>
              <a:rPr lang="en-GB" dirty="0" smtClean="0">
                <a:latin typeface="Comic Sans MS" pitchFamily="66" charset="0"/>
              </a:rPr>
              <a:t>(Do other sources support or disprove  the evidence?)</a:t>
            </a:r>
            <a:endParaRPr lang="en-GB" dirty="0">
              <a:latin typeface="Comic Sans MS" pitchFamily="66" charset="0"/>
            </a:endParaRPr>
          </a:p>
        </p:txBody>
      </p:sp>
      <p:sp>
        <p:nvSpPr>
          <p:cNvPr id="4" name="Oval Callout 3"/>
          <p:cNvSpPr/>
          <p:nvPr/>
        </p:nvSpPr>
        <p:spPr>
          <a:xfrm>
            <a:off x="1907704" y="1484784"/>
            <a:ext cx="6192688" cy="4320480"/>
          </a:xfrm>
          <a:prstGeom prst="wedgeEllipseCallout">
            <a:avLst>
              <a:gd name="adj1" fmla="val 53629"/>
              <a:gd name="adj2" fmla="val 50604"/>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4400" b="1" dirty="0" smtClean="0"/>
              <a:t>We ask Questions! – The more you ask, the more you will find out!</a:t>
            </a:r>
            <a:endParaRPr lang="en-GB" sz="5400" b="1" dirty="0"/>
          </a:p>
        </p:txBody>
      </p:sp>
      <p:sp>
        <p:nvSpPr>
          <p:cNvPr id="5" name="Footer Placeholder 4"/>
          <p:cNvSpPr>
            <a:spLocks noGrp="1"/>
          </p:cNvSpPr>
          <p:nvPr>
            <p:ph type="ftr" sz="quarter" idx="11"/>
          </p:nvPr>
        </p:nvSpPr>
        <p:spPr/>
        <p:txBody>
          <a:bodyPr/>
          <a:lstStyle/>
          <a:p>
            <a:r>
              <a:rPr lang="en-GB" smtClean="0"/>
              <a:t>C.Barnard_2014</a:t>
            </a:r>
            <a:endParaRPr lang="en-GB"/>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
                                            <p:txEl>
                                              <p:pRg st="0" end="0"/>
                                            </p:txEl>
                                          </p:spTgt>
                                        </p:tgtEl>
                                      </p:cBhvr>
                                    </p:animEffect>
                                    <p:set>
                                      <p:cBhvr>
                                        <p:cTn id="10" dur="1" fill="hold">
                                          <p:stCondLst>
                                            <p:cond delay="499"/>
                                          </p:stCondLst>
                                        </p:cTn>
                                        <p:tgtEl>
                                          <p:spTgt spid="4">
                                            <p:txEl>
                                              <p:pRg st="0" end="0"/>
                                            </p:txEl>
                                          </p:spTgt>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4">
                                            <p:bg/>
                                          </p:spTgt>
                                        </p:tgtEl>
                                      </p:cBhvr>
                                    </p:animEffect>
                                    <p:set>
                                      <p:cBhvr>
                                        <p:cTn id="13" dur="1" fill="hold">
                                          <p:stCondLst>
                                            <p:cond delay="499"/>
                                          </p:stCondLst>
                                        </p:cTn>
                                        <p:tgtEl>
                                          <p:spTgt spid="4">
                                            <p:bg/>
                                          </p:spTgt>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down)">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down)">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down)">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wipe(down)">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wipe(down)">
                                      <p:cBhvr>
                                        <p:cTn id="4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TotalTime>
  <Words>813</Words>
  <Application>Microsoft Office PowerPoint</Application>
  <PresentationFormat>On-screen Show (4:3)</PresentationFormat>
  <Paragraphs>159</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Connect: Once upon a time...</vt:lpstr>
      <vt:lpstr>PowerPoint Presentation</vt:lpstr>
      <vt:lpstr>My Learning Journey</vt:lpstr>
      <vt:lpstr>PowerPoint Presentation</vt:lpstr>
      <vt:lpstr>PowerPoint Presentation</vt:lpstr>
      <vt:lpstr>Recall the story...</vt:lpstr>
      <vt:lpstr>Think, Pair, Share...</vt:lpstr>
      <vt:lpstr>Why do we Analyse Sources?</vt:lpstr>
      <vt:lpstr>How do we analyse sources?</vt:lpstr>
      <vt:lpstr>Message and Objective</vt:lpstr>
      <vt:lpstr>Message and Objective</vt:lpstr>
      <vt:lpstr>Challenge</vt:lpstr>
      <vt:lpstr>Usefulness</vt:lpstr>
      <vt:lpstr>Usefulness</vt:lpstr>
      <vt:lpstr>Reliability</vt:lpstr>
      <vt:lpstr>Demonstrate:  Reliability and Context*</vt:lpstr>
      <vt:lpstr>Consolidate: Complete the first column ‘Start of Unit’ for each of the skills.</vt:lpstr>
      <vt:lpstr>Homework: Continue Your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Seeing Sources</dc:title>
  <dc:creator>Chanette</dc:creator>
  <cp:lastModifiedBy>Smith, Freya</cp:lastModifiedBy>
  <cp:revision>134</cp:revision>
  <dcterms:created xsi:type="dcterms:W3CDTF">2014-06-11T11:19:24Z</dcterms:created>
  <dcterms:modified xsi:type="dcterms:W3CDTF">2015-01-09T09:26:30Z</dcterms:modified>
</cp:coreProperties>
</file>