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6" r:id="rId3"/>
    <p:sldId id="307" r:id="rId4"/>
    <p:sldId id="311" r:id="rId5"/>
    <p:sldId id="314" r:id="rId6"/>
    <p:sldId id="313" r:id="rId7"/>
    <p:sldId id="315" r:id="rId8"/>
    <p:sldId id="312" r:id="rId9"/>
    <p:sldId id="309" r:id="rId10"/>
    <p:sldId id="316" r:id="rId1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78396" autoAdjust="0"/>
  </p:normalViewPr>
  <p:slideViewPr>
    <p:cSldViewPr>
      <p:cViewPr>
        <p:scale>
          <a:sx n="70" d="100"/>
          <a:sy n="70" d="100"/>
        </p:scale>
        <p:origin x="-390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05FE4-CD12-4ED2-807D-5393542E03FB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D5CF0329-CE60-4CB1-B029-D94E2907D989}">
      <dgm:prSet phldrT="[Text]"/>
      <dgm:spPr/>
      <dgm:t>
        <a:bodyPr/>
        <a:lstStyle/>
        <a:p>
          <a:r>
            <a:rPr lang="en-GB" dirty="0" smtClean="0"/>
            <a:t>Social</a:t>
          </a:r>
          <a:endParaRPr lang="en-GB" dirty="0"/>
        </a:p>
      </dgm:t>
    </dgm:pt>
    <dgm:pt modelId="{D64C1BB1-7582-4C43-AB53-1ABF91CED167}" type="parTrans" cxnId="{F213D0DC-DCB9-43C4-9519-32A93CECE470}">
      <dgm:prSet/>
      <dgm:spPr/>
      <dgm:t>
        <a:bodyPr/>
        <a:lstStyle/>
        <a:p>
          <a:endParaRPr lang="en-GB"/>
        </a:p>
      </dgm:t>
    </dgm:pt>
    <dgm:pt modelId="{FF147439-A716-4482-A0DC-E6D98295C0C6}" type="sibTrans" cxnId="{F213D0DC-DCB9-43C4-9519-32A93CECE470}">
      <dgm:prSet/>
      <dgm:spPr/>
      <dgm:t>
        <a:bodyPr/>
        <a:lstStyle/>
        <a:p>
          <a:endParaRPr lang="en-GB"/>
        </a:p>
      </dgm:t>
    </dgm:pt>
    <dgm:pt modelId="{13A1823B-A4DF-4C00-A6BC-CE03EFA56141}">
      <dgm:prSet phldrT="[Text]"/>
      <dgm:spPr/>
      <dgm:t>
        <a:bodyPr/>
        <a:lstStyle/>
        <a:p>
          <a:r>
            <a:rPr lang="en-GB" dirty="0" smtClean="0"/>
            <a:t>To do with people</a:t>
          </a:r>
          <a:endParaRPr lang="en-GB" dirty="0"/>
        </a:p>
      </dgm:t>
    </dgm:pt>
    <dgm:pt modelId="{AAEE7128-59CF-4C2A-8F98-631E24AFF1EB}" type="parTrans" cxnId="{2EE11DBA-DEF8-4E2E-BC77-9FE4D4F8A595}">
      <dgm:prSet/>
      <dgm:spPr/>
      <dgm:t>
        <a:bodyPr/>
        <a:lstStyle/>
        <a:p>
          <a:endParaRPr lang="en-GB"/>
        </a:p>
      </dgm:t>
    </dgm:pt>
    <dgm:pt modelId="{D1958B21-7681-4768-9CD6-2626683911CF}" type="sibTrans" cxnId="{2EE11DBA-DEF8-4E2E-BC77-9FE4D4F8A595}">
      <dgm:prSet/>
      <dgm:spPr/>
      <dgm:t>
        <a:bodyPr/>
        <a:lstStyle/>
        <a:p>
          <a:endParaRPr lang="en-GB"/>
        </a:p>
      </dgm:t>
    </dgm:pt>
    <dgm:pt modelId="{ABE7734A-0428-4688-B1FB-6081320D58D8}">
      <dgm:prSet phldrT="[Text]"/>
      <dgm:spPr/>
      <dgm:t>
        <a:bodyPr/>
        <a:lstStyle/>
        <a:p>
          <a:r>
            <a:rPr lang="en-GB" dirty="0" smtClean="0"/>
            <a:t>Political</a:t>
          </a:r>
          <a:endParaRPr lang="en-GB" dirty="0"/>
        </a:p>
      </dgm:t>
    </dgm:pt>
    <dgm:pt modelId="{BB476CA1-4CD6-4B7F-92A7-F439C341F269}" type="parTrans" cxnId="{AE615C38-093E-490B-A5DB-F46E3EBAC28A}">
      <dgm:prSet/>
      <dgm:spPr/>
      <dgm:t>
        <a:bodyPr/>
        <a:lstStyle/>
        <a:p>
          <a:endParaRPr lang="en-GB"/>
        </a:p>
      </dgm:t>
    </dgm:pt>
    <dgm:pt modelId="{28C7B178-97AE-4BAA-8E29-46BF6D930237}" type="sibTrans" cxnId="{AE615C38-093E-490B-A5DB-F46E3EBAC28A}">
      <dgm:prSet/>
      <dgm:spPr/>
      <dgm:t>
        <a:bodyPr/>
        <a:lstStyle/>
        <a:p>
          <a:endParaRPr lang="en-GB"/>
        </a:p>
      </dgm:t>
    </dgm:pt>
    <dgm:pt modelId="{4AEB5642-CA30-40A1-A274-D1412A6975D6}">
      <dgm:prSet phldrT="[Text]"/>
      <dgm:spPr/>
      <dgm:t>
        <a:bodyPr/>
        <a:lstStyle/>
        <a:p>
          <a:r>
            <a:rPr lang="en-GB" dirty="0" smtClean="0"/>
            <a:t>To </a:t>
          </a:r>
          <a:r>
            <a:rPr lang="en-GB" smtClean="0"/>
            <a:t>do with </a:t>
          </a:r>
          <a:r>
            <a:rPr lang="en-GB" dirty="0" smtClean="0"/>
            <a:t>running the country</a:t>
          </a:r>
          <a:endParaRPr lang="en-GB" dirty="0"/>
        </a:p>
      </dgm:t>
    </dgm:pt>
    <dgm:pt modelId="{0F11CAE3-6959-4DBD-8859-995916E67928}" type="parTrans" cxnId="{2698E7DA-5E69-498E-837B-2C53E4BA56A2}">
      <dgm:prSet/>
      <dgm:spPr/>
      <dgm:t>
        <a:bodyPr/>
        <a:lstStyle/>
        <a:p>
          <a:endParaRPr lang="en-GB"/>
        </a:p>
      </dgm:t>
    </dgm:pt>
    <dgm:pt modelId="{A9747B62-726C-4346-AE1C-9F82BFD61129}" type="sibTrans" cxnId="{2698E7DA-5E69-498E-837B-2C53E4BA56A2}">
      <dgm:prSet/>
      <dgm:spPr/>
      <dgm:t>
        <a:bodyPr/>
        <a:lstStyle/>
        <a:p>
          <a:endParaRPr lang="en-GB"/>
        </a:p>
      </dgm:t>
    </dgm:pt>
    <dgm:pt modelId="{D6FC436F-9548-42A9-B80D-7A8C5DFA437A}">
      <dgm:prSet phldrT="[Text]"/>
      <dgm:spPr/>
      <dgm:t>
        <a:bodyPr/>
        <a:lstStyle/>
        <a:p>
          <a:r>
            <a:rPr lang="en-GB" dirty="0" smtClean="0"/>
            <a:t>Economic</a:t>
          </a:r>
        </a:p>
      </dgm:t>
    </dgm:pt>
    <dgm:pt modelId="{B5A6564C-7DBF-4AFF-99C4-87D6C332C83C}" type="parTrans" cxnId="{568CBB4C-58C0-4A50-B671-377F16965082}">
      <dgm:prSet/>
      <dgm:spPr/>
      <dgm:t>
        <a:bodyPr/>
        <a:lstStyle/>
        <a:p>
          <a:endParaRPr lang="en-GB"/>
        </a:p>
      </dgm:t>
    </dgm:pt>
    <dgm:pt modelId="{970BDF8F-2C71-47FE-93EF-E6DB86AFFFD5}" type="sibTrans" cxnId="{568CBB4C-58C0-4A50-B671-377F16965082}">
      <dgm:prSet/>
      <dgm:spPr/>
      <dgm:t>
        <a:bodyPr/>
        <a:lstStyle/>
        <a:p>
          <a:endParaRPr lang="en-GB"/>
        </a:p>
      </dgm:t>
    </dgm:pt>
    <dgm:pt modelId="{76D9BE68-9A59-4890-BBDC-57347761A319}">
      <dgm:prSet phldrT="[Text]"/>
      <dgm:spPr/>
      <dgm:t>
        <a:bodyPr/>
        <a:lstStyle/>
        <a:p>
          <a:r>
            <a:rPr lang="en-GB" dirty="0" smtClean="0"/>
            <a:t>To do with money</a:t>
          </a:r>
          <a:endParaRPr lang="en-GB" dirty="0"/>
        </a:p>
      </dgm:t>
    </dgm:pt>
    <dgm:pt modelId="{0108C17A-7387-4662-BAD3-FFC8ECCCD346}" type="parTrans" cxnId="{5EC65A3D-CCF4-4A1C-8C1C-AA4441660A05}">
      <dgm:prSet/>
      <dgm:spPr/>
      <dgm:t>
        <a:bodyPr/>
        <a:lstStyle/>
        <a:p>
          <a:endParaRPr lang="en-GB"/>
        </a:p>
      </dgm:t>
    </dgm:pt>
    <dgm:pt modelId="{D43C2F27-0790-4F00-9281-3147C15B25D2}" type="sibTrans" cxnId="{5EC65A3D-CCF4-4A1C-8C1C-AA4441660A05}">
      <dgm:prSet/>
      <dgm:spPr/>
      <dgm:t>
        <a:bodyPr/>
        <a:lstStyle/>
        <a:p>
          <a:endParaRPr lang="en-GB"/>
        </a:p>
      </dgm:t>
    </dgm:pt>
    <dgm:pt modelId="{D4D8A0AC-6655-4786-95C8-C43732BA091B}">
      <dgm:prSet phldrT="[Text]"/>
      <dgm:spPr/>
      <dgm:t>
        <a:bodyPr/>
        <a:lstStyle/>
        <a:p>
          <a:r>
            <a:rPr lang="en-GB" dirty="0" smtClean="0"/>
            <a:t>Religious</a:t>
          </a:r>
          <a:endParaRPr lang="en-GB" dirty="0"/>
        </a:p>
      </dgm:t>
    </dgm:pt>
    <dgm:pt modelId="{17D58B03-D95F-4F96-A655-90CB4EC354D2}" type="parTrans" cxnId="{38811662-0BF4-494E-9B7F-F5F0A0FA63EF}">
      <dgm:prSet/>
      <dgm:spPr/>
      <dgm:t>
        <a:bodyPr/>
        <a:lstStyle/>
        <a:p>
          <a:endParaRPr lang="en-GB"/>
        </a:p>
      </dgm:t>
    </dgm:pt>
    <dgm:pt modelId="{3F59E22F-E4AE-44EB-A718-08803B369E05}" type="sibTrans" cxnId="{38811662-0BF4-494E-9B7F-F5F0A0FA63EF}">
      <dgm:prSet/>
      <dgm:spPr/>
      <dgm:t>
        <a:bodyPr/>
        <a:lstStyle/>
        <a:p>
          <a:endParaRPr lang="en-GB"/>
        </a:p>
      </dgm:t>
    </dgm:pt>
    <dgm:pt modelId="{C0D42582-9D0F-46BD-A013-36E28E50AC45}">
      <dgm:prSet/>
      <dgm:spPr/>
      <dgm:t>
        <a:bodyPr/>
        <a:lstStyle/>
        <a:p>
          <a:r>
            <a:rPr lang="en-GB" dirty="0" smtClean="0"/>
            <a:t>Military</a:t>
          </a:r>
          <a:endParaRPr lang="en-GB" dirty="0"/>
        </a:p>
      </dgm:t>
    </dgm:pt>
    <dgm:pt modelId="{407CCE6C-9647-4E3A-86B8-0DB402B8E77B}" type="parTrans" cxnId="{0AF6EDBE-2DF6-41F3-9FD3-C030D3FEF1F0}">
      <dgm:prSet/>
      <dgm:spPr/>
      <dgm:t>
        <a:bodyPr/>
        <a:lstStyle/>
        <a:p>
          <a:endParaRPr lang="en-GB"/>
        </a:p>
      </dgm:t>
    </dgm:pt>
    <dgm:pt modelId="{341B4E79-DEA2-4C0E-B174-28C2226A723F}" type="sibTrans" cxnId="{0AF6EDBE-2DF6-41F3-9FD3-C030D3FEF1F0}">
      <dgm:prSet/>
      <dgm:spPr/>
      <dgm:t>
        <a:bodyPr/>
        <a:lstStyle/>
        <a:p>
          <a:endParaRPr lang="en-GB"/>
        </a:p>
      </dgm:t>
    </dgm:pt>
    <dgm:pt modelId="{179B3E94-E386-4E37-A11C-60DD05B1E833}">
      <dgm:prSet/>
      <dgm:spPr/>
      <dgm:t>
        <a:bodyPr/>
        <a:lstStyle/>
        <a:p>
          <a:r>
            <a:rPr lang="en-GB" dirty="0" smtClean="0"/>
            <a:t>To do with wars</a:t>
          </a:r>
          <a:endParaRPr lang="en-GB" dirty="0"/>
        </a:p>
      </dgm:t>
    </dgm:pt>
    <dgm:pt modelId="{C4A4C7C2-826B-4A2D-8B48-267F08F985FE}" type="parTrans" cxnId="{7012D78A-D555-4AC7-9968-7E0797DC7A66}">
      <dgm:prSet/>
      <dgm:spPr/>
      <dgm:t>
        <a:bodyPr/>
        <a:lstStyle/>
        <a:p>
          <a:endParaRPr lang="en-GB"/>
        </a:p>
      </dgm:t>
    </dgm:pt>
    <dgm:pt modelId="{78DF42BB-80BA-46EC-81AF-DF60CF358AD3}" type="sibTrans" cxnId="{7012D78A-D555-4AC7-9968-7E0797DC7A66}">
      <dgm:prSet/>
      <dgm:spPr/>
      <dgm:t>
        <a:bodyPr/>
        <a:lstStyle/>
        <a:p>
          <a:endParaRPr lang="en-GB"/>
        </a:p>
      </dgm:t>
    </dgm:pt>
    <dgm:pt modelId="{09334448-9AD4-401D-8804-ED077CAE942C}">
      <dgm:prSet/>
      <dgm:spPr/>
      <dgm:t>
        <a:bodyPr/>
        <a:lstStyle/>
        <a:p>
          <a:r>
            <a:rPr lang="en-GB" dirty="0" smtClean="0"/>
            <a:t>To do with the church</a:t>
          </a:r>
          <a:endParaRPr lang="en-GB" dirty="0"/>
        </a:p>
      </dgm:t>
    </dgm:pt>
    <dgm:pt modelId="{F755C557-DD03-42A0-9D44-6EF46560EB14}" type="parTrans" cxnId="{D2406544-129A-4D41-B763-5A6DA0DA2C0D}">
      <dgm:prSet/>
      <dgm:spPr/>
      <dgm:t>
        <a:bodyPr/>
        <a:lstStyle/>
        <a:p>
          <a:endParaRPr lang="en-GB"/>
        </a:p>
      </dgm:t>
    </dgm:pt>
    <dgm:pt modelId="{69B46827-A665-4845-9A03-0370C61BC27A}" type="sibTrans" cxnId="{D2406544-129A-4D41-B763-5A6DA0DA2C0D}">
      <dgm:prSet/>
      <dgm:spPr/>
      <dgm:t>
        <a:bodyPr/>
        <a:lstStyle/>
        <a:p>
          <a:endParaRPr lang="en-GB"/>
        </a:p>
      </dgm:t>
    </dgm:pt>
    <dgm:pt modelId="{35E50AF4-FB62-445D-AA07-23FB2B6F119E}" type="pres">
      <dgm:prSet presAssocID="{74A05FE4-CD12-4ED2-807D-5393542E03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EDB3D2D-908E-43B8-929C-0579C74D1127}" type="pres">
      <dgm:prSet presAssocID="{D5CF0329-CE60-4CB1-B029-D94E2907D989}" presName="linNode" presStyleCnt="0"/>
      <dgm:spPr/>
    </dgm:pt>
    <dgm:pt modelId="{02278CBD-08C1-4714-857B-50016AA0B364}" type="pres">
      <dgm:prSet presAssocID="{D5CF0329-CE60-4CB1-B029-D94E2907D989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25E8BDF-75CB-4BCA-AFDA-30E3686F3CA2}" type="pres">
      <dgm:prSet presAssocID="{D5CF0329-CE60-4CB1-B029-D94E2907D989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D40575-29A1-4E2D-B62B-F03D97A6160F}" type="pres">
      <dgm:prSet presAssocID="{FF147439-A716-4482-A0DC-E6D98295C0C6}" presName="sp" presStyleCnt="0"/>
      <dgm:spPr/>
    </dgm:pt>
    <dgm:pt modelId="{E61DA51B-0135-469B-8523-2C7E6EDF6B85}" type="pres">
      <dgm:prSet presAssocID="{ABE7734A-0428-4688-B1FB-6081320D58D8}" presName="linNode" presStyleCnt="0"/>
      <dgm:spPr/>
    </dgm:pt>
    <dgm:pt modelId="{73468251-8AC8-458D-B8E8-A57CAAE2B1BA}" type="pres">
      <dgm:prSet presAssocID="{ABE7734A-0428-4688-B1FB-6081320D58D8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C9F8D5E-31F4-4835-B9A4-793613568F4F}" type="pres">
      <dgm:prSet presAssocID="{ABE7734A-0428-4688-B1FB-6081320D58D8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D5ACC1E-F80C-454F-9CA1-87E38B547C5B}" type="pres">
      <dgm:prSet presAssocID="{28C7B178-97AE-4BAA-8E29-46BF6D930237}" presName="sp" presStyleCnt="0"/>
      <dgm:spPr/>
    </dgm:pt>
    <dgm:pt modelId="{39F6C0B7-F2DE-4DE3-A603-8CCEF8D8B38B}" type="pres">
      <dgm:prSet presAssocID="{D6FC436F-9548-42A9-B80D-7A8C5DFA437A}" presName="linNode" presStyleCnt="0"/>
      <dgm:spPr/>
    </dgm:pt>
    <dgm:pt modelId="{7A74FBFF-CB94-45EF-BCFC-8116BD43E377}" type="pres">
      <dgm:prSet presAssocID="{D6FC436F-9548-42A9-B80D-7A8C5DFA437A}" presName="parentText" presStyleLbl="node1" presStyleIdx="2" presStyleCnt="5" custLinFactNeighborX="607" custLinFactNeighborY="-551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860E3F-7770-44A9-A919-CCD4A8701CBB}" type="pres">
      <dgm:prSet presAssocID="{D6FC436F-9548-42A9-B80D-7A8C5DFA437A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CB9A792-7398-4027-9357-ABAAE1A00CA8}" type="pres">
      <dgm:prSet presAssocID="{970BDF8F-2C71-47FE-93EF-E6DB86AFFFD5}" presName="sp" presStyleCnt="0"/>
      <dgm:spPr/>
    </dgm:pt>
    <dgm:pt modelId="{793EBB6D-0DCE-4C17-A14B-950318221572}" type="pres">
      <dgm:prSet presAssocID="{D4D8A0AC-6655-4786-95C8-C43732BA091B}" presName="linNode" presStyleCnt="0"/>
      <dgm:spPr/>
    </dgm:pt>
    <dgm:pt modelId="{2021ED55-3450-4F00-A792-5F2D02019385}" type="pres">
      <dgm:prSet presAssocID="{D4D8A0AC-6655-4786-95C8-C43732BA091B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2DC27BF-40B3-4B30-A4F4-DCE4FDCC2C7B}" type="pres">
      <dgm:prSet presAssocID="{D4D8A0AC-6655-4786-95C8-C43732BA091B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DC423D5-0E97-4D26-B094-C1601D3BC182}" type="pres">
      <dgm:prSet presAssocID="{3F59E22F-E4AE-44EB-A718-08803B369E05}" presName="sp" presStyleCnt="0"/>
      <dgm:spPr/>
    </dgm:pt>
    <dgm:pt modelId="{0423A4A2-2C29-47E6-A147-8F1EA6D0F05A}" type="pres">
      <dgm:prSet presAssocID="{C0D42582-9D0F-46BD-A013-36E28E50AC45}" presName="linNode" presStyleCnt="0"/>
      <dgm:spPr/>
    </dgm:pt>
    <dgm:pt modelId="{8B71970F-EA7B-411B-824A-E773CBB1DB49}" type="pres">
      <dgm:prSet presAssocID="{C0D42582-9D0F-46BD-A013-36E28E50AC4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9C5BD1-6C74-4645-A2CC-AAADACC1D02C}" type="pres">
      <dgm:prSet presAssocID="{C0D42582-9D0F-46BD-A013-36E28E50AC4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012D78A-D555-4AC7-9968-7E0797DC7A66}" srcId="{C0D42582-9D0F-46BD-A013-36E28E50AC45}" destId="{179B3E94-E386-4E37-A11C-60DD05B1E833}" srcOrd="0" destOrd="0" parTransId="{C4A4C7C2-826B-4A2D-8B48-267F08F985FE}" sibTransId="{78DF42BB-80BA-46EC-81AF-DF60CF358AD3}"/>
    <dgm:cxn modelId="{F2CF76E5-6060-4EAD-871F-6ABE36B9F0C1}" type="presOf" srcId="{ABE7734A-0428-4688-B1FB-6081320D58D8}" destId="{73468251-8AC8-458D-B8E8-A57CAAE2B1BA}" srcOrd="0" destOrd="0" presId="urn:microsoft.com/office/officeart/2005/8/layout/vList5"/>
    <dgm:cxn modelId="{568CBB4C-58C0-4A50-B671-377F16965082}" srcId="{74A05FE4-CD12-4ED2-807D-5393542E03FB}" destId="{D6FC436F-9548-42A9-B80D-7A8C5DFA437A}" srcOrd="2" destOrd="0" parTransId="{B5A6564C-7DBF-4AFF-99C4-87D6C332C83C}" sibTransId="{970BDF8F-2C71-47FE-93EF-E6DB86AFFFD5}"/>
    <dgm:cxn modelId="{7B4C0BBF-A67D-4BED-A2B6-E6303DD795F5}" type="presOf" srcId="{74A05FE4-CD12-4ED2-807D-5393542E03FB}" destId="{35E50AF4-FB62-445D-AA07-23FB2B6F119E}" srcOrd="0" destOrd="0" presId="urn:microsoft.com/office/officeart/2005/8/layout/vList5"/>
    <dgm:cxn modelId="{EF78DAC4-0AB1-4A70-B158-B47D29CF6506}" type="presOf" srcId="{76D9BE68-9A59-4890-BBDC-57347761A319}" destId="{A2860E3F-7770-44A9-A919-CCD4A8701CBB}" srcOrd="0" destOrd="0" presId="urn:microsoft.com/office/officeart/2005/8/layout/vList5"/>
    <dgm:cxn modelId="{5EC65A3D-CCF4-4A1C-8C1C-AA4441660A05}" srcId="{D6FC436F-9548-42A9-B80D-7A8C5DFA437A}" destId="{76D9BE68-9A59-4890-BBDC-57347761A319}" srcOrd="0" destOrd="0" parTransId="{0108C17A-7387-4662-BAD3-FFC8ECCCD346}" sibTransId="{D43C2F27-0790-4F00-9281-3147C15B25D2}"/>
    <dgm:cxn modelId="{F213D0DC-DCB9-43C4-9519-32A93CECE470}" srcId="{74A05FE4-CD12-4ED2-807D-5393542E03FB}" destId="{D5CF0329-CE60-4CB1-B029-D94E2907D989}" srcOrd="0" destOrd="0" parTransId="{D64C1BB1-7582-4C43-AB53-1ABF91CED167}" sibTransId="{FF147439-A716-4482-A0DC-E6D98295C0C6}"/>
    <dgm:cxn modelId="{44F531BB-F74F-44F3-AA22-4CE1CD30D7D9}" type="presOf" srcId="{D6FC436F-9548-42A9-B80D-7A8C5DFA437A}" destId="{7A74FBFF-CB94-45EF-BCFC-8116BD43E377}" srcOrd="0" destOrd="0" presId="urn:microsoft.com/office/officeart/2005/8/layout/vList5"/>
    <dgm:cxn modelId="{53AE06D0-6E3F-4715-9CF1-BBC97B46D808}" type="presOf" srcId="{D5CF0329-CE60-4CB1-B029-D94E2907D989}" destId="{02278CBD-08C1-4714-857B-50016AA0B364}" srcOrd="0" destOrd="0" presId="urn:microsoft.com/office/officeart/2005/8/layout/vList5"/>
    <dgm:cxn modelId="{2EE11DBA-DEF8-4E2E-BC77-9FE4D4F8A595}" srcId="{D5CF0329-CE60-4CB1-B029-D94E2907D989}" destId="{13A1823B-A4DF-4C00-A6BC-CE03EFA56141}" srcOrd="0" destOrd="0" parTransId="{AAEE7128-59CF-4C2A-8F98-631E24AFF1EB}" sibTransId="{D1958B21-7681-4768-9CD6-2626683911CF}"/>
    <dgm:cxn modelId="{2698E7DA-5E69-498E-837B-2C53E4BA56A2}" srcId="{ABE7734A-0428-4688-B1FB-6081320D58D8}" destId="{4AEB5642-CA30-40A1-A274-D1412A6975D6}" srcOrd="0" destOrd="0" parTransId="{0F11CAE3-6959-4DBD-8859-995916E67928}" sibTransId="{A9747B62-726C-4346-AE1C-9F82BFD61129}"/>
    <dgm:cxn modelId="{0AF6EDBE-2DF6-41F3-9FD3-C030D3FEF1F0}" srcId="{74A05FE4-CD12-4ED2-807D-5393542E03FB}" destId="{C0D42582-9D0F-46BD-A013-36E28E50AC45}" srcOrd="4" destOrd="0" parTransId="{407CCE6C-9647-4E3A-86B8-0DB402B8E77B}" sibTransId="{341B4E79-DEA2-4C0E-B174-28C2226A723F}"/>
    <dgm:cxn modelId="{810F8B44-5105-4791-9172-BB45C50330DA}" type="presOf" srcId="{D4D8A0AC-6655-4786-95C8-C43732BA091B}" destId="{2021ED55-3450-4F00-A792-5F2D02019385}" srcOrd="0" destOrd="0" presId="urn:microsoft.com/office/officeart/2005/8/layout/vList5"/>
    <dgm:cxn modelId="{FC63EB8D-321D-4508-83DC-533AD0DCCE68}" type="presOf" srcId="{179B3E94-E386-4E37-A11C-60DD05B1E833}" destId="{5C9C5BD1-6C74-4645-A2CC-AAADACC1D02C}" srcOrd="0" destOrd="0" presId="urn:microsoft.com/office/officeart/2005/8/layout/vList5"/>
    <dgm:cxn modelId="{AE615C38-093E-490B-A5DB-F46E3EBAC28A}" srcId="{74A05FE4-CD12-4ED2-807D-5393542E03FB}" destId="{ABE7734A-0428-4688-B1FB-6081320D58D8}" srcOrd="1" destOrd="0" parTransId="{BB476CA1-4CD6-4B7F-92A7-F439C341F269}" sibTransId="{28C7B178-97AE-4BAA-8E29-46BF6D930237}"/>
    <dgm:cxn modelId="{FEB073AB-C8BA-4A9B-A51B-7241EC9FB642}" type="presOf" srcId="{C0D42582-9D0F-46BD-A013-36E28E50AC45}" destId="{8B71970F-EA7B-411B-824A-E773CBB1DB49}" srcOrd="0" destOrd="0" presId="urn:microsoft.com/office/officeart/2005/8/layout/vList5"/>
    <dgm:cxn modelId="{D2406544-129A-4D41-B763-5A6DA0DA2C0D}" srcId="{D4D8A0AC-6655-4786-95C8-C43732BA091B}" destId="{09334448-9AD4-401D-8804-ED077CAE942C}" srcOrd="0" destOrd="0" parTransId="{F755C557-DD03-42A0-9D44-6EF46560EB14}" sibTransId="{69B46827-A665-4845-9A03-0370C61BC27A}"/>
    <dgm:cxn modelId="{CFBC88B1-22BF-4622-B40B-61E3CD16CC1A}" type="presOf" srcId="{4AEB5642-CA30-40A1-A274-D1412A6975D6}" destId="{6C9F8D5E-31F4-4835-B9A4-793613568F4F}" srcOrd="0" destOrd="0" presId="urn:microsoft.com/office/officeart/2005/8/layout/vList5"/>
    <dgm:cxn modelId="{42AB22CE-3F2F-4E26-9E2B-2B5FF8F422D8}" type="presOf" srcId="{13A1823B-A4DF-4C00-A6BC-CE03EFA56141}" destId="{525E8BDF-75CB-4BCA-AFDA-30E3686F3CA2}" srcOrd="0" destOrd="0" presId="urn:microsoft.com/office/officeart/2005/8/layout/vList5"/>
    <dgm:cxn modelId="{38811662-0BF4-494E-9B7F-F5F0A0FA63EF}" srcId="{74A05FE4-CD12-4ED2-807D-5393542E03FB}" destId="{D4D8A0AC-6655-4786-95C8-C43732BA091B}" srcOrd="3" destOrd="0" parTransId="{17D58B03-D95F-4F96-A655-90CB4EC354D2}" sibTransId="{3F59E22F-E4AE-44EB-A718-08803B369E05}"/>
    <dgm:cxn modelId="{BBFDE3CD-6A46-4283-A2FF-EA4C1351E62B}" type="presOf" srcId="{09334448-9AD4-401D-8804-ED077CAE942C}" destId="{C2DC27BF-40B3-4B30-A4F4-DCE4FDCC2C7B}" srcOrd="0" destOrd="0" presId="urn:microsoft.com/office/officeart/2005/8/layout/vList5"/>
    <dgm:cxn modelId="{23FA06DD-8C5A-4A8D-80E9-4178EAFF51E7}" type="presParOf" srcId="{35E50AF4-FB62-445D-AA07-23FB2B6F119E}" destId="{1EDB3D2D-908E-43B8-929C-0579C74D1127}" srcOrd="0" destOrd="0" presId="urn:microsoft.com/office/officeart/2005/8/layout/vList5"/>
    <dgm:cxn modelId="{479B3D6E-F1E7-44E4-9F14-190D48B754AC}" type="presParOf" srcId="{1EDB3D2D-908E-43B8-929C-0579C74D1127}" destId="{02278CBD-08C1-4714-857B-50016AA0B364}" srcOrd="0" destOrd="0" presId="urn:microsoft.com/office/officeart/2005/8/layout/vList5"/>
    <dgm:cxn modelId="{5F047698-092B-436B-B47E-6640F42FDAB2}" type="presParOf" srcId="{1EDB3D2D-908E-43B8-929C-0579C74D1127}" destId="{525E8BDF-75CB-4BCA-AFDA-30E3686F3CA2}" srcOrd="1" destOrd="0" presId="urn:microsoft.com/office/officeart/2005/8/layout/vList5"/>
    <dgm:cxn modelId="{7E97BC6B-A890-49B5-9105-2861AC768476}" type="presParOf" srcId="{35E50AF4-FB62-445D-AA07-23FB2B6F119E}" destId="{40D40575-29A1-4E2D-B62B-F03D97A6160F}" srcOrd="1" destOrd="0" presId="urn:microsoft.com/office/officeart/2005/8/layout/vList5"/>
    <dgm:cxn modelId="{EFE867DD-94C3-492D-AFA4-244E6EDB4BA9}" type="presParOf" srcId="{35E50AF4-FB62-445D-AA07-23FB2B6F119E}" destId="{E61DA51B-0135-469B-8523-2C7E6EDF6B85}" srcOrd="2" destOrd="0" presId="urn:microsoft.com/office/officeart/2005/8/layout/vList5"/>
    <dgm:cxn modelId="{38CF00D9-63B8-4E24-8EAF-9BB900E93C89}" type="presParOf" srcId="{E61DA51B-0135-469B-8523-2C7E6EDF6B85}" destId="{73468251-8AC8-458D-B8E8-A57CAAE2B1BA}" srcOrd="0" destOrd="0" presId="urn:microsoft.com/office/officeart/2005/8/layout/vList5"/>
    <dgm:cxn modelId="{A326043E-494F-4B8F-8107-7755DFCA5625}" type="presParOf" srcId="{E61DA51B-0135-469B-8523-2C7E6EDF6B85}" destId="{6C9F8D5E-31F4-4835-B9A4-793613568F4F}" srcOrd="1" destOrd="0" presId="urn:microsoft.com/office/officeart/2005/8/layout/vList5"/>
    <dgm:cxn modelId="{1618974B-A51A-405D-ADAD-8823DB2BD819}" type="presParOf" srcId="{35E50AF4-FB62-445D-AA07-23FB2B6F119E}" destId="{BD5ACC1E-F80C-454F-9CA1-87E38B547C5B}" srcOrd="3" destOrd="0" presId="urn:microsoft.com/office/officeart/2005/8/layout/vList5"/>
    <dgm:cxn modelId="{97E1BEC9-031B-4F1C-AADA-1373C87CF0F7}" type="presParOf" srcId="{35E50AF4-FB62-445D-AA07-23FB2B6F119E}" destId="{39F6C0B7-F2DE-4DE3-A603-8CCEF8D8B38B}" srcOrd="4" destOrd="0" presId="urn:microsoft.com/office/officeart/2005/8/layout/vList5"/>
    <dgm:cxn modelId="{22EECFF1-B8CE-471A-AE76-D3EF007861AD}" type="presParOf" srcId="{39F6C0B7-F2DE-4DE3-A603-8CCEF8D8B38B}" destId="{7A74FBFF-CB94-45EF-BCFC-8116BD43E377}" srcOrd="0" destOrd="0" presId="urn:microsoft.com/office/officeart/2005/8/layout/vList5"/>
    <dgm:cxn modelId="{B14982F5-1FC0-4EA0-9E44-FD3AF0F20264}" type="presParOf" srcId="{39F6C0B7-F2DE-4DE3-A603-8CCEF8D8B38B}" destId="{A2860E3F-7770-44A9-A919-CCD4A8701CBB}" srcOrd="1" destOrd="0" presId="urn:microsoft.com/office/officeart/2005/8/layout/vList5"/>
    <dgm:cxn modelId="{5338A5AB-79DE-4A78-9265-7F914339C4F9}" type="presParOf" srcId="{35E50AF4-FB62-445D-AA07-23FB2B6F119E}" destId="{9CB9A792-7398-4027-9357-ABAAE1A00CA8}" srcOrd="5" destOrd="0" presId="urn:microsoft.com/office/officeart/2005/8/layout/vList5"/>
    <dgm:cxn modelId="{BDBB177A-B9AB-4E6E-8CEE-A5F45C511F3E}" type="presParOf" srcId="{35E50AF4-FB62-445D-AA07-23FB2B6F119E}" destId="{793EBB6D-0DCE-4C17-A14B-950318221572}" srcOrd="6" destOrd="0" presId="urn:microsoft.com/office/officeart/2005/8/layout/vList5"/>
    <dgm:cxn modelId="{0537F5DE-1FB7-4FDC-BD6F-7036C118A1AD}" type="presParOf" srcId="{793EBB6D-0DCE-4C17-A14B-950318221572}" destId="{2021ED55-3450-4F00-A792-5F2D02019385}" srcOrd="0" destOrd="0" presId="urn:microsoft.com/office/officeart/2005/8/layout/vList5"/>
    <dgm:cxn modelId="{FDDA8E96-B379-4D7F-B878-FB1A19B23F6B}" type="presParOf" srcId="{793EBB6D-0DCE-4C17-A14B-950318221572}" destId="{C2DC27BF-40B3-4B30-A4F4-DCE4FDCC2C7B}" srcOrd="1" destOrd="0" presId="urn:microsoft.com/office/officeart/2005/8/layout/vList5"/>
    <dgm:cxn modelId="{48F560A9-8EDD-49C0-9660-BC9479BC610F}" type="presParOf" srcId="{35E50AF4-FB62-445D-AA07-23FB2B6F119E}" destId="{EDC423D5-0E97-4D26-B094-C1601D3BC182}" srcOrd="7" destOrd="0" presId="urn:microsoft.com/office/officeart/2005/8/layout/vList5"/>
    <dgm:cxn modelId="{B8C56FFC-431B-495F-B6BA-946C1011CC05}" type="presParOf" srcId="{35E50AF4-FB62-445D-AA07-23FB2B6F119E}" destId="{0423A4A2-2C29-47E6-A147-8F1EA6D0F05A}" srcOrd="8" destOrd="0" presId="urn:microsoft.com/office/officeart/2005/8/layout/vList5"/>
    <dgm:cxn modelId="{015A775D-ED5D-4D62-918D-ECA805A366C1}" type="presParOf" srcId="{0423A4A2-2C29-47E6-A147-8F1EA6D0F05A}" destId="{8B71970F-EA7B-411B-824A-E773CBB1DB49}" srcOrd="0" destOrd="0" presId="urn:microsoft.com/office/officeart/2005/8/layout/vList5"/>
    <dgm:cxn modelId="{5C9AC9F8-88F2-4BDA-9D38-0BCA8F752CEF}" type="presParOf" srcId="{0423A4A2-2C29-47E6-A147-8F1EA6D0F05A}" destId="{5C9C5BD1-6C74-4645-A2CC-AAADACC1D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A05FE4-CD12-4ED2-807D-5393542E03FB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D5CF0329-CE60-4CB1-B029-D94E2907D989}">
      <dgm:prSet phldrT="[Text]"/>
      <dgm:spPr/>
      <dgm:t>
        <a:bodyPr/>
        <a:lstStyle/>
        <a:p>
          <a:r>
            <a:rPr lang="en-GB" dirty="0" smtClean="0"/>
            <a:t>Social</a:t>
          </a:r>
          <a:endParaRPr lang="en-GB" dirty="0"/>
        </a:p>
      </dgm:t>
    </dgm:pt>
    <dgm:pt modelId="{D64C1BB1-7582-4C43-AB53-1ABF91CED167}" type="parTrans" cxnId="{F213D0DC-DCB9-43C4-9519-32A93CECE470}">
      <dgm:prSet/>
      <dgm:spPr/>
      <dgm:t>
        <a:bodyPr/>
        <a:lstStyle/>
        <a:p>
          <a:endParaRPr lang="en-GB"/>
        </a:p>
      </dgm:t>
    </dgm:pt>
    <dgm:pt modelId="{FF147439-A716-4482-A0DC-E6D98295C0C6}" type="sibTrans" cxnId="{F213D0DC-DCB9-43C4-9519-32A93CECE470}">
      <dgm:prSet/>
      <dgm:spPr/>
      <dgm:t>
        <a:bodyPr/>
        <a:lstStyle/>
        <a:p>
          <a:endParaRPr lang="en-GB"/>
        </a:p>
      </dgm:t>
    </dgm:pt>
    <dgm:pt modelId="{13A1823B-A4DF-4C00-A6BC-CE03EFA56141}">
      <dgm:prSet phldrT="[Text]"/>
      <dgm:spPr/>
      <dgm:t>
        <a:bodyPr/>
        <a:lstStyle/>
        <a:p>
          <a:r>
            <a:rPr lang="en-GB" dirty="0" smtClean="0"/>
            <a:t>To do with people</a:t>
          </a:r>
          <a:endParaRPr lang="en-GB" dirty="0"/>
        </a:p>
      </dgm:t>
    </dgm:pt>
    <dgm:pt modelId="{AAEE7128-59CF-4C2A-8F98-631E24AFF1EB}" type="parTrans" cxnId="{2EE11DBA-DEF8-4E2E-BC77-9FE4D4F8A595}">
      <dgm:prSet/>
      <dgm:spPr/>
      <dgm:t>
        <a:bodyPr/>
        <a:lstStyle/>
        <a:p>
          <a:endParaRPr lang="en-GB"/>
        </a:p>
      </dgm:t>
    </dgm:pt>
    <dgm:pt modelId="{D1958B21-7681-4768-9CD6-2626683911CF}" type="sibTrans" cxnId="{2EE11DBA-DEF8-4E2E-BC77-9FE4D4F8A595}">
      <dgm:prSet/>
      <dgm:spPr/>
      <dgm:t>
        <a:bodyPr/>
        <a:lstStyle/>
        <a:p>
          <a:endParaRPr lang="en-GB"/>
        </a:p>
      </dgm:t>
    </dgm:pt>
    <dgm:pt modelId="{ABE7734A-0428-4688-B1FB-6081320D58D8}">
      <dgm:prSet phldrT="[Text]"/>
      <dgm:spPr/>
      <dgm:t>
        <a:bodyPr/>
        <a:lstStyle/>
        <a:p>
          <a:r>
            <a:rPr lang="en-GB" dirty="0" smtClean="0"/>
            <a:t>Political</a:t>
          </a:r>
          <a:endParaRPr lang="en-GB" dirty="0"/>
        </a:p>
      </dgm:t>
    </dgm:pt>
    <dgm:pt modelId="{BB476CA1-4CD6-4B7F-92A7-F439C341F269}" type="parTrans" cxnId="{AE615C38-093E-490B-A5DB-F46E3EBAC28A}">
      <dgm:prSet/>
      <dgm:spPr/>
      <dgm:t>
        <a:bodyPr/>
        <a:lstStyle/>
        <a:p>
          <a:endParaRPr lang="en-GB"/>
        </a:p>
      </dgm:t>
    </dgm:pt>
    <dgm:pt modelId="{28C7B178-97AE-4BAA-8E29-46BF6D930237}" type="sibTrans" cxnId="{AE615C38-093E-490B-A5DB-F46E3EBAC28A}">
      <dgm:prSet/>
      <dgm:spPr/>
      <dgm:t>
        <a:bodyPr/>
        <a:lstStyle/>
        <a:p>
          <a:endParaRPr lang="en-GB"/>
        </a:p>
      </dgm:t>
    </dgm:pt>
    <dgm:pt modelId="{4AEB5642-CA30-40A1-A274-D1412A6975D6}">
      <dgm:prSet phldrT="[Text]"/>
      <dgm:spPr/>
      <dgm:t>
        <a:bodyPr/>
        <a:lstStyle/>
        <a:p>
          <a:r>
            <a:rPr lang="en-GB" dirty="0" smtClean="0"/>
            <a:t>To do with running the country</a:t>
          </a:r>
          <a:endParaRPr lang="en-GB" dirty="0"/>
        </a:p>
      </dgm:t>
    </dgm:pt>
    <dgm:pt modelId="{0F11CAE3-6959-4DBD-8859-995916E67928}" type="parTrans" cxnId="{2698E7DA-5E69-498E-837B-2C53E4BA56A2}">
      <dgm:prSet/>
      <dgm:spPr/>
      <dgm:t>
        <a:bodyPr/>
        <a:lstStyle/>
        <a:p>
          <a:endParaRPr lang="en-GB"/>
        </a:p>
      </dgm:t>
    </dgm:pt>
    <dgm:pt modelId="{A9747B62-726C-4346-AE1C-9F82BFD61129}" type="sibTrans" cxnId="{2698E7DA-5E69-498E-837B-2C53E4BA56A2}">
      <dgm:prSet/>
      <dgm:spPr/>
      <dgm:t>
        <a:bodyPr/>
        <a:lstStyle/>
        <a:p>
          <a:endParaRPr lang="en-GB"/>
        </a:p>
      </dgm:t>
    </dgm:pt>
    <dgm:pt modelId="{D6FC436F-9548-42A9-B80D-7A8C5DFA437A}">
      <dgm:prSet phldrT="[Text]"/>
      <dgm:spPr/>
      <dgm:t>
        <a:bodyPr/>
        <a:lstStyle/>
        <a:p>
          <a:r>
            <a:rPr lang="en-GB" dirty="0" smtClean="0"/>
            <a:t>Economic</a:t>
          </a:r>
        </a:p>
      </dgm:t>
    </dgm:pt>
    <dgm:pt modelId="{B5A6564C-7DBF-4AFF-99C4-87D6C332C83C}" type="parTrans" cxnId="{568CBB4C-58C0-4A50-B671-377F16965082}">
      <dgm:prSet/>
      <dgm:spPr/>
      <dgm:t>
        <a:bodyPr/>
        <a:lstStyle/>
        <a:p>
          <a:endParaRPr lang="en-GB"/>
        </a:p>
      </dgm:t>
    </dgm:pt>
    <dgm:pt modelId="{970BDF8F-2C71-47FE-93EF-E6DB86AFFFD5}" type="sibTrans" cxnId="{568CBB4C-58C0-4A50-B671-377F16965082}">
      <dgm:prSet/>
      <dgm:spPr/>
      <dgm:t>
        <a:bodyPr/>
        <a:lstStyle/>
        <a:p>
          <a:endParaRPr lang="en-GB"/>
        </a:p>
      </dgm:t>
    </dgm:pt>
    <dgm:pt modelId="{76D9BE68-9A59-4890-BBDC-57347761A319}">
      <dgm:prSet phldrT="[Text]"/>
      <dgm:spPr/>
      <dgm:t>
        <a:bodyPr/>
        <a:lstStyle/>
        <a:p>
          <a:r>
            <a:rPr lang="en-GB" dirty="0" smtClean="0"/>
            <a:t>To do with money</a:t>
          </a:r>
          <a:endParaRPr lang="en-GB" dirty="0"/>
        </a:p>
      </dgm:t>
    </dgm:pt>
    <dgm:pt modelId="{0108C17A-7387-4662-BAD3-FFC8ECCCD346}" type="parTrans" cxnId="{5EC65A3D-CCF4-4A1C-8C1C-AA4441660A05}">
      <dgm:prSet/>
      <dgm:spPr/>
      <dgm:t>
        <a:bodyPr/>
        <a:lstStyle/>
        <a:p>
          <a:endParaRPr lang="en-GB"/>
        </a:p>
      </dgm:t>
    </dgm:pt>
    <dgm:pt modelId="{D43C2F27-0790-4F00-9281-3147C15B25D2}" type="sibTrans" cxnId="{5EC65A3D-CCF4-4A1C-8C1C-AA4441660A05}">
      <dgm:prSet/>
      <dgm:spPr/>
      <dgm:t>
        <a:bodyPr/>
        <a:lstStyle/>
        <a:p>
          <a:endParaRPr lang="en-GB"/>
        </a:p>
      </dgm:t>
    </dgm:pt>
    <dgm:pt modelId="{D4D8A0AC-6655-4786-95C8-C43732BA091B}">
      <dgm:prSet phldrT="[Text]"/>
      <dgm:spPr/>
      <dgm:t>
        <a:bodyPr/>
        <a:lstStyle/>
        <a:p>
          <a:r>
            <a:rPr lang="en-GB" dirty="0" smtClean="0"/>
            <a:t>Religious</a:t>
          </a:r>
          <a:endParaRPr lang="en-GB" dirty="0"/>
        </a:p>
      </dgm:t>
    </dgm:pt>
    <dgm:pt modelId="{17D58B03-D95F-4F96-A655-90CB4EC354D2}" type="parTrans" cxnId="{38811662-0BF4-494E-9B7F-F5F0A0FA63EF}">
      <dgm:prSet/>
      <dgm:spPr/>
      <dgm:t>
        <a:bodyPr/>
        <a:lstStyle/>
        <a:p>
          <a:endParaRPr lang="en-GB"/>
        </a:p>
      </dgm:t>
    </dgm:pt>
    <dgm:pt modelId="{3F59E22F-E4AE-44EB-A718-08803B369E05}" type="sibTrans" cxnId="{38811662-0BF4-494E-9B7F-F5F0A0FA63EF}">
      <dgm:prSet/>
      <dgm:spPr/>
      <dgm:t>
        <a:bodyPr/>
        <a:lstStyle/>
        <a:p>
          <a:endParaRPr lang="en-GB"/>
        </a:p>
      </dgm:t>
    </dgm:pt>
    <dgm:pt modelId="{C0D42582-9D0F-46BD-A013-36E28E50AC45}">
      <dgm:prSet/>
      <dgm:spPr/>
      <dgm:t>
        <a:bodyPr/>
        <a:lstStyle/>
        <a:p>
          <a:r>
            <a:rPr lang="en-GB" dirty="0" smtClean="0"/>
            <a:t>Military</a:t>
          </a:r>
          <a:endParaRPr lang="en-GB" dirty="0"/>
        </a:p>
      </dgm:t>
    </dgm:pt>
    <dgm:pt modelId="{407CCE6C-9647-4E3A-86B8-0DB402B8E77B}" type="parTrans" cxnId="{0AF6EDBE-2DF6-41F3-9FD3-C030D3FEF1F0}">
      <dgm:prSet/>
      <dgm:spPr/>
      <dgm:t>
        <a:bodyPr/>
        <a:lstStyle/>
        <a:p>
          <a:endParaRPr lang="en-GB"/>
        </a:p>
      </dgm:t>
    </dgm:pt>
    <dgm:pt modelId="{341B4E79-DEA2-4C0E-B174-28C2226A723F}" type="sibTrans" cxnId="{0AF6EDBE-2DF6-41F3-9FD3-C030D3FEF1F0}">
      <dgm:prSet/>
      <dgm:spPr/>
      <dgm:t>
        <a:bodyPr/>
        <a:lstStyle/>
        <a:p>
          <a:endParaRPr lang="en-GB"/>
        </a:p>
      </dgm:t>
    </dgm:pt>
    <dgm:pt modelId="{179B3E94-E386-4E37-A11C-60DD05B1E833}">
      <dgm:prSet/>
      <dgm:spPr/>
      <dgm:t>
        <a:bodyPr/>
        <a:lstStyle/>
        <a:p>
          <a:r>
            <a:rPr lang="en-GB" dirty="0" smtClean="0"/>
            <a:t>To do with wars</a:t>
          </a:r>
          <a:endParaRPr lang="en-GB" dirty="0"/>
        </a:p>
      </dgm:t>
    </dgm:pt>
    <dgm:pt modelId="{C4A4C7C2-826B-4A2D-8B48-267F08F985FE}" type="parTrans" cxnId="{7012D78A-D555-4AC7-9968-7E0797DC7A66}">
      <dgm:prSet/>
      <dgm:spPr/>
      <dgm:t>
        <a:bodyPr/>
        <a:lstStyle/>
        <a:p>
          <a:endParaRPr lang="en-GB"/>
        </a:p>
      </dgm:t>
    </dgm:pt>
    <dgm:pt modelId="{78DF42BB-80BA-46EC-81AF-DF60CF358AD3}" type="sibTrans" cxnId="{7012D78A-D555-4AC7-9968-7E0797DC7A66}">
      <dgm:prSet/>
      <dgm:spPr/>
      <dgm:t>
        <a:bodyPr/>
        <a:lstStyle/>
        <a:p>
          <a:endParaRPr lang="en-GB"/>
        </a:p>
      </dgm:t>
    </dgm:pt>
    <dgm:pt modelId="{09334448-9AD4-401D-8804-ED077CAE942C}">
      <dgm:prSet/>
      <dgm:spPr/>
      <dgm:t>
        <a:bodyPr/>
        <a:lstStyle/>
        <a:p>
          <a:r>
            <a:rPr lang="en-GB" dirty="0" smtClean="0"/>
            <a:t>To do with the church</a:t>
          </a:r>
          <a:endParaRPr lang="en-GB" dirty="0"/>
        </a:p>
      </dgm:t>
    </dgm:pt>
    <dgm:pt modelId="{F755C557-DD03-42A0-9D44-6EF46560EB14}" type="parTrans" cxnId="{D2406544-129A-4D41-B763-5A6DA0DA2C0D}">
      <dgm:prSet/>
      <dgm:spPr/>
      <dgm:t>
        <a:bodyPr/>
        <a:lstStyle/>
        <a:p>
          <a:endParaRPr lang="en-GB"/>
        </a:p>
      </dgm:t>
    </dgm:pt>
    <dgm:pt modelId="{69B46827-A665-4845-9A03-0370C61BC27A}" type="sibTrans" cxnId="{D2406544-129A-4D41-B763-5A6DA0DA2C0D}">
      <dgm:prSet/>
      <dgm:spPr/>
      <dgm:t>
        <a:bodyPr/>
        <a:lstStyle/>
        <a:p>
          <a:endParaRPr lang="en-GB"/>
        </a:p>
      </dgm:t>
    </dgm:pt>
    <dgm:pt modelId="{35E50AF4-FB62-445D-AA07-23FB2B6F119E}" type="pres">
      <dgm:prSet presAssocID="{74A05FE4-CD12-4ED2-807D-5393542E03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EDB3D2D-908E-43B8-929C-0579C74D1127}" type="pres">
      <dgm:prSet presAssocID="{D5CF0329-CE60-4CB1-B029-D94E2907D989}" presName="linNode" presStyleCnt="0"/>
      <dgm:spPr/>
    </dgm:pt>
    <dgm:pt modelId="{02278CBD-08C1-4714-857B-50016AA0B364}" type="pres">
      <dgm:prSet presAssocID="{D5CF0329-CE60-4CB1-B029-D94E2907D989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25E8BDF-75CB-4BCA-AFDA-30E3686F3CA2}" type="pres">
      <dgm:prSet presAssocID="{D5CF0329-CE60-4CB1-B029-D94E2907D989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D40575-29A1-4E2D-B62B-F03D97A6160F}" type="pres">
      <dgm:prSet presAssocID="{FF147439-A716-4482-A0DC-E6D98295C0C6}" presName="sp" presStyleCnt="0"/>
      <dgm:spPr/>
    </dgm:pt>
    <dgm:pt modelId="{E61DA51B-0135-469B-8523-2C7E6EDF6B85}" type="pres">
      <dgm:prSet presAssocID="{ABE7734A-0428-4688-B1FB-6081320D58D8}" presName="linNode" presStyleCnt="0"/>
      <dgm:spPr/>
    </dgm:pt>
    <dgm:pt modelId="{73468251-8AC8-458D-B8E8-A57CAAE2B1BA}" type="pres">
      <dgm:prSet presAssocID="{ABE7734A-0428-4688-B1FB-6081320D58D8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C9F8D5E-31F4-4835-B9A4-793613568F4F}" type="pres">
      <dgm:prSet presAssocID="{ABE7734A-0428-4688-B1FB-6081320D58D8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D5ACC1E-F80C-454F-9CA1-87E38B547C5B}" type="pres">
      <dgm:prSet presAssocID="{28C7B178-97AE-4BAA-8E29-46BF6D930237}" presName="sp" presStyleCnt="0"/>
      <dgm:spPr/>
    </dgm:pt>
    <dgm:pt modelId="{39F6C0B7-F2DE-4DE3-A603-8CCEF8D8B38B}" type="pres">
      <dgm:prSet presAssocID="{D6FC436F-9548-42A9-B80D-7A8C5DFA437A}" presName="linNode" presStyleCnt="0"/>
      <dgm:spPr/>
    </dgm:pt>
    <dgm:pt modelId="{7A74FBFF-CB94-45EF-BCFC-8116BD43E377}" type="pres">
      <dgm:prSet presAssocID="{D6FC436F-9548-42A9-B80D-7A8C5DFA437A}" presName="parentText" presStyleLbl="node1" presStyleIdx="2" presStyleCnt="5" custLinFactNeighborX="607" custLinFactNeighborY="-551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860E3F-7770-44A9-A919-CCD4A8701CBB}" type="pres">
      <dgm:prSet presAssocID="{D6FC436F-9548-42A9-B80D-7A8C5DFA437A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CB9A792-7398-4027-9357-ABAAE1A00CA8}" type="pres">
      <dgm:prSet presAssocID="{970BDF8F-2C71-47FE-93EF-E6DB86AFFFD5}" presName="sp" presStyleCnt="0"/>
      <dgm:spPr/>
    </dgm:pt>
    <dgm:pt modelId="{793EBB6D-0DCE-4C17-A14B-950318221572}" type="pres">
      <dgm:prSet presAssocID="{D4D8A0AC-6655-4786-95C8-C43732BA091B}" presName="linNode" presStyleCnt="0"/>
      <dgm:spPr/>
    </dgm:pt>
    <dgm:pt modelId="{2021ED55-3450-4F00-A792-5F2D02019385}" type="pres">
      <dgm:prSet presAssocID="{D4D8A0AC-6655-4786-95C8-C43732BA091B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2DC27BF-40B3-4B30-A4F4-DCE4FDCC2C7B}" type="pres">
      <dgm:prSet presAssocID="{D4D8A0AC-6655-4786-95C8-C43732BA091B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DC423D5-0E97-4D26-B094-C1601D3BC182}" type="pres">
      <dgm:prSet presAssocID="{3F59E22F-E4AE-44EB-A718-08803B369E05}" presName="sp" presStyleCnt="0"/>
      <dgm:spPr/>
    </dgm:pt>
    <dgm:pt modelId="{0423A4A2-2C29-47E6-A147-8F1EA6D0F05A}" type="pres">
      <dgm:prSet presAssocID="{C0D42582-9D0F-46BD-A013-36E28E50AC45}" presName="linNode" presStyleCnt="0"/>
      <dgm:spPr/>
    </dgm:pt>
    <dgm:pt modelId="{8B71970F-EA7B-411B-824A-E773CBB1DB49}" type="pres">
      <dgm:prSet presAssocID="{C0D42582-9D0F-46BD-A013-36E28E50AC4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9C5BD1-6C74-4645-A2CC-AAADACC1D02C}" type="pres">
      <dgm:prSet presAssocID="{C0D42582-9D0F-46BD-A013-36E28E50AC4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012D78A-D555-4AC7-9968-7E0797DC7A66}" srcId="{C0D42582-9D0F-46BD-A013-36E28E50AC45}" destId="{179B3E94-E386-4E37-A11C-60DD05B1E833}" srcOrd="0" destOrd="0" parTransId="{C4A4C7C2-826B-4A2D-8B48-267F08F985FE}" sibTransId="{78DF42BB-80BA-46EC-81AF-DF60CF358AD3}"/>
    <dgm:cxn modelId="{568CBB4C-58C0-4A50-B671-377F16965082}" srcId="{74A05FE4-CD12-4ED2-807D-5393542E03FB}" destId="{D6FC436F-9548-42A9-B80D-7A8C5DFA437A}" srcOrd="2" destOrd="0" parTransId="{B5A6564C-7DBF-4AFF-99C4-87D6C332C83C}" sibTransId="{970BDF8F-2C71-47FE-93EF-E6DB86AFFFD5}"/>
    <dgm:cxn modelId="{5EC65A3D-CCF4-4A1C-8C1C-AA4441660A05}" srcId="{D6FC436F-9548-42A9-B80D-7A8C5DFA437A}" destId="{76D9BE68-9A59-4890-BBDC-57347761A319}" srcOrd="0" destOrd="0" parTransId="{0108C17A-7387-4662-BAD3-FFC8ECCCD346}" sibTransId="{D43C2F27-0790-4F00-9281-3147C15B25D2}"/>
    <dgm:cxn modelId="{77106A4C-DEA3-42A7-9545-6C7FDF2DCD55}" type="presOf" srcId="{D6FC436F-9548-42A9-B80D-7A8C5DFA437A}" destId="{7A74FBFF-CB94-45EF-BCFC-8116BD43E377}" srcOrd="0" destOrd="0" presId="urn:microsoft.com/office/officeart/2005/8/layout/vList5"/>
    <dgm:cxn modelId="{F213D0DC-DCB9-43C4-9519-32A93CECE470}" srcId="{74A05FE4-CD12-4ED2-807D-5393542E03FB}" destId="{D5CF0329-CE60-4CB1-B029-D94E2907D989}" srcOrd="0" destOrd="0" parTransId="{D64C1BB1-7582-4C43-AB53-1ABF91CED167}" sibTransId="{FF147439-A716-4482-A0DC-E6D98295C0C6}"/>
    <dgm:cxn modelId="{C938F4CD-20F3-4322-A72A-86AD54240BE5}" type="presOf" srcId="{76D9BE68-9A59-4890-BBDC-57347761A319}" destId="{A2860E3F-7770-44A9-A919-CCD4A8701CBB}" srcOrd="0" destOrd="0" presId="urn:microsoft.com/office/officeart/2005/8/layout/vList5"/>
    <dgm:cxn modelId="{00C136F9-2458-4F49-AEE3-6EFBF1D34E57}" type="presOf" srcId="{ABE7734A-0428-4688-B1FB-6081320D58D8}" destId="{73468251-8AC8-458D-B8E8-A57CAAE2B1BA}" srcOrd="0" destOrd="0" presId="urn:microsoft.com/office/officeart/2005/8/layout/vList5"/>
    <dgm:cxn modelId="{2EE11DBA-DEF8-4E2E-BC77-9FE4D4F8A595}" srcId="{D5CF0329-CE60-4CB1-B029-D94E2907D989}" destId="{13A1823B-A4DF-4C00-A6BC-CE03EFA56141}" srcOrd="0" destOrd="0" parTransId="{AAEE7128-59CF-4C2A-8F98-631E24AFF1EB}" sibTransId="{D1958B21-7681-4768-9CD6-2626683911CF}"/>
    <dgm:cxn modelId="{DBE7205A-E2A5-41DD-A168-E3B3F0BF9A45}" type="presOf" srcId="{74A05FE4-CD12-4ED2-807D-5393542E03FB}" destId="{35E50AF4-FB62-445D-AA07-23FB2B6F119E}" srcOrd="0" destOrd="0" presId="urn:microsoft.com/office/officeart/2005/8/layout/vList5"/>
    <dgm:cxn modelId="{2C5690B7-1333-45D5-A6A9-27FF60EF67BD}" type="presOf" srcId="{13A1823B-A4DF-4C00-A6BC-CE03EFA56141}" destId="{525E8BDF-75CB-4BCA-AFDA-30E3686F3CA2}" srcOrd="0" destOrd="0" presId="urn:microsoft.com/office/officeart/2005/8/layout/vList5"/>
    <dgm:cxn modelId="{2698E7DA-5E69-498E-837B-2C53E4BA56A2}" srcId="{ABE7734A-0428-4688-B1FB-6081320D58D8}" destId="{4AEB5642-CA30-40A1-A274-D1412A6975D6}" srcOrd="0" destOrd="0" parTransId="{0F11CAE3-6959-4DBD-8859-995916E67928}" sibTransId="{A9747B62-726C-4346-AE1C-9F82BFD61129}"/>
    <dgm:cxn modelId="{0AF6EDBE-2DF6-41F3-9FD3-C030D3FEF1F0}" srcId="{74A05FE4-CD12-4ED2-807D-5393542E03FB}" destId="{C0D42582-9D0F-46BD-A013-36E28E50AC45}" srcOrd="4" destOrd="0" parTransId="{407CCE6C-9647-4E3A-86B8-0DB402B8E77B}" sibTransId="{341B4E79-DEA2-4C0E-B174-28C2226A723F}"/>
    <dgm:cxn modelId="{828176E0-5E0A-4564-ACF0-D9D74EE90838}" type="presOf" srcId="{179B3E94-E386-4E37-A11C-60DD05B1E833}" destId="{5C9C5BD1-6C74-4645-A2CC-AAADACC1D02C}" srcOrd="0" destOrd="0" presId="urn:microsoft.com/office/officeart/2005/8/layout/vList5"/>
    <dgm:cxn modelId="{4D72B51E-EB49-41BF-A3FC-06AB9B640F81}" type="presOf" srcId="{D5CF0329-CE60-4CB1-B029-D94E2907D989}" destId="{02278CBD-08C1-4714-857B-50016AA0B364}" srcOrd="0" destOrd="0" presId="urn:microsoft.com/office/officeart/2005/8/layout/vList5"/>
    <dgm:cxn modelId="{AE615C38-093E-490B-A5DB-F46E3EBAC28A}" srcId="{74A05FE4-CD12-4ED2-807D-5393542E03FB}" destId="{ABE7734A-0428-4688-B1FB-6081320D58D8}" srcOrd="1" destOrd="0" parTransId="{BB476CA1-4CD6-4B7F-92A7-F439C341F269}" sibTransId="{28C7B178-97AE-4BAA-8E29-46BF6D930237}"/>
    <dgm:cxn modelId="{D2B06D40-5F39-45E2-9CF1-6CE0670DC8B7}" type="presOf" srcId="{09334448-9AD4-401D-8804-ED077CAE942C}" destId="{C2DC27BF-40B3-4B30-A4F4-DCE4FDCC2C7B}" srcOrd="0" destOrd="0" presId="urn:microsoft.com/office/officeart/2005/8/layout/vList5"/>
    <dgm:cxn modelId="{D2406544-129A-4D41-B763-5A6DA0DA2C0D}" srcId="{D4D8A0AC-6655-4786-95C8-C43732BA091B}" destId="{09334448-9AD4-401D-8804-ED077CAE942C}" srcOrd="0" destOrd="0" parTransId="{F755C557-DD03-42A0-9D44-6EF46560EB14}" sibTransId="{69B46827-A665-4845-9A03-0370C61BC27A}"/>
    <dgm:cxn modelId="{2D7B9923-7B00-43F1-8B8E-BEDA7486C0B0}" type="presOf" srcId="{C0D42582-9D0F-46BD-A013-36E28E50AC45}" destId="{8B71970F-EA7B-411B-824A-E773CBB1DB49}" srcOrd="0" destOrd="0" presId="urn:microsoft.com/office/officeart/2005/8/layout/vList5"/>
    <dgm:cxn modelId="{38811662-0BF4-494E-9B7F-F5F0A0FA63EF}" srcId="{74A05FE4-CD12-4ED2-807D-5393542E03FB}" destId="{D4D8A0AC-6655-4786-95C8-C43732BA091B}" srcOrd="3" destOrd="0" parTransId="{17D58B03-D95F-4F96-A655-90CB4EC354D2}" sibTransId="{3F59E22F-E4AE-44EB-A718-08803B369E05}"/>
    <dgm:cxn modelId="{DB74AA9F-45DB-4921-8ED1-02E0E8DFBCA8}" type="presOf" srcId="{4AEB5642-CA30-40A1-A274-D1412A6975D6}" destId="{6C9F8D5E-31F4-4835-B9A4-793613568F4F}" srcOrd="0" destOrd="0" presId="urn:microsoft.com/office/officeart/2005/8/layout/vList5"/>
    <dgm:cxn modelId="{3EE4AE0C-33A2-4123-A7D1-9E5C4B6AF41B}" type="presOf" srcId="{D4D8A0AC-6655-4786-95C8-C43732BA091B}" destId="{2021ED55-3450-4F00-A792-5F2D02019385}" srcOrd="0" destOrd="0" presId="urn:microsoft.com/office/officeart/2005/8/layout/vList5"/>
    <dgm:cxn modelId="{BDD1B76B-0475-4F1A-BAAB-352DF40CEC34}" type="presParOf" srcId="{35E50AF4-FB62-445D-AA07-23FB2B6F119E}" destId="{1EDB3D2D-908E-43B8-929C-0579C74D1127}" srcOrd="0" destOrd="0" presId="urn:microsoft.com/office/officeart/2005/8/layout/vList5"/>
    <dgm:cxn modelId="{3B3A1924-441C-4945-96D3-B17D38F1E9A7}" type="presParOf" srcId="{1EDB3D2D-908E-43B8-929C-0579C74D1127}" destId="{02278CBD-08C1-4714-857B-50016AA0B364}" srcOrd="0" destOrd="0" presId="urn:microsoft.com/office/officeart/2005/8/layout/vList5"/>
    <dgm:cxn modelId="{42075BB4-55C8-495F-B10C-90D11EE7E1E7}" type="presParOf" srcId="{1EDB3D2D-908E-43B8-929C-0579C74D1127}" destId="{525E8BDF-75CB-4BCA-AFDA-30E3686F3CA2}" srcOrd="1" destOrd="0" presId="urn:microsoft.com/office/officeart/2005/8/layout/vList5"/>
    <dgm:cxn modelId="{6D527B1C-D026-40CA-B961-22995D84A9A2}" type="presParOf" srcId="{35E50AF4-FB62-445D-AA07-23FB2B6F119E}" destId="{40D40575-29A1-4E2D-B62B-F03D97A6160F}" srcOrd="1" destOrd="0" presId="urn:microsoft.com/office/officeart/2005/8/layout/vList5"/>
    <dgm:cxn modelId="{E7A31EF9-CDEF-4DB5-8C0D-A325B39DB4F6}" type="presParOf" srcId="{35E50AF4-FB62-445D-AA07-23FB2B6F119E}" destId="{E61DA51B-0135-469B-8523-2C7E6EDF6B85}" srcOrd="2" destOrd="0" presId="urn:microsoft.com/office/officeart/2005/8/layout/vList5"/>
    <dgm:cxn modelId="{72405D18-52CD-4308-B16E-80D48613065F}" type="presParOf" srcId="{E61DA51B-0135-469B-8523-2C7E6EDF6B85}" destId="{73468251-8AC8-458D-B8E8-A57CAAE2B1BA}" srcOrd="0" destOrd="0" presId="urn:microsoft.com/office/officeart/2005/8/layout/vList5"/>
    <dgm:cxn modelId="{F25166A1-854A-4FFB-901B-A1999209718B}" type="presParOf" srcId="{E61DA51B-0135-469B-8523-2C7E6EDF6B85}" destId="{6C9F8D5E-31F4-4835-B9A4-793613568F4F}" srcOrd="1" destOrd="0" presId="urn:microsoft.com/office/officeart/2005/8/layout/vList5"/>
    <dgm:cxn modelId="{511856A4-C786-40B2-84DA-91242BD2D796}" type="presParOf" srcId="{35E50AF4-FB62-445D-AA07-23FB2B6F119E}" destId="{BD5ACC1E-F80C-454F-9CA1-87E38B547C5B}" srcOrd="3" destOrd="0" presId="urn:microsoft.com/office/officeart/2005/8/layout/vList5"/>
    <dgm:cxn modelId="{47ECB782-B365-4556-BC8C-AA225E5799D3}" type="presParOf" srcId="{35E50AF4-FB62-445D-AA07-23FB2B6F119E}" destId="{39F6C0B7-F2DE-4DE3-A603-8CCEF8D8B38B}" srcOrd="4" destOrd="0" presId="urn:microsoft.com/office/officeart/2005/8/layout/vList5"/>
    <dgm:cxn modelId="{D4C76140-1634-46E2-92AD-FEA269E223A2}" type="presParOf" srcId="{39F6C0B7-F2DE-4DE3-A603-8CCEF8D8B38B}" destId="{7A74FBFF-CB94-45EF-BCFC-8116BD43E377}" srcOrd="0" destOrd="0" presId="urn:microsoft.com/office/officeart/2005/8/layout/vList5"/>
    <dgm:cxn modelId="{939FD7E2-71CC-4D38-AB6B-2C8E2FCC5DA0}" type="presParOf" srcId="{39F6C0B7-F2DE-4DE3-A603-8CCEF8D8B38B}" destId="{A2860E3F-7770-44A9-A919-CCD4A8701CBB}" srcOrd="1" destOrd="0" presId="urn:microsoft.com/office/officeart/2005/8/layout/vList5"/>
    <dgm:cxn modelId="{1E35A775-A390-4B4A-864D-D030D6F459E7}" type="presParOf" srcId="{35E50AF4-FB62-445D-AA07-23FB2B6F119E}" destId="{9CB9A792-7398-4027-9357-ABAAE1A00CA8}" srcOrd="5" destOrd="0" presId="urn:microsoft.com/office/officeart/2005/8/layout/vList5"/>
    <dgm:cxn modelId="{E5FE5538-2CEC-4809-A26F-DF9F376A9980}" type="presParOf" srcId="{35E50AF4-FB62-445D-AA07-23FB2B6F119E}" destId="{793EBB6D-0DCE-4C17-A14B-950318221572}" srcOrd="6" destOrd="0" presId="urn:microsoft.com/office/officeart/2005/8/layout/vList5"/>
    <dgm:cxn modelId="{223BE22C-1797-4C0E-B00F-5CC3D5C9CAD2}" type="presParOf" srcId="{793EBB6D-0DCE-4C17-A14B-950318221572}" destId="{2021ED55-3450-4F00-A792-5F2D02019385}" srcOrd="0" destOrd="0" presId="urn:microsoft.com/office/officeart/2005/8/layout/vList5"/>
    <dgm:cxn modelId="{FFBCF839-097E-4155-AAE6-6895C92FCC52}" type="presParOf" srcId="{793EBB6D-0DCE-4C17-A14B-950318221572}" destId="{C2DC27BF-40B3-4B30-A4F4-DCE4FDCC2C7B}" srcOrd="1" destOrd="0" presId="urn:microsoft.com/office/officeart/2005/8/layout/vList5"/>
    <dgm:cxn modelId="{C7A80333-6027-4618-85D0-6C597F20D889}" type="presParOf" srcId="{35E50AF4-FB62-445D-AA07-23FB2B6F119E}" destId="{EDC423D5-0E97-4D26-B094-C1601D3BC182}" srcOrd="7" destOrd="0" presId="urn:microsoft.com/office/officeart/2005/8/layout/vList5"/>
    <dgm:cxn modelId="{9E86A398-8CD8-45D3-A283-1685F1E26C20}" type="presParOf" srcId="{35E50AF4-FB62-445D-AA07-23FB2B6F119E}" destId="{0423A4A2-2C29-47E6-A147-8F1EA6D0F05A}" srcOrd="8" destOrd="0" presId="urn:microsoft.com/office/officeart/2005/8/layout/vList5"/>
    <dgm:cxn modelId="{3E17F902-2998-436F-96C5-9FC05340B397}" type="presParOf" srcId="{0423A4A2-2C29-47E6-A147-8F1EA6D0F05A}" destId="{8B71970F-EA7B-411B-824A-E773CBB1DB49}" srcOrd="0" destOrd="0" presId="urn:microsoft.com/office/officeart/2005/8/layout/vList5"/>
    <dgm:cxn modelId="{F87D20DE-24A0-4729-BE9B-F1BA93045945}" type="presParOf" srcId="{0423A4A2-2C29-47E6-A147-8F1EA6D0F05A}" destId="{5C9C5BD1-6C74-4645-A2CC-AAADACC1D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A05FE4-CD12-4ED2-807D-5393542E03FB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D5CF0329-CE60-4CB1-B029-D94E2907D989}">
      <dgm:prSet phldrT="[Text]"/>
      <dgm:spPr/>
      <dgm:t>
        <a:bodyPr/>
        <a:lstStyle/>
        <a:p>
          <a:r>
            <a:rPr lang="en-GB" dirty="0" smtClean="0"/>
            <a:t>Social</a:t>
          </a:r>
          <a:endParaRPr lang="en-GB" dirty="0"/>
        </a:p>
      </dgm:t>
    </dgm:pt>
    <dgm:pt modelId="{D64C1BB1-7582-4C43-AB53-1ABF91CED167}" type="parTrans" cxnId="{F213D0DC-DCB9-43C4-9519-32A93CECE470}">
      <dgm:prSet/>
      <dgm:spPr/>
      <dgm:t>
        <a:bodyPr/>
        <a:lstStyle/>
        <a:p>
          <a:endParaRPr lang="en-GB"/>
        </a:p>
      </dgm:t>
    </dgm:pt>
    <dgm:pt modelId="{FF147439-A716-4482-A0DC-E6D98295C0C6}" type="sibTrans" cxnId="{F213D0DC-DCB9-43C4-9519-32A93CECE470}">
      <dgm:prSet/>
      <dgm:spPr/>
      <dgm:t>
        <a:bodyPr/>
        <a:lstStyle/>
        <a:p>
          <a:endParaRPr lang="en-GB"/>
        </a:p>
      </dgm:t>
    </dgm:pt>
    <dgm:pt modelId="{13A1823B-A4DF-4C00-A6BC-CE03EFA56141}">
      <dgm:prSet phldrT="[Text]"/>
      <dgm:spPr/>
      <dgm:t>
        <a:bodyPr/>
        <a:lstStyle/>
        <a:p>
          <a:r>
            <a:rPr lang="en-GB" dirty="0" smtClean="0"/>
            <a:t>To do with people</a:t>
          </a:r>
          <a:endParaRPr lang="en-GB" dirty="0"/>
        </a:p>
      </dgm:t>
    </dgm:pt>
    <dgm:pt modelId="{AAEE7128-59CF-4C2A-8F98-631E24AFF1EB}" type="parTrans" cxnId="{2EE11DBA-DEF8-4E2E-BC77-9FE4D4F8A595}">
      <dgm:prSet/>
      <dgm:spPr/>
      <dgm:t>
        <a:bodyPr/>
        <a:lstStyle/>
        <a:p>
          <a:endParaRPr lang="en-GB"/>
        </a:p>
      </dgm:t>
    </dgm:pt>
    <dgm:pt modelId="{D1958B21-7681-4768-9CD6-2626683911CF}" type="sibTrans" cxnId="{2EE11DBA-DEF8-4E2E-BC77-9FE4D4F8A595}">
      <dgm:prSet/>
      <dgm:spPr/>
      <dgm:t>
        <a:bodyPr/>
        <a:lstStyle/>
        <a:p>
          <a:endParaRPr lang="en-GB"/>
        </a:p>
      </dgm:t>
    </dgm:pt>
    <dgm:pt modelId="{ABE7734A-0428-4688-B1FB-6081320D58D8}">
      <dgm:prSet phldrT="[Text]"/>
      <dgm:spPr/>
      <dgm:t>
        <a:bodyPr/>
        <a:lstStyle/>
        <a:p>
          <a:r>
            <a:rPr lang="en-GB" dirty="0" smtClean="0"/>
            <a:t>Political</a:t>
          </a:r>
          <a:endParaRPr lang="en-GB" dirty="0"/>
        </a:p>
      </dgm:t>
    </dgm:pt>
    <dgm:pt modelId="{BB476CA1-4CD6-4B7F-92A7-F439C341F269}" type="parTrans" cxnId="{AE615C38-093E-490B-A5DB-F46E3EBAC28A}">
      <dgm:prSet/>
      <dgm:spPr/>
      <dgm:t>
        <a:bodyPr/>
        <a:lstStyle/>
        <a:p>
          <a:endParaRPr lang="en-GB"/>
        </a:p>
      </dgm:t>
    </dgm:pt>
    <dgm:pt modelId="{28C7B178-97AE-4BAA-8E29-46BF6D930237}" type="sibTrans" cxnId="{AE615C38-093E-490B-A5DB-F46E3EBAC28A}">
      <dgm:prSet/>
      <dgm:spPr/>
      <dgm:t>
        <a:bodyPr/>
        <a:lstStyle/>
        <a:p>
          <a:endParaRPr lang="en-GB"/>
        </a:p>
      </dgm:t>
    </dgm:pt>
    <dgm:pt modelId="{4AEB5642-CA30-40A1-A274-D1412A6975D6}">
      <dgm:prSet phldrT="[Text]"/>
      <dgm:spPr/>
      <dgm:t>
        <a:bodyPr/>
        <a:lstStyle/>
        <a:p>
          <a:r>
            <a:rPr lang="en-GB" dirty="0" smtClean="0"/>
            <a:t>To do with running the country</a:t>
          </a:r>
          <a:endParaRPr lang="en-GB" dirty="0"/>
        </a:p>
      </dgm:t>
    </dgm:pt>
    <dgm:pt modelId="{0F11CAE3-6959-4DBD-8859-995916E67928}" type="parTrans" cxnId="{2698E7DA-5E69-498E-837B-2C53E4BA56A2}">
      <dgm:prSet/>
      <dgm:spPr/>
      <dgm:t>
        <a:bodyPr/>
        <a:lstStyle/>
        <a:p>
          <a:endParaRPr lang="en-GB"/>
        </a:p>
      </dgm:t>
    </dgm:pt>
    <dgm:pt modelId="{A9747B62-726C-4346-AE1C-9F82BFD61129}" type="sibTrans" cxnId="{2698E7DA-5E69-498E-837B-2C53E4BA56A2}">
      <dgm:prSet/>
      <dgm:spPr/>
      <dgm:t>
        <a:bodyPr/>
        <a:lstStyle/>
        <a:p>
          <a:endParaRPr lang="en-GB"/>
        </a:p>
      </dgm:t>
    </dgm:pt>
    <dgm:pt modelId="{D6FC436F-9548-42A9-B80D-7A8C5DFA437A}">
      <dgm:prSet phldrT="[Text]"/>
      <dgm:spPr/>
      <dgm:t>
        <a:bodyPr/>
        <a:lstStyle/>
        <a:p>
          <a:r>
            <a:rPr lang="en-GB" dirty="0" smtClean="0"/>
            <a:t>Economic</a:t>
          </a:r>
        </a:p>
      </dgm:t>
    </dgm:pt>
    <dgm:pt modelId="{B5A6564C-7DBF-4AFF-99C4-87D6C332C83C}" type="parTrans" cxnId="{568CBB4C-58C0-4A50-B671-377F16965082}">
      <dgm:prSet/>
      <dgm:spPr/>
      <dgm:t>
        <a:bodyPr/>
        <a:lstStyle/>
        <a:p>
          <a:endParaRPr lang="en-GB"/>
        </a:p>
      </dgm:t>
    </dgm:pt>
    <dgm:pt modelId="{970BDF8F-2C71-47FE-93EF-E6DB86AFFFD5}" type="sibTrans" cxnId="{568CBB4C-58C0-4A50-B671-377F16965082}">
      <dgm:prSet/>
      <dgm:spPr/>
      <dgm:t>
        <a:bodyPr/>
        <a:lstStyle/>
        <a:p>
          <a:endParaRPr lang="en-GB"/>
        </a:p>
      </dgm:t>
    </dgm:pt>
    <dgm:pt modelId="{76D9BE68-9A59-4890-BBDC-57347761A319}">
      <dgm:prSet phldrT="[Text]"/>
      <dgm:spPr/>
      <dgm:t>
        <a:bodyPr/>
        <a:lstStyle/>
        <a:p>
          <a:r>
            <a:rPr lang="en-GB" dirty="0" smtClean="0"/>
            <a:t>To do with money</a:t>
          </a:r>
          <a:endParaRPr lang="en-GB" dirty="0"/>
        </a:p>
      </dgm:t>
    </dgm:pt>
    <dgm:pt modelId="{0108C17A-7387-4662-BAD3-FFC8ECCCD346}" type="parTrans" cxnId="{5EC65A3D-CCF4-4A1C-8C1C-AA4441660A05}">
      <dgm:prSet/>
      <dgm:spPr/>
      <dgm:t>
        <a:bodyPr/>
        <a:lstStyle/>
        <a:p>
          <a:endParaRPr lang="en-GB"/>
        </a:p>
      </dgm:t>
    </dgm:pt>
    <dgm:pt modelId="{D43C2F27-0790-4F00-9281-3147C15B25D2}" type="sibTrans" cxnId="{5EC65A3D-CCF4-4A1C-8C1C-AA4441660A05}">
      <dgm:prSet/>
      <dgm:spPr/>
      <dgm:t>
        <a:bodyPr/>
        <a:lstStyle/>
        <a:p>
          <a:endParaRPr lang="en-GB"/>
        </a:p>
      </dgm:t>
    </dgm:pt>
    <dgm:pt modelId="{D4D8A0AC-6655-4786-95C8-C43732BA091B}">
      <dgm:prSet phldrT="[Text]"/>
      <dgm:spPr/>
      <dgm:t>
        <a:bodyPr/>
        <a:lstStyle/>
        <a:p>
          <a:r>
            <a:rPr lang="en-GB" dirty="0" smtClean="0"/>
            <a:t>Religious</a:t>
          </a:r>
          <a:endParaRPr lang="en-GB" dirty="0"/>
        </a:p>
      </dgm:t>
    </dgm:pt>
    <dgm:pt modelId="{17D58B03-D95F-4F96-A655-90CB4EC354D2}" type="parTrans" cxnId="{38811662-0BF4-494E-9B7F-F5F0A0FA63EF}">
      <dgm:prSet/>
      <dgm:spPr/>
      <dgm:t>
        <a:bodyPr/>
        <a:lstStyle/>
        <a:p>
          <a:endParaRPr lang="en-GB"/>
        </a:p>
      </dgm:t>
    </dgm:pt>
    <dgm:pt modelId="{3F59E22F-E4AE-44EB-A718-08803B369E05}" type="sibTrans" cxnId="{38811662-0BF4-494E-9B7F-F5F0A0FA63EF}">
      <dgm:prSet/>
      <dgm:spPr/>
      <dgm:t>
        <a:bodyPr/>
        <a:lstStyle/>
        <a:p>
          <a:endParaRPr lang="en-GB"/>
        </a:p>
      </dgm:t>
    </dgm:pt>
    <dgm:pt modelId="{C0D42582-9D0F-46BD-A013-36E28E50AC45}">
      <dgm:prSet/>
      <dgm:spPr/>
      <dgm:t>
        <a:bodyPr/>
        <a:lstStyle/>
        <a:p>
          <a:r>
            <a:rPr lang="en-GB" dirty="0" smtClean="0"/>
            <a:t>Military</a:t>
          </a:r>
          <a:endParaRPr lang="en-GB" dirty="0"/>
        </a:p>
      </dgm:t>
    </dgm:pt>
    <dgm:pt modelId="{407CCE6C-9647-4E3A-86B8-0DB402B8E77B}" type="parTrans" cxnId="{0AF6EDBE-2DF6-41F3-9FD3-C030D3FEF1F0}">
      <dgm:prSet/>
      <dgm:spPr/>
      <dgm:t>
        <a:bodyPr/>
        <a:lstStyle/>
        <a:p>
          <a:endParaRPr lang="en-GB"/>
        </a:p>
      </dgm:t>
    </dgm:pt>
    <dgm:pt modelId="{341B4E79-DEA2-4C0E-B174-28C2226A723F}" type="sibTrans" cxnId="{0AF6EDBE-2DF6-41F3-9FD3-C030D3FEF1F0}">
      <dgm:prSet/>
      <dgm:spPr/>
      <dgm:t>
        <a:bodyPr/>
        <a:lstStyle/>
        <a:p>
          <a:endParaRPr lang="en-GB"/>
        </a:p>
      </dgm:t>
    </dgm:pt>
    <dgm:pt modelId="{179B3E94-E386-4E37-A11C-60DD05B1E833}">
      <dgm:prSet/>
      <dgm:spPr/>
      <dgm:t>
        <a:bodyPr/>
        <a:lstStyle/>
        <a:p>
          <a:r>
            <a:rPr lang="en-GB" dirty="0" smtClean="0"/>
            <a:t>To do with wars</a:t>
          </a:r>
          <a:endParaRPr lang="en-GB" dirty="0"/>
        </a:p>
      </dgm:t>
    </dgm:pt>
    <dgm:pt modelId="{C4A4C7C2-826B-4A2D-8B48-267F08F985FE}" type="parTrans" cxnId="{7012D78A-D555-4AC7-9968-7E0797DC7A66}">
      <dgm:prSet/>
      <dgm:spPr/>
      <dgm:t>
        <a:bodyPr/>
        <a:lstStyle/>
        <a:p>
          <a:endParaRPr lang="en-GB"/>
        </a:p>
      </dgm:t>
    </dgm:pt>
    <dgm:pt modelId="{78DF42BB-80BA-46EC-81AF-DF60CF358AD3}" type="sibTrans" cxnId="{7012D78A-D555-4AC7-9968-7E0797DC7A66}">
      <dgm:prSet/>
      <dgm:spPr/>
      <dgm:t>
        <a:bodyPr/>
        <a:lstStyle/>
        <a:p>
          <a:endParaRPr lang="en-GB"/>
        </a:p>
      </dgm:t>
    </dgm:pt>
    <dgm:pt modelId="{09334448-9AD4-401D-8804-ED077CAE942C}">
      <dgm:prSet/>
      <dgm:spPr/>
      <dgm:t>
        <a:bodyPr/>
        <a:lstStyle/>
        <a:p>
          <a:r>
            <a:rPr lang="en-GB" dirty="0" smtClean="0"/>
            <a:t>To do with the church</a:t>
          </a:r>
          <a:endParaRPr lang="en-GB" dirty="0"/>
        </a:p>
      </dgm:t>
    </dgm:pt>
    <dgm:pt modelId="{F755C557-DD03-42A0-9D44-6EF46560EB14}" type="parTrans" cxnId="{D2406544-129A-4D41-B763-5A6DA0DA2C0D}">
      <dgm:prSet/>
      <dgm:spPr/>
      <dgm:t>
        <a:bodyPr/>
        <a:lstStyle/>
        <a:p>
          <a:endParaRPr lang="en-GB"/>
        </a:p>
      </dgm:t>
    </dgm:pt>
    <dgm:pt modelId="{69B46827-A665-4845-9A03-0370C61BC27A}" type="sibTrans" cxnId="{D2406544-129A-4D41-B763-5A6DA0DA2C0D}">
      <dgm:prSet/>
      <dgm:spPr/>
      <dgm:t>
        <a:bodyPr/>
        <a:lstStyle/>
        <a:p>
          <a:endParaRPr lang="en-GB"/>
        </a:p>
      </dgm:t>
    </dgm:pt>
    <dgm:pt modelId="{35E50AF4-FB62-445D-AA07-23FB2B6F119E}" type="pres">
      <dgm:prSet presAssocID="{74A05FE4-CD12-4ED2-807D-5393542E03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EDB3D2D-908E-43B8-929C-0579C74D1127}" type="pres">
      <dgm:prSet presAssocID="{D5CF0329-CE60-4CB1-B029-D94E2907D989}" presName="linNode" presStyleCnt="0"/>
      <dgm:spPr/>
    </dgm:pt>
    <dgm:pt modelId="{02278CBD-08C1-4714-857B-50016AA0B364}" type="pres">
      <dgm:prSet presAssocID="{D5CF0329-CE60-4CB1-B029-D94E2907D989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25E8BDF-75CB-4BCA-AFDA-30E3686F3CA2}" type="pres">
      <dgm:prSet presAssocID="{D5CF0329-CE60-4CB1-B029-D94E2907D989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D40575-29A1-4E2D-B62B-F03D97A6160F}" type="pres">
      <dgm:prSet presAssocID="{FF147439-A716-4482-A0DC-E6D98295C0C6}" presName="sp" presStyleCnt="0"/>
      <dgm:spPr/>
    </dgm:pt>
    <dgm:pt modelId="{E61DA51B-0135-469B-8523-2C7E6EDF6B85}" type="pres">
      <dgm:prSet presAssocID="{ABE7734A-0428-4688-B1FB-6081320D58D8}" presName="linNode" presStyleCnt="0"/>
      <dgm:spPr/>
    </dgm:pt>
    <dgm:pt modelId="{73468251-8AC8-458D-B8E8-A57CAAE2B1BA}" type="pres">
      <dgm:prSet presAssocID="{ABE7734A-0428-4688-B1FB-6081320D58D8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C9F8D5E-31F4-4835-B9A4-793613568F4F}" type="pres">
      <dgm:prSet presAssocID="{ABE7734A-0428-4688-B1FB-6081320D58D8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D5ACC1E-F80C-454F-9CA1-87E38B547C5B}" type="pres">
      <dgm:prSet presAssocID="{28C7B178-97AE-4BAA-8E29-46BF6D930237}" presName="sp" presStyleCnt="0"/>
      <dgm:spPr/>
    </dgm:pt>
    <dgm:pt modelId="{39F6C0B7-F2DE-4DE3-A603-8CCEF8D8B38B}" type="pres">
      <dgm:prSet presAssocID="{D6FC436F-9548-42A9-B80D-7A8C5DFA437A}" presName="linNode" presStyleCnt="0"/>
      <dgm:spPr/>
    </dgm:pt>
    <dgm:pt modelId="{7A74FBFF-CB94-45EF-BCFC-8116BD43E377}" type="pres">
      <dgm:prSet presAssocID="{D6FC436F-9548-42A9-B80D-7A8C5DFA437A}" presName="parentText" presStyleLbl="node1" presStyleIdx="2" presStyleCnt="5" custLinFactNeighborX="607" custLinFactNeighborY="-551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860E3F-7770-44A9-A919-CCD4A8701CBB}" type="pres">
      <dgm:prSet presAssocID="{D6FC436F-9548-42A9-B80D-7A8C5DFA437A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CB9A792-7398-4027-9357-ABAAE1A00CA8}" type="pres">
      <dgm:prSet presAssocID="{970BDF8F-2C71-47FE-93EF-E6DB86AFFFD5}" presName="sp" presStyleCnt="0"/>
      <dgm:spPr/>
    </dgm:pt>
    <dgm:pt modelId="{793EBB6D-0DCE-4C17-A14B-950318221572}" type="pres">
      <dgm:prSet presAssocID="{D4D8A0AC-6655-4786-95C8-C43732BA091B}" presName="linNode" presStyleCnt="0"/>
      <dgm:spPr/>
    </dgm:pt>
    <dgm:pt modelId="{2021ED55-3450-4F00-A792-5F2D02019385}" type="pres">
      <dgm:prSet presAssocID="{D4D8A0AC-6655-4786-95C8-C43732BA091B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2DC27BF-40B3-4B30-A4F4-DCE4FDCC2C7B}" type="pres">
      <dgm:prSet presAssocID="{D4D8A0AC-6655-4786-95C8-C43732BA091B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DC423D5-0E97-4D26-B094-C1601D3BC182}" type="pres">
      <dgm:prSet presAssocID="{3F59E22F-E4AE-44EB-A718-08803B369E05}" presName="sp" presStyleCnt="0"/>
      <dgm:spPr/>
    </dgm:pt>
    <dgm:pt modelId="{0423A4A2-2C29-47E6-A147-8F1EA6D0F05A}" type="pres">
      <dgm:prSet presAssocID="{C0D42582-9D0F-46BD-A013-36E28E50AC45}" presName="linNode" presStyleCnt="0"/>
      <dgm:spPr/>
    </dgm:pt>
    <dgm:pt modelId="{8B71970F-EA7B-411B-824A-E773CBB1DB49}" type="pres">
      <dgm:prSet presAssocID="{C0D42582-9D0F-46BD-A013-36E28E50AC4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9C5BD1-6C74-4645-A2CC-AAADACC1D02C}" type="pres">
      <dgm:prSet presAssocID="{C0D42582-9D0F-46BD-A013-36E28E50AC4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8811662-0BF4-494E-9B7F-F5F0A0FA63EF}" srcId="{74A05FE4-CD12-4ED2-807D-5393542E03FB}" destId="{D4D8A0AC-6655-4786-95C8-C43732BA091B}" srcOrd="3" destOrd="0" parTransId="{17D58B03-D95F-4F96-A655-90CB4EC354D2}" sibTransId="{3F59E22F-E4AE-44EB-A718-08803B369E05}"/>
    <dgm:cxn modelId="{B7BAF0C0-02E8-4A7C-A32F-19C61A75CB99}" type="presOf" srcId="{4AEB5642-CA30-40A1-A274-D1412A6975D6}" destId="{6C9F8D5E-31F4-4835-B9A4-793613568F4F}" srcOrd="0" destOrd="0" presId="urn:microsoft.com/office/officeart/2005/8/layout/vList5"/>
    <dgm:cxn modelId="{7012D78A-D555-4AC7-9968-7E0797DC7A66}" srcId="{C0D42582-9D0F-46BD-A013-36E28E50AC45}" destId="{179B3E94-E386-4E37-A11C-60DD05B1E833}" srcOrd="0" destOrd="0" parTransId="{C4A4C7C2-826B-4A2D-8B48-267F08F985FE}" sibTransId="{78DF42BB-80BA-46EC-81AF-DF60CF358AD3}"/>
    <dgm:cxn modelId="{0209E0D0-973F-4A1E-9A5C-AC4806165DA4}" type="presOf" srcId="{179B3E94-E386-4E37-A11C-60DD05B1E833}" destId="{5C9C5BD1-6C74-4645-A2CC-AAADACC1D02C}" srcOrd="0" destOrd="0" presId="urn:microsoft.com/office/officeart/2005/8/layout/vList5"/>
    <dgm:cxn modelId="{F213D0DC-DCB9-43C4-9519-32A93CECE470}" srcId="{74A05FE4-CD12-4ED2-807D-5393542E03FB}" destId="{D5CF0329-CE60-4CB1-B029-D94E2907D989}" srcOrd="0" destOrd="0" parTransId="{D64C1BB1-7582-4C43-AB53-1ABF91CED167}" sibTransId="{FF147439-A716-4482-A0DC-E6D98295C0C6}"/>
    <dgm:cxn modelId="{1389D411-02FA-42C6-BA40-4DFD7501B341}" type="presOf" srcId="{74A05FE4-CD12-4ED2-807D-5393542E03FB}" destId="{35E50AF4-FB62-445D-AA07-23FB2B6F119E}" srcOrd="0" destOrd="0" presId="urn:microsoft.com/office/officeart/2005/8/layout/vList5"/>
    <dgm:cxn modelId="{AE615C38-093E-490B-A5DB-F46E3EBAC28A}" srcId="{74A05FE4-CD12-4ED2-807D-5393542E03FB}" destId="{ABE7734A-0428-4688-B1FB-6081320D58D8}" srcOrd="1" destOrd="0" parTransId="{BB476CA1-4CD6-4B7F-92A7-F439C341F269}" sibTransId="{28C7B178-97AE-4BAA-8E29-46BF6D930237}"/>
    <dgm:cxn modelId="{A8B1BA7A-44A8-4EF4-8C56-81E1728F5B8C}" type="presOf" srcId="{D6FC436F-9548-42A9-B80D-7A8C5DFA437A}" destId="{7A74FBFF-CB94-45EF-BCFC-8116BD43E377}" srcOrd="0" destOrd="0" presId="urn:microsoft.com/office/officeart/2005/8/layout/vList5"/>
    <dgm:cxn modelId="{CB125E3B-4321-4301-B5CB-46C9BE6F6274}" type="presOf" srcId="{ABE7734A-0428-4688-B1FB-6081320D58D8}" destId="{73468251-8AC8-458D-B8E8-A57CAAE2B1BA}" srcOrd="0" destOrd="0" presId="urn:microsoft.com/office/officeart/2005/8/layout/vList5"/>
    <dgm:cxn modelId="{D2406544-129A-4D41-B763-5A6DA0DA2C0D}" srcId="{D4D8A0AC-6655-4786-95C8-C43732BA091B}" destId="{09334448-9AD4-401D-8804-ED077CAE942C}" srcOrd="0" destOrd="0" parTransId="{F755C557-DD03-42A0-9D44-6EF46560EB14}" sibTransId="{69B46827-A665-4845-9A03-0370C61BC27A}"/>
    <dgm:cxn modelId="{BAF7A191-70AD-49F3-8F46-AED11EC55EDE}" type="presOf" srcId="{D4D8A0AC-6655-4786-95C8-C43732BA091B}" destId="{2021ED55-3450-4F00-A792-5F2D02019385}" srcOrd="0" destOrd="0" presId="urn:microsoft.com/office/officeart/2005/8/layout/vList5"/>
    <dgm:cxn modelId="{2698E7DA-5E69-498E-837B-2C53E4BA56A2}" srcId="{ABE7734A-0428-4688-B1FB-6081320D58D8}" destId="{4AEB5642-CA30-40A1-A274-D1412A6975D6}" srcOrd="0" destOrd="0" parTransId="{0F11CAE3-6959-4DBD-8859-995916E67928}" sibTransId="{A9747B62-726C-4346-AE1C-9F82BFD61129}"/>
    <dgm:cxn modelId="{5EC65A3D-CCF4-4A1C-8C1C-AA4441660A05}" srcId="{D6FC436F-9548-42A9-B80D-7A8C5DFA437A}" destId="{76D9BE68-9A59-4890-BBDC-57347761A319}" srcOrd="0" destOrd="0" parTransId="{0108C17A-7387-4662-BAD3-FFC8ECCCD346}" sibTransId="{D43C2F27-0790-4F00-9281-3147C15B25D2}"/>
    <dgm:cxn modelId="{69CAF3E6-A175-424B-A196-2F079BC88982}" type="presOf" srcId="{09334448-9AD4-401D-8804-ED077CAE942C}" destId="{C2DC27BF-40B3-4B30-A4F4-DCE4FDCC2C7B}" srcOrd="0" destOrd="0" presId="urn:microsoft.com/office/officeart/2005/8/layout/vList5"/>
    <dgm:cxn modelId="{8E19A911-0C18-4F29-AD12-2E08D28A7014}" type="presOf" srcId="{C0D42582-9D0F-46BD-A013-36E28E50AC45}" destId="{8B71970F-EA7B-411B-824A-E773CBB1DB49}" srcOrd="0" destOrd="0" presId="urn:microsoft.com/office/officeart/2005/8/layout/vList5"/>
    <dgm:cxn modelId="{2EE11DBA-DEF8-4E2E-BC77-9FE4D4F8A595}" srcId="{D5CF0329-CE60-4CB1-B029-D94E2907D989}" destId="{13A1823B-A4DF-4C00-A6BC-CE03EFA56141}" srcOrd="0" destOrd="0" parTransId="{AAEE7128-59CF-4C2A-8F98-631E24AFF1EB}" sibTransId="{D1958B21-7681-4768-9CD6-2626683911CF}"/>
    <dgm:cxn modelId="{568CBB4C-58C0-4A50-B671-377F16965082}" srcId="{74A05FE4-CD12-4ED2-807D-5393542E03FB}" destId="{D6FC436F-9548-42A9-B80D-7A8C5DFA437A}" srcOrd="2" destOrd="0" parTransId="{B5A6564C-7DBF-4AFF-99C4-87D6C332C83C}" sibTransId="{970BDF8F-2C71-47FE-93EF-E6DB86AFFFD5}"/>
    <dgm:cxn modelId="{0AF6EDBE-2DF6-41F3-9FD3-C030D3FEF1F0}" srcId="{74A05FE4-CD12-4ED2-807D-5393542E03FB}" destId="{C0D42582-9D0F-46BD-A013-36E28E50AC45}" srcOrd="4" destOrd="0" parTransId="{407CCE6C-9647-4E3A-86B8-0DB402B8E77B}" sibTransId="{341B4E79-DEA2-4C0E-B174-28C2226A723F}"/>
    <dgm:cxn modelId="{43E551A9-E195-4A7E-B3A5-1D13DD9355FE}" type="presOf" srcId="{D5CF0329-CE60-4CB1-B029-D94E2907D989}" destId="{02278CBD-08C1-4714-857B-50016AA0B364}" srcOrd="0" destOrd="0" presId="urn:microsoft.com/office/officeart/2005/8/layout/vList5"/>
    <dgm:cxn modelId="{B39E0E2D-34E8-4A4D-80FC-990F60B9BA5E}" type="presOf" srcId="{76D9BE68-9A59-4890-BBDC-57347761A319}" destId="{A2860E3F-7770-44A9-A919-CCD4A8701CBB}" srcOrd="0" destOrd="0" presId="urn:microsoft.com/office/officeart/2005/8/layout/vList5"/>
    <dgm:cxn modelId="{32554832-1504-4CA8-AEB1-84971A83CF50}" type="presOf" srcId="{13A1823B-A4DF-4C00-A6BC-CE03EFA56141}" destId="{525E8BDF-75CB-4BCA-AFDA-30E3686F3CA2}" srcOrd="0" destOrd="0" presId="urn:microsoft.com/office/officeart/2005/8/layout/vList5"/>
    <dgm:cxn modelId="{5C0A9AB6-DDBE-4FF7-A547-1FAA376253F3}" type="presParOf" srcId="{35E50AF4-FB62-445D-AA07-23FB2B6F119E}" destId="{1EDB3D2D-908E-43B8-929C-0579C74D1127}" srcOrd="0" destOrd="0" presId="urn:microsoft.com/office/officeart/2005/8/layout/vList5"/>
    <dgm:cxn modelId="{C898AE76-83B9-4763-98AA-57A7E4913F1E}" type="presParOf" srcId="{1EDB3D2D-908E-43B8-929C-0579C74D1127}" destId="{02278CBD-08C1-4714-857B-50016AA0B364}" srcOrd="0" destOrd="0" presId="urn:microsoft.com/office/officeart/2005/8/layout/vList5"/>
    <dgm:cxn modelId="{DD0FE78E-108C-47BA-880B-A26A77D0185C}" type="presParOf" srcId="{1EDB3D2D-908E-43B8-929C-0579C74D1127}" destId="{525E8BDF-75CB-4BCA-AFDA-30E3686F3CA2}" srcOrd="1" destOrd="0" presId="urn:microsoft.com/office/officeart/2005/8/layout/vList5"/>
    <dgm:cxn modelId="{715AD7C3-0B59-43CC-A76E-4B691781BAA4}" type="presParOf" srcId="{35E50AF4-FB62-445D-AA07-23FB2B6F119E}" destId="{40D40575-29A1-4E2D-B62B-F03D97A6160F}" srcOrd="1" destOrd="0" presId="urn:microsoft.com/office/officeart/2005/8/layout/vList5"/>
    <dgm:cxn modelId="{D1D127B0-6722-417F-9120-698D37CE6D0B}" type="presParOf" srcId="{35E50AF4-FB62-445D-AA07-23FB2B6F119E}" destId="{E61DA51B-0135-469B-8523-2C7E6EDF6B85}" srcOrd="2" destOrd="0" presId="urn:microsoft.com/office/officeart/2005/8/layout/vList5"/>
    <dgm:cxn modelId="{261F8C65-8CDC-45D4-8B95-EEC50193428D}" type="presParOf" srcId="{E61DA51B-0135-469B-8523-2C7E6EDF6B85}" destId="{73468251-8AC8-458D-B8E8-A57CAAE2B1BA}" srcOrd="0" destOrd="0" presId="urn:microsoft.com/office/officeart/2005/8/layout/vList5"/>
    <dgm:cxn modelId="{D7C04E9C-3178-499B-9F92-D7E57B573DC9}" type="presParOf" srcId="{E61DA51B-0135-469B-8523-2C7E6EDF6B85}" destId="{6C9F8D5E-31F4-4835-B9A4-793613568F4F}" srcOrd="1" destOrd="0" presId="urn:microsoft.com/office/officeart/2005/8/layout/vList5"/>
    <dgm:cxn modelId="{65224AE0-52B9-46E4-A236-613438436301}" type="presParOf" srcId="{35E50AF4-FB62-445D-AA07-23FB2B6F119E}" destId="{BD5ACC1E-F80C-454F-9CA1-87E38B547C5B}" srcOrd="3" destOrd="0" presId="urn:microsoft.com/office/officeart/2005/8/layout/vList5"/>
    <dgm:cxn modelId="{5F82449D-69F6-4366-A47E-B3D1DAD317D1}" type="presParOf" srcId="{35E50AF4-FB62-445D-AA07-23FB2B6F119E}" destId="{39F6C0B7-F2DE-4DE3-A603-8CCEF8D8B38B}" srcOrd="4" destOrd="0" presId="urn:microsoft.com/office/officeart/2005/8/layout/vList5"/>
    <dgm:cxn modelId="{592D8C82-2068-493C-88AA-BCCDADB64C6D}" type="presParOf" srcId="{39F6C0B7-F2DE-4DE3-A603-8CCEF8D8B38B}" destId="{7A74FBFF-CB94-45EF-BCFC-8116BD43E377}" srcOrd="0" destOrd="0" presId="urn:microsoft.com/office/officeart/2005/8/layout/vList5"/>
    <dgm:cxn modelId="{C3705353-BE85-4CB5-B076-7C561DA2D1CB}" type="presParOf" srcId="{39F6C0B7-F2DE-4DE3-A603-8CCEF8D8B38B}" destId="{A2860E3F-7770-44A9-A919-CCD4A8701CBB}" srcOrd="1" destOrd="0" presId="urn:microsoft.com/office/officeart/2005/8/layout/vList5"/>
    <dgm:cxn modelId="{E9FF697A-5184-4937-A539-DBDD10D1EE31}" type="presParOf" srcId="{35E50AF4-FB62-445D-AA07-23FB2B6F119E}" destId="{9CB9A792-7398-4027-9357-ABAAE1A00CA8}" srcOrd="5" destOrd="0" presId="urn:microsoft.com/office/officeart/2005/8/layout/vList5"/>
    <dgm:cxn modelId="{DE7BA1D7-0777-4DD1-9BB5-C8846D053F8D}" type="presParOf" srcId="{35E50AF4-FB62-445D-AA07-23FB2B6F119E}" destId="{793EBB6D-0DCE-4C17-A14B-950318221572}" srcOrd="6" destOrd="0" presId="urn:microsoft.com/office/officeart/2005/8/layout/vList5"/>
    <dgm:cxn modelId="{710AE8E4-486E-42F0-8481-7A1312B064DC}" type="presParOf" srcId="{793EBB6D-0DCE-4C17-A14B-950318221572}" destId="{2021ED55-3450-4F00-A792-5F2D02019385}" srcOrd="0" destOrd="0" presId="urn:microsoft.com/office/officeart/2005/8/layout/vList5"/>
    <dgm:cxn modelId="{AF975CAE-F829-4D9D-9BD1-C24CF9AA7251}" type="presParOf" srcId="{793EBB6D-0DCE-4C17-A14B-950318221572}" destId="{C2DC27BF-40B3-4B30-A4F4-DCE4FDCC2C7B}" srcOrd="1" destOrd="0" presId="urn:microsoft.com/office/officeart/2005/8/layout/vList5"/>
    <dgm:cxn modelId="{D4772ECE-E726-4445-8D1D-9369C99CE4D1}" type="presParOf" srcId="{35E50AF4-FB62-445D-AA07-23FB2B6F119E}" destId="{EDC423D5-0E97-4D26-B094-C1601D3BC182}" srcOrd="7" destOrd="0" presId="urn:microsoft.com/office/officeart/2005/8/layout/vList5"/>
    <dgm:cxn modelId="{7E2369D7-63AE-4A2C-9C5F-28DF339F681B}" type="presParOf" srcId="{35E50AF4-FB62-445D-AA07-23FB2B6F119E}" destId="{0423A4A2-2C29-47E6-A147-8F1EA6D0F05A}" srcOrd="8" destOrd="0" presId="urn:microsoft.com/office/officeart/2005/8/layout/vList5"/>
    <dgm:cxn modelId="{92E63351-9412-48E3-BB23-2DACEDD04B4C}" type="presParOf" srcId="{0423A4A2-2C29-47E6-A147-8F1EA6D0F05A}" destId="{8B71970F-EA7B-411B-824A-E773CBB1DB49}" srcOrd="0" destOrd="0" presId="urn:microsoft.com/office/officeart/2005/8/layout/vList5"/>
    <dgm:cxn modelId="{38DA0FE9-D67C-4ACA-A7EA-8CD48E15D9FF}" type="presParOf" srcId="{0423A4A2-2C29-47E6-A147-8F1EA6D0F05A}" destId="{5C9C5BD1-6C74-4645-A2CC-AAADACC1D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E8BDF-75CB-4BCA-AFDA-30E3686F3CA2}">
      <dsp:nvSpPr>
        <dsp:cNvPr id="0" name=""/>
        <dsp:cNvSpPr/>
      </dsp:nvSpPr>
      <dsp:spPr>
        <a:xfrm rot="5400000">
          <a:off x="3492274" y="-1374029"/>
          <a:ext cx="686241" cy="36097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To do with people</a:t>
          </a:r>
          <a:endParaRPr lang="en-GB" sz="2000" kern="1200" dirty="0"/>
        </a:p>
      </dsp:txBody>
      <dsp:txXfrm rot="-5400000">
        <a:off x="2030503" y="121242"/>
        <a:ext cx="3576284" cy="619241"/>
      </dsp:txXfrm>
    </dsp:sp>
    <dsp:sp modelId="{02278CBD-08C1-4714-857B-50016AA0B364}">
      <dsp:nvSpPr>
        <dsp:cNvPr id="0" name=""/>
        <dsp:cNvSpPr/>
      </dsp:nvSpPr>
      <dsp:spPr>
        <a:xfrm>
          <a:off x="0" y="1961"/>
          <a:ext cx="2030503" cy="8578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Social</a:t>
          </a:r>
          <a:endParaRPr lang="en-GB" sz="3100" kern="1200" dirty="0"/>
        </a:p>
      </dsp:txBody>
      <dsp:txXfrm>
        <a:off x="41874" y="43835"/>
        <a:ext cx="1946755" cy="774054"/>
      </dsp:txXfrm>
    </dsp:sp>
    <dsp:sp modelId="{6C9F8D5E-31F4-4835-B9A4-793613568F4F}">
      <dsp:nvSpPr>
        <dsp:cNvPr id="0" name=""/>
        <dsp:cNvSpPr/>
      </dsp:nvSpPr>
      <dsp:spPr>
        <a:xfrm rot="5400000">
          <a:off x="3492274" y="-473336"/>
          <a:ext cx="686241" cy="3609784"/>
        </a:xfrm>
        <a:prstGeom prst="round2Same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To </a:t>
          </a:r>
          <a:r>
            <a:rPr lang="en-GB" sz="2000" kern="1200" smtClean="0"/>
            <a:t>do with </a:t>
          </a:r>
          <a:r>
            <a:rPr lang="en-GB" sz="2000" kern="1200" dirty="0" smtClean="0"/>
            <a:t>running the country</a:t>
          </a:r>
          <a:endParaRPr lang="en-GB" sz="2000" kern="1200" dirty="0"/>
        </a:p>
      </dsp:txBody>
      <dsp:txXfrm rot="-5400000">
        <a:off x="2030503" y="1021935"/>
        <a:ext cx="3576284" cy="619241"/>
      </dsp:txXfrm>
    </dsp:sp>
    <dsp:sp modelId="{73468251-8AC8-458D-B8E8-A57CAAE2B1BA}">
      <dsp:nvSpPr>
        <dsp:cNvPr id="0" name=""/>
        <dsp:cNvSpPr/>
      </dsp:nvSpPr>
      <dsp:spPr>
        <a:xfrm>
          <a:off x="0" y="902654"/>
          <a:ext cx="2030503" cy="857802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Political</a:t>
          </a:r>
          <a:endParaRPr lang="en-GB" sz="3100" kern="1200" dirty="0"/>
        </a:p>
      </dsp:txBody>
      <dsp:txXfrm>
        <a:off x="41874" y="944528"/>
        <a:ext cx="1946755" cy="774054"/>
      </dsp:txXfrm>
    </dsp:sp>
    <dsp:sp modelId="{A2860E3F-7770-44A9-A919-CCD4A8701CBB}">
      <dsp:nvSpPr>
        <dsp:cNvPr id="0" name=""/>
        <dsp:cNvSpPr/>
      </dsp:nvSpPr>
      <dsp:spPr>
        <a:xfrm rot="5400000">
          <a:off x="3492274" y="427355"/>
          <a:ext cx="686241" cy="3609784"/>
        </a:xfrm>
        <a:prstGeom prst="round2Same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To do with money</a:t>
          </a:r>
          <a:endParaRPr lang="en-GB" sz="2000" kern="1200" dirty="0"/>
        </a:p>
      </dsp:txBody>
      <dsp:txXfrm rot="-5400000">
        <a:off x="2030503" y="1922626"/>
        <a:ext cx="3576284" cy="619241"/>
      </dsp:txXfrm>
    </dsp:sp>
    <dsp:sp modelId="{7A74FBFF-CB94-45EF-BCFC-8116BD43E377}">
      <dsp:nvSpPr>
        <dsp:cNvPr id="0" name=""/>
        <dsp:cNvSpPr/>
      </dsp:nvSpPr>
      <dsp:spPr>
        <a:xfrm>
          <a:off x="21911" y="1756021"/>
          <a:ext cx="2030503" cy="857802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Economic</a:t>
          </a:r>
        </a:p>
      </dsp:txBody>
      <dsp:txXfrm>
        <a:off x="63785" y="1797895"/>
        <a:ext cx="1946755" cy="774054"/>
      </dsp:txXfrm>
    </dsp:sp>
    <dsp:sp modelId="{C2DC27BF-40B3-4B30-A4F4-DCE4FDCC2C7B}">
      <dsp:nvSpPr>
        <dsp:cNvPr id="0" name=""/>
        <dsp:cNvSpPr/>
      </dsp:nvSpPr>
      <dsp:spPr>
        <a:xfrm rot="5400000">
          <a:off x="3492274" y="1328048"/>
          <a:ext cx="686241" cy="3609784"/>
        </a:xfrm>
        <a:prstGeom prst="round2Same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To do with the church</a:t>
          </a:r>
          <a:endParaRPr lang="en-GB" sz="2000" kern="1200" dirty="0"/>
        </a:p>
      </dsp:txBody>
      <dsp:txXfrm rot="-5400000">
        <a:off x="2030503" y="2823319"/>
        <a:ext cx="3576284" cy="619241"/>
      </dsp:txXfrm>
    </dsp:sp>
    <dsp:sp modelId="{2021ED55-3450-4F00-A792-5F2D02019385}">
      <dsp:nvSpPr>
        <dsp:cNvPr id="0" name=""/>
        <dsp:cNvSpPr/>
      </dsp:nvSpPr>
      <dsp:spPr>
        <a:xfrm>
          <a:off x="0" y="2704039"/>
          <a:ext cx="2030503" cy="857802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Religious</a:t>
          </a:r>
          <a:endParaRPr lang="en-GB" sz="3100" kern="1200" dirty="0"/>
        </a:p>
      </dsp:txBody>
      <dsp:txXfrm>
        <a:off x="41874" y="2745913"/>
        <a:ext cx="1946755" cy="774054"/>
      </dsp:txXfrm>
    </dsp:sp>
    <dsp:sp modelId="{5C9C5BD1-6C74-4645-A2CC-AAADACC1D02C}">
      <dsp:nvSpPr>
        <dsp:cNvPr id="0" name=""/>
        <dsp:cNvSpPr/>
      </dsp:nvSpPr>
      <dsp:spPr>
        <a:xfrm rot="5400000">
          <a:off x="3492274" y="2228740"/>
          <a:ext cx="686241" cy="3609784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To do with wars</a:t>
          </a:r>
          <a:endParaRPr lang="en-GB" sz="2000" kern="1200" dirty="0"/>
        </a:p>
      </dsp:txBody>
      <dsp:txXfrm rot="-5400000">
        <a:off x="2030503" y="3724011"/>
        <a:ext cx="3576284" cy="619241"/>
      </dsp:txXfrm>
    </dsp:sp>
    <dsp:sp modelId="{8B71970F-EA7B-411B-824A-E773CBB1DB49}">
      <dsp:nvSpPr>
        <dsp:cNvPr id="0" name=""/>
        <dsp:cNvSpPr/>
      </dsp:nvSpPr>
      <dsp:spPr>
        <a:xfrm>
          <a:off x="0" y="3604731"/>
          <a:ext cx="2030503" cy="85780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Military</a:t>
          </a:r>
          <a:endParaRPr lang="en-GB" sz="3100" kern="1200" dirty="0"/>
        </a:p>
      </dsp:txBody>
      <dsp:txXfrm>
        <a:off x="41874" y="3646605"/>
        <a:ext cx="1946755" cy="7740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E8BDF-75CB-4BCA-AFDA-30E3686F3CA2}">
      <dsp:nvSpPr>
        <dsp:cNvPr id="0" name=""/>
        <dsp:cNvSpPr/>
      </dsp:nvSpPr>
      <dsp:spPr>
        <a:xfrm rot="5400000">
          <a:off x="1975699" y="-712487"/>
          <a:ext cx="553420" cy="211991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dirty="0" smtClean="0"/>
            <a:t>To do with people</a:t>
          </a:r>
          <a:endParaRPr lang="en-GB" sz="1500" kern="1200" dirty="0"/>
        </a:p>
      </dsp:txBody>
      <dsp:txXfrm rot="-5400000">
        <a:off x="1192452" y="97776"/>
        <a:ext cx="2092899" cy="499388"/>
      </dsp:txXfrm>
    </dsp:sp>
    <dsp:sp modelId="{02278CBD-08C1-4714-857B-50016AA0B364}">
      <dsp:nvSpPr>
        <dsp:cNvPr id="0" name=""/>
        <dsp:cNvSpPr/>
      </dsp:nvSpPr>
      <dsp:spPr>
        <a:xfrm>
          <a:off x="0" y="1582"/>
          <a:ext cx="1192452" cy="6917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Social</a:t>
          </a:r>
          <a:endParaRPr lang="en-GB" sz="1800" kern="1200" dirty="0"/>
        </a:p>
      </dsp:txBody>
      <dsp:txXfrm>
        <a:off x="33770" y="35352"/>
        <a:ext cx="1124912" cy="624236"/>
      </dsp:txXfrm>
    </dsp:sp>
    <dsp:sp modelId="{6C9F8D5E-31F4-4835-B9A4-793613568F4F}">
      <dsp:nvSpPr>
        <dsp:cNvPr id="0" name=""/>
        <dsp:cNvSpPr/>
      </dsp:nvSpPr>
      <dsp:spPr>
        <a:xfrm rot="5400000">
          <a:off x="1975699" y="13877"/>
          <a:ext cx="553420" cy="2119915"/>
        </a:xfrm>
        <a:prstGeom prst="round2Same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dirty="0" smtClean="0"/>
            <a:t>To do with running the country</a:t>
          </a:r>
          <a:endParaRPr lang="en-GB" sz="1500" kern="1200" dirty="0"/>
        </a:p>
      </dsp:txBody>
      <dsp:txXfrm rot="-5400000">
        <a:off x="1192452" y="824140"/>
        <a:ext cx="2092899" cy="499388"/>
      </dsp:txXfrm>
    </dsp:sp>
    <dsp:sp modelId="{73468251-8AC8-458D-B8E8-A57CAAE2B1BA}">
      <dsp:nvSpPr>
        <dsp:cNvPr id="0" name=""/>
        <dsp:cNvSpPr/>
      </dsp:nvSpPr>
      <dsp:spPr>
        <a:xfrm>
          <a:off x="0" y="727947"/>
          <a:ext cx="1192452" cy="691776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Political</a:t>
          </a:r>
          <a:endParaRPr lang="en-GB" sz="1800" kern="1200" dirty="0"/>
        </a:p>
      </dsp:txBody>
      <dsp:txXfrm>
        <a:off x="33770" y="761717"/>
        <a:ext cx="1124912" cy="624236"/>
      </dsp:txXfrm>
    </dsp:sp>
    <dsp:sp modelId="{A2860E3F-7770-44A9-A919-CCD4A8701CBB}">
      <dsp:nvSpPr>
        <dsp:cNvPr id="0" name=""/>
        <dsp:cNvSpPr/>
      </dsp:nvSpPr>
      <dsp:spPr>
        <a:xfrm rot="5400000">
          <a:off x="1975699" y="740242"/>
          <a:ext cx="553420" cy="2119915"/>
        </a:xfrm>
        <a:prstGeom prst="round2Same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dirty="0" smtClean="0"/>
            <a:t>To do with money</a:t>
          </a:r>
          <a:endParaRPr lang="en-GB" sz="1500" kern="1200" dirty="0"/>
        </a:p>
      </dsp:txBody>
      <dsp:txXfrm rot="-5400000">
        <a:off x="1192452" y="1550505"/>
        <a:ext cx="2092899" cy="499388"/>
      </dsp:txXfrm>
    </dsp:sp>
    <dsp:sp modelId="{7A74FBFF-CB94-45EF-BCFC-8116BD43E377}">
      <dsp:nvSpPr>
        <dsp:cNvPr id="0" name=""/>
        <dsp:cNvSpPr/>
      </dsp:nvSpPr>
      <dsp:spPr>
        <a:xfrm>
          <a:off x="12867" y="1416146"/>
          <a:ext cx="1192452" cy="691776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Economic</a:t>
          </a:r>
        </a:p>
      </dsp:txBody>
      <dsp:txXfrm>
        <a:off x="46637" y="1449916"/>
        <a:ext cx="1124912" cy="624236"/>
      </dsp:txXfrm>
    </dsp:sp>
    <dsp:sp modelId="{C2DC27BF-40B3-4B30-A4F4-DCE4FDCC2C7B}">
      <dsp:nvSpPr>
        <dsp:cNvPr id="0" name=""/>
        <dsp:cNvSpPr/>
      </dsp:nvSpPr>
      <dsp:spPr>
        <a:xfrm rot="5400000">
          <a:off x="1975699" y="1466607"/>
          <a:ext cx="553420" cy="2119915"/>
        </a:xfrm>
        <a:prstGeom prst="round2Same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dirty="0" smtClean="0"/>
            <a:t>To do with the church</a:t>
          </a:r>
          <a:endParaRPr lang="en-GB" sz="1500" kern="1200" dirty="0"/>
        </a:p>
      </dsp:txBody>
      <dsp:txXfrm rot="-5400000">
        <a:off x="1192452" y="2276870"/>
        <a:ext cx="2092899" cy="499388"/>
      </dsp:txXfrm>
    </dsp:sp>
    <dsp:sp modelId="{2021ED55-3450-4F00-A792-5F2D02019385}">
      <dsp:nvSpPr>
        <dsp:cNvPr id="0" name=""/>
        <dsp:cNvSpPr/>
      </dsp:nvSpPr>
      <dsp:spPr>
        <a:xfrm>
          <a:off x="0" y="2180676"/>
          <a:ext cx="1192452" cy="691776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Religious</a:t>
          </a:r>
          <a:endParaRPr lang="en-GB" sz="1800" kern="1200" dirty="0"/>
        </a:p>
      </dsp:txBody>
      <dsp:txXfrm>
        <a:off x="33770" y="2214446"/>
        <a:ext cx="1124912" cy="624236"/>
      </dsp:txXfrm>
    </dsp:sp>
    <dsp:sp modelId="{5C9C5BD1-6C74-4645-A2CC-AAADACC1D02C}">
      <dsp:nvSpPr>
        <dsp:cNvPr id="0" name=""/>
        <dsp:cNvSpPr/>
      </dsp:nvSpPr>
      <dsp:spPr>
        <a:xfrm rot="5400000">
          <a:off x="1975699" y="2192971"/>
          <a:ext cx="553420" cy="2119915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dirty="0" smtClean="0"/>
            <a:t>To do with wars</a:t>
          </a:r>
          <a:endParaRPr lang="en-GB" sz="1500" kern="1200" dirty="0"/>
        </a:p>
      </dsp:txBody>
      <dsp:txXfrm rot="-5400000">
        <a:off x="1192452" y="3003234"/>
        <a:ext cx="2092899" cy="499388"/>
      </dsp:txXfrm>
    </dsp:sp>
    <dsp:sp modelId="{8B71970F-EA7B-411B-824A-E773CBB1DB49}">
      <dsp:nvSpPr>
        <dsp:cNvPr id="0" name=""/>
        <dsp:cNvSpPr/>
      </dsp:nvSpPr>
      <dsp:spPr>
        <a:xfrm>
          <a:off x="0" y="2907041"/>
          <a:ext cx="1192452" cy="691776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Military</a:t>
          </a:r>
          <a:endParaRPr lang="en-GB" sz="1800" kern="1200" dirty="0"/>
        </a:p>
      </dsp:txBody>
      <dsp:txXfrm>
        <a:off x="33770" y="2940811"/>
        <a:ext cx="1124912" cy="624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E8BDF-75CB-4BCA-AFDA-30E3686F3CA2}">
      <dsp:nvSpPr>
        <dsp:cNvPr id="0" name=""/>
        <dsp:cNvSpPr/>
      </dsp:nvSpPr>
      <dsp:spPr>
        <a:xfrm rot="5400000">
          <a:off x="1415785" y="-470723"/>
          <a:ext cx="498078" cy="156689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To do with people</a:t>
          </a:r>
          <a:endParaRPr lang="en-GB" sz="1300" kern="1200" dirty="0"/>
        </a:p>
      </dsp:txBody>
      <dsp:txXfrm rot="-5400000">
        <a:off x="881377" y="87999"/>
        <a:ext cx="1542580" cy="449450"/>
      </dsp:txXfrm>
    </dsp:sp>
    <dsp:sp modelId="{02278CBD-08C1-4714-857B-50016AA0B364}">
      <dsp:nvSpPr>
        <dsp:cNvPr id="0" name=""/>
        <dsp:cNvSpPr/>
      </dsp:nvSpPr>
      <dsp:spPr>
        <a:xfrm>
          <a:off x="0" y="1423"/>
          <a:ext cx="881377" cy="6225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Social</a:t>
          </a:r>
          <a:endParaRPr lang="en-GB" sz="1300" kern="1200" dirty="0"/>
        </a:p>
      </dsp:txBody>
      <dsp:txXfrm>
        <a:off x="30393" y="31816"/>
        <a:ext cx="820591" cy="561812"/>
      </dsp:txXfrm>
    </dsp:sp>
    <dsp:sp modelId="{6C9F8D5E-31F4-4835-B9A4-793613568F4F}">
      <dsp:nvSpPr>
        <dsp:cNvPr id="0" name=""/>
        <dsp:cNvSpPr/>
      </dsp:nvSpPr>
      <dsp:spPr>
        <a:xfrm rot="5400000">
          <a:off x="1415785" y="183004"/>
          <a:ext cx="498078" cy="1566894"/>
        </a:xfrm>
        <a:prstGeom prst="round2Same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To do with running the country</a:t>
          </a:r>
          <a:endParaRPr lang="en-GB" sz="1300" kern="1200" dirty="0"/>
        </a:p>
      </dsp:txBody>
      <dsp:txXfrm rot="-5400000">
        <a:off x="881377" y="741726"/>
        <a:ext cx="1542580" cy="449450"/>
      </dsp:txXfrm>
    </dsp:sp>
    <dsp:sp modelId="{73468251-8AC8-458D-B8E8-A57CAAE2B1BA}">
      <dsp:nvSpPr>
        <dsp:cNvPr id="0" name=""/>
        <dsp:cNvSpPr/>
      </dsp:nvSpPr>
      <dsp:spPr>
        <a:xfrm>
          <a:off x="0" y="655152"/>
          <a:ext cx="881377" cy="622598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Political</a:t>
          </a:r>
          <a:endParaRPr lang="en-GB" sz="1300" kern="1200" dirty="0"/>
        </a:p>
      </dsp:txBody>
      <dsp:txXfrm>
        <a:off x="30393" y="685545"/>
        <a:ext cx="820591" cy="561812"/>
      </dsp:txXfrm>
    </dsp:sp>
    <dsp:sp modelId="{A2860E3F-7770-44A9-A919-CCD4A8701CBB}">
      <dsp:nvSpPr>
        <dsp:cNvPr id="0" name=""/>
        <dsp:cNvSpPr/>
      </dsp:nvSpPr>
      <dsp:spPr>
        <a:xfrm rot="5400000">
          <a:off x="1415785" y="836732"/>
          <a:ext cx="498078" cy="1566894"/>
        </a:xfrm>
        <a:prstGeom prst="round2Same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To do with money</a:t>
          </a:r>
          <a:endParaRPr lang="en-GB" sz="1300" kern="1200" dirty="0"/>
        </a:p>
      </dsp:txBody>
      <dsp:txXfrm rot="-5400000">
        <a:off x="881377" y="1395454"/>
        <a:ext cx="1542580" cy="449450"/>
      </dsp:txXfrm>
    </dsp:sp>
    <dsp:sp modelId="{7A74FBFF-CB94-45EF-BCFC-8116BD43E377}">
      <dsp:nvSpPr>
        <dsp:cNvPr id="0" name=""/>
        <dsp:cNvSpPr/>
      </dsp:nvSpPr>
      <dsp:spPr>
        <a:xfrm>
          <a:off x="9511" y="1274532"/>
          <a:ext cx="881377" cy="622598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Economic</a:t>
          </a:r>
        </a:p>
      </dsp:txBody>
      <dsp:txXfrm>
        <a:off x="39904" y="1304925"/>
        <a:ext cx="820591" cy="561812"/>
      </dsp:txXfrm>
    </dsp:sp>
    <dsp:sp modelId="{C2DC27BF-40B3-4B30-A4F4-DCE4FDCC2C7B}">
      <dsp:nvSpPr>
        <dsp:cNvPr id="0" name=""/>
        <dsp:cNvSpPr/>
      </dsp:nvSpPr>
      <dsp:spPr>
        <a:xfrm rot="5400000">
          <a:off x="1415785" y="1490461"/>
          <a:ext cx="498078" cy="1566894"/>
        </a:xfrm>
        <a:prstGeom prst="round2Same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To do with the church</a:t>
          </a:r>
          <a:endParaRPr lang="en-GB" sz="1300" kern="1200" dirty="0"/>
        </a:p>
      </dsp:txBody>
      <dsp:txXfrm rot="-5400000">
        <a:off x="881377" y="2049183"/>
        <a:ext cx="1542580" cy="449450"/>
      </dsp:txXfrm>
    </dsp:sp>
    <dsp:sp modelId="{2021ED55-3450-4F00-A792-5F2D02019385}">
      <dsp:nvSpPr>
        <dsp:cNvPr id="0" name=""/>
        <dsp:cNvSpPr/>
      </dsp:nvSpPr>
      <dsp:spPr>
        <a:xfrm>
          <a:off x="0" y="1962609"/>
          <a:ext cx="881377" cy="622598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Religious</a:t>
          </a:r>
          <a:endParaRPr lang="en-GB" sz="1300" kern="1200" dirty="0"/>
        </a:p>
      </dsp:txBody>
      <dsp:txXfrm>
        <a:off x="30393" y="1993002"/>
        <a:ext cx="820591" cy="561812"/>
      </dsp:txXfrm>
    </dsp:sp>
    <dsp:sp modelId="{5C9C5BD1-6C74-4645-A2CC-AAADACC1D02C}">
      <dsp:nvSpPr>
        <dsp:cNvPr id="0" name=""/>
        <dsp:cNvSpPr/>
      </dsp:nvSpPr>
      <dsp:spPr>
        <a:xfrm rot="5400000">
          <a:off x="1415785" y="2144189"/>
          <a:ext cx="498078" cy="1566894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To do with wars</a:t>
          </a:r>
          <a:endParaRPr lang="en-GB" sz="1300" kern="1200" dirty="0"/>
        </a:p>
      </dsp:txBody>
      <dsp:txXfrm rot="-5400000">
        <a:off x="881377" y="2702911"/>
        <a:ext cx="1542580" cy="449450"/>
      </dsp:txXfrm>
    </dsp:sp>
    <dsp:sp modelId="{8B71970F-EA7B-411B-824A-E773CBB1DB49}">
      <dsp:nvSpPr>
        <dsp:cNvPr id="0" name=""/>
        <dsp:cNvSpPr/>
      </dsp:nvSpPr>
      <dsp:spPr>
        <a:xfrm>
          <a:off x="0" y="2616337"/>
          <a:ext cx="881377" cy="62259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Military</a:t>
          </a:r>
          <a:endParaRPr lang="en-GB" sz="1300" kern="1200" dirty="0"/>
        </a:p>
      </dsp:txBody>
      <dsp:txXfrm>
        <a:off x="30393" y="2646730"/>
        <a:ext cx="820591" cy="561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843" tIns="45921" rIns="91843" bIns="45921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843" tIns="45921" rIns="91843" bIns="45921" rtlCol="0"/>
          <a:lstStyle>
            <a:lvl1pPr algn="r">
              <a:defRPr sz="1200"/>
            </a:lvl1pPr>
          </a:lstStyle>
          <a:p>
            <a:fld id="{04E163CE-A743-4530-910A-CC0333E1032A}" type="datetimeFigureOut">
              <a:rPr lang="en-GB" smtClean="0"/>
              <a:pPr/>
              <a:t>24/03/2012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843" tIns="45921" rIns="91843" bIns="45921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843" tIns="45921" rIns="91843" bIns="45921" rtlCol="0" anchor="b"/>
          <a:lstStyle>
            <a:lvl1pPr algn="r">
              <a:defRPr sz="1200"/>
            </a:lvl1pPr>
          </a:lstStyle>
          <a:p>
            <a:fld id="{BE87B6E3-1B11-4781-809D-122D6746A2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841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843" tIns="45921" rIns="91843" bIns="45921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843" tIns="45921" rIns="91843" bIns="45921" rtlCol="0"/>
          <a:lstStyle>
            <a:lvl1pPr algn="r">
              <a:defRPr sz="1200"/>
            </a:lvl1pPr>
          </a:lstStyle>
          <a:p>
            <a:fld id="{505CC9F4-A89F-463B-9510-9A29FFD45FC6}" type="datetimeFigureOut">
              <a:rPr lang="en-GB" smtClean="0"/>
              <a:pPr/>
              <a:t>24/03/2012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43" tIns="45921" rIns="91843" bIns="4592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843" tIns="45921" rIns="91843" bIns="4592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843" tIns="45921" rIns="91843" bIns="45921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843" tIns="45921" rIns="91843" bIns="45921" rtlCol="0" anchor="b"/>
          <a:lstStyle>
            <a:lvl1pPr algn="r">
              <a:defRPr sz="1200"/>
            </a:lvl1pPr>
          </a:lstStyle>
          <a:p>
            <a:fld id="{9FED3BD4-3362-4C72-9216-F29C461492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2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does that word mean, why did you pick it, how does it make you feel?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D3BD4-3362-4C72-9216-F29C4614922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88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Photocopying for SEN students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D3BD4-3362-4C72-9216-F29C46149222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78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D3BD4-3362-4C72-9216-F29C4614922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8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Imagine one day 5 children</a:t>
            </a:r>
            <a:r>
              <a:rPr lang="en-GB" baseline="0" dirty="0" smtClean="0"/>
              <a:t> were absent from school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next day 10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Then 20</a:t>
            </a:r>
          </a:p>
          <a:p>
            <a:endParaRPr lang="en-GB" baseline="0" dirty="0" smtClean="0"/>
          </a:p>
          <a:p>
            <a:r>
              <a:rPr lang="en-GB" baseline="0" dirty="0" smtClean="0"/>
              <a:t>How would you feel?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D3BD4-3362-4C72-9216-F29C4614922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783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D3BD4-3362-4C72-9216-F29C4614922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78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D3BD4-3362-4C72-9216-F29C4614922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783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Imagine one day 5 children</a:t>
            </a:r>
            <a:r>
              <a:rPr lang="en-GB" baseline="0" dirty="0" smtClean="0"/>
              <a:t> were absent from school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next day 10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Then 20</a:t>
            </a:r>
          </a:p>
          <a:p>
            <a:endParaRPr lang="en-GB" baseline="0" dirty="0" smtClean="0"/>
          </a:p>
          <a:p>
            <a:r>
              <a:rPr lang="en-GB" baseline="0" dirty="0" smtClean="0"/>
              <a:t>How would you feel?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D3BD4-3362-4C72-9216-F29C4614922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783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Link back to</a:t>
            </a:r>
            <a:r>
              <a:rPr lang="en-GB" baseline="0" dirty="0" smtClean="0"/>
              <a:t> the empathy task from earlier. Do students really understand the differences between a labourer and a lord’s point of view?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D3BD4-3362-4C72-9216-F29C4614922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783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765B9-510C-4245-985F-00D9F3EF881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19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Photocopying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D3BD4-3362-4C72-9216-F29C4614922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78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8BF-E8AF-4F25-A04B-4BCBDF201120}" type="datetimeFigureOut">
              <a:rPr lang="en-GB" smtClean="0"/>
              <a:pPr/>
              <a:t>24/03/2012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9A2D-E7D8-4EED-9973-9F54CFB1AA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89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8BF-E8AF-4F25-A04B-4BCBDF201120}" type="datetimeFigureOut">
              <a:rPr lang="en-GB" smtClean="0"/>
              <a:pPr/>
              <a:t>24/03/2012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9A2D-E7D8-4EED-9973-9F54CFB1AA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9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8BF-E8AF-4F25-A04B-4BCBDF201120}" type="datetimeFigureOut">
              <a:rPr lang="en-GB" smtClean="0"/>
              <a:pPr/>
              <a:t>24/03/2012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9A2D-E7D8-4EED-9973-9F54CFB1AA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25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8BF-E8AF-4F25-A04B-4BCBDF201120}" type="datetimeFigureOut">
              <a:rPr lang="en-GB" smtClean="0"/>
              <a:pPr/>
              <a:t>24/03/2012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9A2D-E7D8-4EED-9973-9F54CFB1AA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6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8BF-E8AF-4F25-A04B-4BCBDF201120}" type="datetimeFigureOut">
              <a:rPr lang="en-GB" smtClean="0"/>
              <a:pPr/>
              <a:t>24/03/2012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9A2D-E7D8-4EED-9973-9F54CFB1AA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5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8BF-E8AF-4F25-A04B-4BCBDF201120}" type="datetimeFigureOut">
              <a:rPr lang="en-GB" smtClean="0"/>
              <a:pPr/>
              <a:t>24/03/2012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9A2D-E7D8-4EED-9973-9F54CFB1AA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4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8BF-E8AF-4F25-A04B-4BCBDF201120}" type="datetimeFigureOut">
              <a:rPr lang="en-GB" smtClean="0"/>
              <a:pPr/>
              <a:t>24/03/2012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9A2D-E7D8-4EED-9973-9F54CFB1AA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32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8BF-E8AF-4F25-A04B-4BCBDF201120}" type="datetimeFigureOut">
              <a:rPr lang="en-GB" smtClean="0"/>
              <a:pPr/>
              <a:t>24/03/2012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9A2D-E7D8-4EED-9973-9F54CFB1AA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07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8BF-E8AF-4F25-A04B-4BCBDF201120}" type="datetimeFigureOut">
              <a:rPr lang="en-GB" smtClean="0"/>
              <a:pPr/>
              <a:t>24/03/2012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9A2D-E7D8-4EED-9973-9F54CFB1AA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16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8BF-E8AF-4F25-A04B-4BCBDF201120}" type="datetimeFigureOut">
              <a:rPr lang="en-GB" smtClean="0"/>
              <a:pPr/>
              <a:t>24/03/2012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9A2D-E7D8-4EED-9973-9F54CFB1AA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5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8BF-E8AF-4F25-A04B-4BCBDF201120}" type="datetimeFigureOut">
              <a:rPr lang="en-GB" smtClean="0"/>
              <a:pPr/>
              <a:t>24/03/2012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9A2D-E7D8-4EED-9973-9F54CFB1AA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68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4F8BF-E8AF-4F25-A04B-4BCBDF201120}" type="datetimeFigureOut">
              <a:rPr lang="en-GB" smtClean="0"/>
              <a:pPr/>
              <a:t>24/03/2012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99A2D-E7D8-4EED-9973-9F54CFB1AA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0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67764"/>
              </p:ext>
            </p:extLst>
          </p:nvPr>
        </p:nvGraphicFramePr>
        <p:xfrm>
          <a:off x="107505" y="116632"/>
          <a:ext cx="792088" cy="6624736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92088"/>
              </a:tblGrid>
              <a:tr h="662473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4400" dirty="0">
                          <a:effectLst/>
                        </a:rPr>
                        <a:t>Connect</a:t>
                      </a:r>
                      <a:endParaRPr lang="en-GB" sz="2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76" marR="64476" marT="0" marB="0" vert="vert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163"/>
            <a:ext cx="22431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69" y="980728"/>
            <a:ext cx="3864564" cy="283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3892650" cy="283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90053" y="0"/>
            <a:ext cx="7128792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What was the most significant effect of the Black Death</a:t>
            </a:r>
            <a:r>
              <a:rPr lang="en-GB" sz="2800" dirty="0" smtClean="0"/>
              <a:t>?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3789040"/>
            <a:ext cx="46437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/>
              <a:t>Listen to the song and read the </a:t>
            </a:r>
            <a:r>
              <a:rPr lang="en-GB" sz="2000" dirty="0" smtClean="0"/>
              <a:t>lyrics. Circle </a:t>
            </a:r>
            <a:r>
              <a:rPr lang="en-GB" sz="2000" dirty="0" smtClean="0"/>
              <a:t>all the different people that are affected by death? </a:t>
            </a:r>
            <a:endParaRPr lang="en-GB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/>
              <a:t>Is there any escape from it?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3877" y="3899860"/>
            <a:ext cx="3155831" cy="70788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EXT: Is there any escape from it?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90139"/>
              </p:ext>
            </p:extLst>
          </p:nvPr>
        </p:nvGraphicFramePr>
        <p:xfrm>
          <a:off x="123929" y="5252119"/>
          <a:ext cx="8928992" cy="1556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8478"/>
                <a:gridCol w="8100514"/>
              </a:tblGrid>
              <a:tr h="277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Come to a personal and supported conclusion</a:t>
                      </a:r>
                      <a:r>
                        <a:rPr lang="en-GB" sz="2000" b="1" baseline="0" dirty="0" smtClean="0">
                          <a:solidFill>
                            <a:schemeClr val="tx1"/>
                          </a:solidFill>
                        </a:rPr>
                        <a:t> on the most significant impact</a:t>
                      </a:r>
                      <a:endParaRPr lang="en-GB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Explain the impact each effect had on the people</a:t>
                      </a:r>
                      <a:endParaRPr lang="en-GB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Identify</a:t>
                      </a:r>
                      <a:r>
                        <a:rPr lang="en-GB" sz="2000" b="1" baseline="0" dirty="0" smtClean="0">
                          <a:solidFill>
                            <a:schemeClr val="tx1"/>
                          </a:solidFill>
                        </a:rPr>
                        <a:t> 3 effects of the Black Death</a:t>
                      </a:r>
                      <a:endParaRPr lang="en-GB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92081" y="3899860"/>
            <a:ext cx="3617628" cy="132343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bg1"/>
                </a:solidFill>
              </a:rPr>
              <a:t>Ext: </a:t>
            </a:r>
          </a:p>
          <a:p>
            <a:pPr marL="457200" indent="-457200"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Look </a:t>
            </a:r>
            <a:r>
              <a:rPr lang="en-GB" sz="2000" dirty="0" smtClean="0">
                <a:solidFill>
                  <a:schemeClr val="bg1"/>
                </a:solidFill>
              </a:rPr>
              <a:t>at the art work here. 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Can you guess who the people </a:t>
            </a:r>
            <a:r>
              <a:rPr lang="en-GB" sz="2000" dirty="0" smtClean="0">
                <a:solidFill>
                  <a:schemeClr val="bg1"/>
                </a:solidFill>
              </a:rPr>
              <a:t>in the </a:t>
            </a:r>
            <a:r>
              <a:rPr lang="en-GB" sz="2000" dirty="0" smtClean="0">
                <a:solidFill>
                  <a:schemeClr val="bg1"/>
                </a:solidFill>
              </a:rPr>
              <a:t>painting are?</a:t>
            </a:r>
            <a:endParaRPr lang="en-GB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49513"/>
              </p:ext>
            </p:extLst>
          </p:nvPr>
        </p:nvGraphicFramePr>
        <p:xfrm>
          <a:off x="107505" y="116632"/>
          <a:ext cx="792088" cy="6624736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792088"/>
              </a:tblGrid>
              <a:tr h="662473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4000" dirty="0" smtClean="0">
                          <a:effectLst/>
                        </a:rPr>
                        <a:t>Learning Pit Stop…</a:t>
                      </a:r>
                      <a:endParaRPr lang="en-GB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76" marR="64476" marT="0" marB="0" vert="vert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163"/>
            <a:ext cx="22431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188640"/>
            <a:ext cx="777686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Has the Black Death been a good or a bad thing?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15616" y="71186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How would these men from the 14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century answer?</a:t>
            </a:r>
            <a:endParaRPr lang="en-GB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0" b="64917"/>
          <a:stretch/>
        </p:blipFill>
        <p:spPr bwMode="auto">
          <a:xfrm>
            <a:off x="1245060" y="1173525"/>
            <a:ext cx="3384376" cy="238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7" r="42358" b="35827"/>
          <a:stretch/>
        </p:blipFill>
        <p:spPr bwMode="auto">
          <a:xfrm>
            <a:off x="6012159" y="3833676"/>
            <a:ext cx="2880321" cy="2801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4643438" y="1214422"/>
            <a:ext cx="4143404" cy="2347930"/>
          </a:xfrm>
          <a:prstGeom prst="wedgeRoundRectCallout">
            <a:avLst>
              <a:gd name="adj1" fmla="val -92254"/>
              <a:gd name="adj2" fmla="val -1698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2000" dirty="0" smtClean="0"/>
              <a:t>There are less peasants to work the land so…</a:t>
            </a:r>
            <a:endParaRPr lang="en-GB" sz="2000" dirty="0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1115616" y="4149080"/>
            <a:ext cx="4680520" cy="2418414"/>
          </a:xfrm>
          <a:prstGeom prst="wedgeRoundRectCallout">
            <a:avLst>
              <a:gd name="adj1" fmla="val 81721"/>
              <a:gd name="adj2" fmla="val 4206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sz="2000" dirty="0" smtClean="0"/>
              <a:t>The peasants are demanding </a:t>
            </a:r>
            <a:r>
              <a:rPr lang="en-GB" sz="2000" smtClean="0"/>
              <a:t>more wages so…</a:t>
            </a:r>
            <a:endParaRPr lang="en-GB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111204" y="3550414"/>
            <a:ext cx="1785950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The Peasant</a:t>
            </a:r>
            <a:endParaRPr lang="en-GB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58050" y="6457890"/>
            <a:ext cx="1785950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The  Lord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857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  <p:bldP spid="1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29795"/>
              </p:ext>
            </p:extLst>
          </p:nvPr>
        </p:nvGraphicFramePr>
        <p:xfrm>
          <a:off x="107505" y="116632"/>
          <a:ext cx="792088" cy="6624736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92088"/>
              </a:tblGrid>
              <a:tr h="662473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4400" dirty="0">
                          <a:effectLst/>
                        </a:rPr>
                        <a:t>Connect</a:t>
                      </a:r>
                      <a:endParaRPr lang="en-GB" sz="2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76" marR="64476" marT="0" marB="0" vert="vert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163"/>
            <a:ext cx="22431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88640"/>
            <a:ext cx="7056784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What was the most significant effect of the Black Death</a:t>
            </a:r>
            <a:r>
              <a:rPr lang="en-GB" sz="2800" dirty="0" smtClean="0"/>
              <a:t>?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1099674"/>
            <a:ext cx="324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Turn to the person next to you and tell them 3 things about the Black Death</a:t>
            </a:r>
            <a:r>
              <a:rPr lang="en-GB" sz="2400" dirty="0" smtClean="0"/>
              <a:t>:</a:t>
            </a:r>
          </a:p>
          <a:p>
            <a:endParaRPr lang="en-GB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1" t="11284" r="4891" b="9519"/>
          <a:stretch/>
        </p:blipFill>
        <p:spPr bwMode="auto">
          <a:xfrm>
            <a:off x="4553015" y="1610410"/>
            <a:ext cx="4474638" cy="327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3608" y="5301208"/>
            <a:ext cx="7992888" cy="1200329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GB" sz="2400" b="1" u="sng" dirty="0"/>
              <a:t>EXT</a:t>
            </a:r>
            <a:r>
              <a:rPr lang="en-GB" sz="2400" b="1" u="sng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Is </a:t>
            </a:r>
            <a:r>
              <a:rPr lang="en-GB" sz="2400" dirty="0"/>
              <a:t>there any way the plague/ Black Death could be a </a:t>
            </a:r>
            <a:r>
              <a:rPr lang="en-GB" sz="2400" b="1" dirty="0"/>
              <a:t>good</a:t>
            </a:r>
            <a:r>
              <a:rPr lang="en-GB" sz="2400" dirty="0"/>
              <a:t> thing?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315950"/>
              </p:ext>
            </p:extLst>
          </p:nvPr>
        </p:nvGraphicFramePr>
        <p:xfrm>
          <a:off x="1115616" y="2691608"/>
          <a:ext cx="3168352" cy="2285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279"/>
                <a:gridCol w="2894073"/>
              </a:tblGrid>
              <a:tr h="73739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1 thing people thought caused it?</a:t>
                      </a:r>
                      <a:endParaRPr lang="en-GB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385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1 thing people thought cured it</a:t>
                      </a:r>
                      <a:r>
                        <a:rPr lang="en-GB" sz="2000" b="1" dirty="0" smtClean="0"/>
                        <a:t>? </a:t>
                      </a:r>
                      <a:endParaRPr lang="en-GB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385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 Symptom</a:t>
                      </a:r>
                      <a:r>
                        <a:rPr lang="en-GB" sz="2000" baseline="0" dirty="0" smtClean="0"/>
                        <a:t> of the Black Death?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84571"/>
              </p:ext>
            </p:extLst>
          </p:nvPr>
        </p:nvGraphicFramePr>
        <p:xfrm>
          <a:off x="107505" y="116632"/>
          <a:ext cx="792088" cy="6624736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792088"/>
              </a:tblGrid>
              <a:tr h="662473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4000" dirty="0" smtClean="0">
                          <a:effectLst/>
                        </a:rPr>
                        <a:t>Discover, Develop, Delight</a:t>
                      </a:r>
                      <a:endParaRPr lang="en-GB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76" marR="64476" marT="0" marB="0" vert="vert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163"/>
            <a:ext cx="22431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188640"/>
            <a:ext cx="6984776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What was the most significant effect of the Black Death</a:t>
            </a:r>
            <a:r>
              <a:rPr lang="en-GB" sz="3600" dirty="0" smtClean="0"/>
              <a:t>?</a:t>
            </a:r>
            <a:endParaRPr lang="en-GB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00325" y="1378121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There are many different results of the Black Death. They can be grouped into sets called factors.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89012250"/>
              </p:ext>
            </p:extLst>
          </p:nvPr>
        </p:nvGraphicFramePr>
        <p:xfrm>
          <a:off x="1033729" y="2228956"/>
          <a:ext cx="564028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276755"/>
            <a:ext cx="1783789" cy="181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84784"/>
            <a:ext cx="1872208" cy="179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1" t="1" r="21570" b="25358"/>
          <a:stretch/>
        </p:blipFill>
        <p:spPr bwMode="auto">
          <a:xfrm>
            <a:off x="7616706" y="5065790"/>
            <a:ext cx="1187355" cy="162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84571"/>
              </p:ext>
            </p:extLst>
          </p:nvPr>
        </p:nvGraphicFramePr>
        <p:xfrm>
          <a:off x="107505" y="116632"/>
          <a:ext cx="792088" cy="6624736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792088"/>
              </a:tblGrid>
              <a:tr h="662473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4000" dirty="0" smtClean="0">
                          <a:effectLst/>
                        </a:rPr>
                        <a:t>Discover, Develop, Delight</a:t>
                      </a:r>
                      <a:endParaRPr lang="en-GB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76" marR="64476" marT="0" marB="0" vert="vert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163"/>
            <a:ext cx="22431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5696" y="188640"/>
            <a:ext cx="7056784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What was the most significant effect of the Black Death</a:t>
            </a:r>
            <a:r>
              <a:rPr lang="en-GB" sz="3600" dirty="0" smtClean="0"/>
              <a:t>?</a:t>
            </a:r>
            <a:endParaRPr lang="en-GB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85640" y="1388969"/>
            <a:ext cx="8050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Look at the consequence in pairs. What factor does it represent? Feedback to the class. Be prepared to </a:t>
            </a:r>
            <a:r>
              <a:rPr lang="en-GB" sz="2400" b="1" dirty="0" smtClean="0"/>
              <a:t>listen </a:t>
            </a:r>
            <a:r>
              <a:rPr lang="en-GB" sz="2400" dirty="0" smtClean="0"/>
              <a:t>to the students and complete the table showing at least 8 results of the disease.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58237435"/>
              </p:ext>
            </p:extLst>
          </p:nvPr>
        </p:nvGraphicFramePr>
        <p:xfrm>
          <a:off x="985641" y="3068960"/>
          <a:ext cx="3312368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292481"/>
              </p:ext>
            </p:extLst>
          </p:nvPr>
        </p:nvGraphicFramePr>
        <p:xfrm>
          <a:off x="4749939" y="3140968"/>
          <a:ext cx="3960440" cy="35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  <a:gridCol w="792088"/>
                <a:gridCol w="792088"/>
              </a:tblGrid>
              <a:tr h="518458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Social</a:t>
                      </a:r>
                    </a:p>
                    <a:p>
                      <a:r>
                        <a:rPr lang="en-GB" b="0" dirty="0" smtClean="0">
                          <a:solidFill>
                            <a:sysClr val="windowText" lastClr="000000"/>
                          </a:solidFill>
                        </a:rPr>
                        <a:t>To do with…</a:t>
                      </a:r>
                    </a:p>
                    <a:p>
                      <a:endParaRPr lang="en-GB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Political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solidFill>
                            <a:sysClr val="windowText" lastClr="000000"/>
                          </a:solidFill>
                        </a:rPr>
                        <a:t>To do with…</a:t>
                      </a:r>
                    </a:p>
                    <a:p>
                      <a:endParaRPr lang="en-GB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Economic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solidFill>
                            <a:sysClr val="windowText" lastClr="000000"/>
                          </a:solidFill>
                        </a:rPr>
                        <a:t>To do with…</a:t>
                      </a:r>
                    </a:p>
                    <a:p>
                      <a:endParaRPr lang="en-GB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Religious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solidFill>
                            <a:sysClr val="windowText" lastClr="000000"/>
                          </a:solidFill>
                        </a:rPr>
                        <a:t>To do with…</a:t>
                      </a:r>
                    </a:p>
                    <a:p>
                      <a:endParaRPr lang="en-GB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Military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solidFill>
                            <a:sysClr val="windowText" lastClr="000000"/>
                          </a:solidFill>
                        </a:rPr>
                        <a:t>To do with…</a:t>
                      </a:r>
                    </a:p>
                    <a:p>
                      <a:endParaRPr lang="en-GB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1845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45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45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45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52806"/>
              </p:ext>
            </p:extLst>
          </p:nvPr>
        </p:nvGraphicFramePr>
        <p:xfrm>
          <a:off x="107505" y="116632"/>
          <a:ext cx="792088" cy="6624736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792088"/>
              </a:tblGrid>
              <a:tr h="662473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4000" dirty="0" smtClean="0">
                          <a:effectLst/>
                        </a:rPr>
                        <a:t>Discover, Develop, Delight</a:t>
                      </a:r>
                      <a:endParaRPr lang="en-GB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76" marR="64476" marT="0" marB="0" vert="vert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163"/>
            <a:ext cx="22431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5776" y="188640"/>
            <a:ext cx="6336704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What was the most significant effect of the Black Death</a:t>
            </a:r>
            <a:r>
              <a:rPr lang="en-GB" sz="3600" dirty="0" smtClean="0"/>
              <a:t>?</a:t>
            </a:r>
            <a:endParaRPr lang="en-GB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50504" y="1484784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There are many different results of the Black Death. They can be grouped into sets called factors.</a:t>
            </a:r>
          </a:p>
          <a:p>
            <a:endParaRPr lang="en-GB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276755"/>
            <a:ext cx="1783789" cy="181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84784"/>
            <a:ext cx="1872208" cy="179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1" t="1" r="21570" b="25358"/>
          <a:stretch/>
        </p:blipFill>
        <p:spPr bwMode="auto">
          <a:xfrm>
            <a:off x="7616706" y="5065790"/>
            <a:ext cx="1187355" cy="162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80769"/>
            <a:ext cx="4824535" cy="361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03791" y="5493123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Can you say how many effects there were  of each factor? You could display the results in a bar chart.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876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84571"/>
              </p:ext>
            </p:extLst>
          </p:nvPr>
        </p:nvGraphicFramePr>
        <p:xfrm>
          <a:off x="107505" y="116632"/>
          <a:ext cx="792088" cy="6624736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792088"/>
              </a:tblGrid>
              <a:tr h="662473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4000" dirty="0" smtClean="0">
                          <a:effectLst/>
                        </a:rPr>
                        <a:t>Discover, Develop, Delight</a:t>
                      </a:r>
                      <a:endParaRPr lang="en-GB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76" marR="64476" marT="0" marB="0" vert="vert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163"/>
            <a:ext cx="22431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5776" y="188640"/>
            <a:ext cx="6336704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What was the most significant effect of the Black </a:t>
            </a:r>
            <a:r>
              <a:rPr lang="en-GB" sz="3600" dirty="0" smtClean="0"/>
              <a:t>Death?</a:t>
            </a:r>
            <a:endParaRPr lang="en-GB" sz="36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95710844"/>
              </p:ext>
            </p:extLst>
          </p:nvPr>
        </p:nvGraphicFramePr>
        <p:xfrm>
          <a:off x="1229072" y="1613453"/>
          <a:ext cx="2448272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ectangle 7"/>
          <p:cNvSpPr/>
          <p:nvPr/>
        </p:nvSpPr>
        <p:spPr>
          <a:xfrm>
            <a:off x="3851920" y="1700808"/>
            <a:ext cx="5040560" cy="3170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 smtClean="0"/>
              <a:t>P </a:t>
            </a:r>
            <a:r>
              <a:rPr lang="en-GB" sz="2000" b="1" dirty="0"/>
              <a:t>– </a:t>
            </a:r>
            <a:r>
              <a:rPr lang="en-GB" sz="2000" b="1" dirty="0" smtClean="0"/>
              <a:t>Choose the factor which had the biggest impact</a:t>
            </a:r>
            <a:endParaRPr lang="en-GB" sz="2000" b="1" dirty="0" smtClean="0"/>
          </a:p>
          <a:p>
            <a:r>
              <a:rPr lang="en-GB" sz="2000" i="1" dirty="0" smtClean="0"/>
              <a:t>The </a:t>
            </a:r>
            <a:r>
              <a:rPr lang="en-GB" sz="2000" i="1" dirty="0" smtClean="0"/>
              <a:t>Black Death had the most significant effect on ... </a:t>
            </a:r>
            <a:endParaRPr lang="en-GB" sz="2000" b="1" dirty="0"/>
          </a:p>
          <a:p>
            <a:r>
              <a:rPr lang="en-GB" sz="2000" b="1" dirty="0" smtClean="0"/>
              <a:t>E </a:t>
            </a:r>
            <a:r>
              <a:rPr lang="en-GB" sz="2000" b="1" dirty="0" smtClean="0"/>
              <a:t>- Describe the effects of the Black Death on this category. </a:t>
            </a:r>
          </a:p>
          <a:p>
            <a:r>
              <a:rPr lang="en-GB" sz="2000" i="1" dirty="0" smtClean="0"/>
              <a:t>The </a:t>
            </a:r>
            <a:r>
              <a:rPr lang="en-GB" sz="2000" i="1" dirty="0" smtClean="0"/>
              <a:t>Black Death led to</a:t>
            </a:r>
            <a:r>
              <a:rPr lang="en-GB" sz="2000" i="1" dirty="0" smtClean="0"/>
              <a:t>.....</a:t>
            </a:r>
            <a:endParaRPr lang="en-GB" sz="2000" dirty="0" smtClean="0"/>
          </a:p>
          <a:p>
            <a:r>
              <a:rPr lang="en-GB" sz="2000" b="1" dirty="0" smtClean="0"/>
              <a:t>A - Explain how this affected peoples' lives and relationships</a:t>
            </a:r>
            <a:r>
              <a:rPr lang="en-GB" sz="2000" b="1" dirty="0" smtClean="0"/>
              <a:t>.</a:t>
            </a:r>
          </a:p>
          <a:p>
            <a:r>
              <a:rPr lang="en-GB" sz="2000" i="1" dirty="0" smtClean="0"/>
              <a:t>The impact of the Black Death meant that …</a:t>
            </a:r>
            <a:endParaRPr lang="en-GB" sz="2000" i="1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22289"/>
              </p:ext>
            </p:extLst>
          </p:nvPr>
        </p:nvGraphicFramePr>
        <p:xfrm>
          <a:off x="1035945" y="5157192"/>
          <a:ext cx="7856535" cy="1554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8970"/>
                <a:gridCol w="7127565"/>
              </a:tblGrid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You will be able to explain why you think this impact was significant.</a:t>
                      </a:r>
                      <a:endParaRPr lang="en-GB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45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You will be able to explain how/why the Black Death led to this consequence.</a:t>
                      </a:r>
                      <a:endParaRPr lang="en-GB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Describe the consequence of a category.</a:t>
                      </a:r>
                      <a:endParaRPr lang="en-GB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65643"/>
              </p:ext>
            </p:extLst>
          </p:nvPr>
        </p:nvGraphicFramePr>
        <p:xfrm>
          <a:off x="107505" y="116632"/>
          <a:ext cx="792088" cy="6624736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792088"/>
              </a:tblGrid>
              <a:tr h="662473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4000" dirty="0" smtClean="0">
                          <a:effectLst/>
                        </a:rPr>
                        <a:t>Learning Pit Stop…</a:t>
                      </a:r>
                      <a:endParaRPr lang="en-GB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76" marR="64476" marT="0" marB="0" vert="vert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163"/>
            <a:ext cx="22431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188640"/>
            <a:ext cx="777686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Has the Black Death been a good or a bad thing?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15616" y="71186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How would these men from the 14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century answer?</a:t>
            </a:r>
            <a:endParaRPr lang="en-GB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0" b="64917"/>
          <a:stretch/>
        </p:blipFill>
        <p:spPr bwMode="auto">
          <a:xfrm>
            <a:off x="1245060" y="1173525"/>
            <a:ext cx="3384376" cy="238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7" r="42358" b="35827"/>
          <a:stretch/>
        </p:blipFill>
        <p:spPr bwMode="auto">
          <a:xfrm>
            <a:off x="6012159" y="3833676"/>
            <a:ext cx="2880321" cy="2801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4643438" y="1214422"/>
            <a:ext cx="4143404" cy="2347930"/>
          </a:xfrm>
          <a:prstGeom prst="wedgeRoundRectCallout">
            <a:avLst>
              <a:gd name="adj1" fmla="val -92254"/>
              <a:gd name="adj2" fmla="val -1698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sz="2400" dirty="0"/>
              <a:t>There are so many more jobs now that plague has killed so many peasants. I should use this as an opportunity to earn more money</a:t>
            </a:r>
            <a:r>
              <a:rPr lang="en-GB" sz="2000" dirty="0" smtClean="0"/>
              <a:t>.</a:t>
            </a:r>
            <a:endParaRPr lang="en-GB" sz="2000" dirty="0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1115616" y="4149080"/>
            <a:ext cx="4680520" cy="2418414"/>
          </a:xfrm>
          <a:prstGeom prst="wedgeRoundRectCallout">
            <a:avLst>
              <a:gd name="adj1" fmla="val 81721"/>
              <a:gd name="adj2" fmla="val 4206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GB" sz="2000" dirty="0"/>
              <a:t>This plague has killed so many of my peasants. If survivors start demanding more in wages, what will they demand next? They might even start challenging my rule! Also I need my Knights to work together, or they might start a civil war!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11204" y="3550414"/>
            <a:ext cx="1785950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The Peasant</a:t>
            </a:r>
            <a:endParaRPr lang="en-GB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58050" y="6457890"/>
            <a:ext cx="1785950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The  Lord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52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  <p:bldP spid="1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6186"/>
              </p:ext>
            </p:extLst>
          </p:nvPr>
        </p:nvGraphicFramePr>
        <p:xfrm>
          <a:off x="107505" y="116632"/>
          <a:ext cx="792088" cy="6624736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92088"/>
              </a:tblGrid>
              <a:tr h="662473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4400" dirty="0" smtClean="0">
                          <a:effectLst/>
                        </a:rPr>
                        <a:t>Celebrate</a:t>
                      </a:r>
                      <a:endParaRPr lang="en-GB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76" marR="64476" marT="0" marB="0" vert="vert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17" y="1315434"/>
            <a:ext cx="238125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35896" y="1714455"/>
            <a:ext cx="5184576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And the star of the lesson is…</a:t>
            </a:r>
            <a:endParaRPr lang="en-GB" sz="4000" dirty="0"/>
          </a:p>
        </p:txBody>
      </p:sp>
      <p:pic>
        <p:nvPicPr>
          <p:cNvPr id="14" name="Picture 2" descr="C:\Documents and Settings\Clare\Local Settings\Temporary Internet Files\Content.IE5\M3098ZTL\MCj0433882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9043" y="3286229"/>
            <a:ext cx="1828572" cy="182857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097167" y="465313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Did you meet your learning objectives?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177450"/>
            <a:ext cx="756084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What was the most significant effect of the Black Death</a:t>
            </a:r>
            <a:r>
              <a:rPr lang="en-GB" sz="3600" dirty="0" smtClean="0"/>
              <a:t>?</a:t>
            </a:r>
            <a:endParaRPr lang="en-GB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154459" y="3645024"/>
            <a:ext cx="36004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WWW = What Went Well Today?</a:t>
            </a:r>
          </a:p>
          <a:p>
            <a:endParaRPr lang="en-GB" dirty="0" smtClean="0"/>
          </a:p>
          <a:p>
            <a:r>
              <a:rPr lang="en-GB" dirty="0" smtClean="0"/>
              <a:t>EBI = Even Better If…?</a:t>
            </a:r>
            <a:endParaRPr lang="en-GB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07819"/>
              </p:ext>
            </p:extLst>
          </p:nvPr>
        </p:nvGraphicFramePr>
        <p:xfrm>
          <a:off x="123929" y="5252119"/>
          <a:ext cx="8928992" cy="1556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8478"/>
                <a:gridCol w="8100514"/>
              </a:tblGrid>
              <a:tr h="277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I can come to a personal and supported conclusion</a:t>
                      </a:r>
                      <a:r>
                        <a:rPr lang="en-GB" sz="2000" b="1" baseline="0" dirty="0" smtClean="0">
                          <a:solidFill>
                            <a:schemeClr val="tx1"/>
                          </a:solidFill>
                        </a:rPr>
                        <a:t> on the most significant impact</a:t>
                      </a:r>
                      <a:endParaRPr lang="en-GB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9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I can explain the impact each effect had on the people</a:t>
                      </a:r>
                      <a:endParaRPr lang="en-GB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I can identify</a:t>
                      </a:r>
                      <a:r>
                        <a:rPr lang="en-GB" sz="2000" b="1" baseline="0" dirty="0" smtClean="0">
                          <a:solidFill>
                            <a:schemeClr val="tx1"/>
                          </a:solidFill>
                        </a:rPr>
                        <a:t> 3 effects of the Black Death</a:t>
                      </a:r>
                      <a:endParaRPr lang="en-GB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44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875436"/>
              </p:ext>
            </p:extLst>
          </p:nvPr>
        </p:nvGraphicFramePr>
        <p:xfrm>
          <a:off x="107505" y="116632"/>
          <a:ext cx="792088" cy="6624736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792088"/>
              </a:tblGrid>
              <a:tr h="662473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4000" dirty="0" smtClean="0">
                          <a:effectLst/>
                        </a:rPr>
                        <a:t>Discover, Develop, Delight</a:t>
                      </a:r>
                      <a:endParaRPr lang="en-GB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76" marR="64476" marT="0" marB="0" vert="vert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163"/>
            <a:ext cx="22431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5776" y="188640"/>
            <a:ext cx="633670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The effects of the Black Death</a:t>
            </a:r>
            <a:endParaRPr lang="en-GB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877773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Listen very carefully to your classmates, can you list any effects of the disease and put it into the correct category?</a:t>
            </a:r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74893"/>
              </p:ext>
            </p:extLst>
          </p:nvPr>
        </p:nvGraphicFramePr>
        <p:xfrm>
          <a:off x="971600" y="1772816"/>
          <a:ext cx="7992890" cy="4896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578"/>
                <a:gridCol w="1598578"/>
                <a:gridCol w="1598578"/>
                <a:gridCol w="1598578"/>
                <a:gridCol w="1598578"/>
              </a:tblGrid>
              <a:tr h="979309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Social</a:t>
                      </a:r>
                    </a:p>
                    <a:p>
                      <a:r>
                        <a:rPr lang="en-GB" b="0" dirty="0" smtClean="0">
                          <a:solidFill>
                            <a:sysClr val="windowText" lastClr="000000"/>
                          </a:solidFill>
                        </a:rPr>
                        <a:t>To do with…</a:t>
                      </a:r>
                    </a:p>
                    <a:p>
                      <a:endParaRPr lang="en-GB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Political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solidFill>
                            <a:sysClr val="windowText" lastClr="000000"/>
                          </a:solidFill>
                        </a:rPr>
                        <a:t>To do with…</a:t>
                      </a:r>
                    </a:p>
                    <a:p>
                      <a:endParaRPr lang="en-GB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Economic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solidFill>
                            <a:sysClr val="windowText" lastClr="000000"/>
                          </a:solidFill>
                        </a:rPr>
                        <a:t>To do with…</a:t>
                      </a:r>
                    </a:p>
                    <a:p>
                      <a:endParaRPr lang="en-GB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Religious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solidFill>
                            <a:sysClr val="windowText" lastClr="000000"/>
                          </a:solidFill>
                        </a:rPr>
                        <a:t>To do with…</a:t>
                      </a:r>
                    </a:p>
                    <a:p>
                      <a:endParaRPr lang="en-GB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Military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solidFill>
                            <a:sysClr val="windowText" lastClr="000000"/>
                          </a:solidFill>
                        </a:rPr>
                        <a:t>To do with…</a:t>
                      </a:r>
                    </a:p>
                    <a:p>
                      <a:endParaRPr lang="en-GB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7930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793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7930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7930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9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919</Words>
  <Application>Microsoft Office PowerPoint</Application>
  <PresentationFormat>On-screen Show (4:3)</PresentationFormat>
  <Paragraphs>148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Conscientious Objectors</dc:title>
  <dc:creator>Lainey-Bop</dc:creator>
  <cp:lastModifiedBy>Clare</cp:lastModifiedBy>
  <cp:revision>71</cp:revision>
  <cp:lastPrinted>2012-03-21T21:26:18Z</cp:lastPrinted>
  <dcterms:created xsi:type="dcterms:W3CDTF">2010-10-25T15:30:20Z</dcterms:created>
  <dcterms:modified xsi:type="dcterms:W3CDTF">2012-03-24T09:19:14Z</dcterms:modified>
</cp:coreProperties>
</file>