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92" r:id="rId3"/>
    <p:sldId id="298" r:id="rId4"/>
    <p:sldId id="293" r:id="rId5"/>
    <p:sldId id="294" r:id="rId6"/>
    <p:sldId id="295" r:id="rId7"/>
    <p:sldId id="296" r:id="rId8"/>
    <p:sldId id="297" r:id="rId9"/>
    <p:sldId id="274" r:id="rId10"/>
    <p:sldId id="28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1" autoAdjust="0"/>
    <p:restoredTop sz="94660"/>
  </p:normalViewPr>
  <p:slideViewPr>
    <p:cSldViewPr snapToGrid="0">
      <p:cViewPr varScale="1">
        <p:scale>
          <a:sx n="82" d="100"/>
          <a:sy n="82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F6A97-4031-C446-B309-D903B4867F9F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73547-7CA6-EE46-A9E7-590D327F3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87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achertube.com/video/the-black-death-rap-399501?utm_source=video-google&amp;utm_medium=video-view&amp;utm_term=video&amp;utm_content=video-page&amp;utm_campaign=video-view-pag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696" y="2309219"/>
            <a:ext cx="8825658" cy="3329581"/>
          </a:xfrm>
        </p:spPr>
        <p:txBody>
          <a:bodyPr/>
          <a:lstStyle/>
          <a:p>
            <a:r>
              <a:rPr lang="en-AU" dirty="0"/>
              <a:t>The Black Death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696" y="5386980"/>
            <a:ext cx="8825658" cy="861420"/>
          </a:xfrm>
        </p:spPr>
        <p:txBody>
          <a:bodyPr/>
          <a:lstStyle/>
          <a:p>
            <a:r>
              <a:rPr lang="en-AU" dirty="0"/>
              <a:t>Miss Anvieh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48845" y="0"/>
            <a:ext cx="87431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30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Create a Rap (use fresh prince of bel-air tune)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000" b="1" dirty="0">
                <a:hlinkClick r:id="rId2"/>
              </a:rPr>
              <a:t>http://www.teachertube.com/video/the-black-death-rap-399501?utm_source=video-google&amp;utm_medium=video-view&amp;utm_term=video&amp;utm_content=video-page&amp;utm_campaign=video-view-page</a:t>
            </a:r>
            <a:r>
              <a:rPr lang="en-AU" sz="3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170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Long and Short Term effects of the Black Death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061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Think </a:t>
            </a:r>
            <a:r>
              <a:rPr lang="en-AU" dirty="0">
                <a:sym typeface="Wingdings" panose="05000000000000000000" pitchFamily="2" charset="2"/>
              </a:rPr>
              <a:t> 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Rounded Rectangular Callout 5"/>
          <p:cNvSpPr/>
          <p:nvPr/>
        </p:nvSpPr>
        <p:spPr>
          <a:xfrm>
            <a:off x="1069848" y="1948180"/>
            <a:ext cx="6553200" cy="4013200"/>
          </a:xfrm>
          <a:prstGeom prst="wedgeRoundRectCallout">
            <a:avLst>
              <a:gd name="adj1" fmla="val 56687"/>
              <a:gd name="adj2" fmla="val -172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Why do we know more about the impacts of the Black Death in Europe than Asia and Africa?</a:t>
            </a:r>
          </a:p>
        </p:txBody>
      </p:sp>
      <p:pic>
        <p:nvPicPr>
          <p:cNvPr id="11266" name="Picture 2" descr="Image result for thinking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108" y="1219200"/>
            <a:ext cx="6473825" cy="431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138831" y="1583690"/>
            <a:ext cx="7623048" cy="4742180"/>
          </a:xfrm>
          <a:prstGeom prst="wedgeRoundRectCallout">
            <a:avLst>
              <a:gd name="adj1" fmla="val 56687"/>
              <a:gd name="adj2" fmla="val -172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AU" sz="2800" dirty="0"/>
              <a:t>There are insufficient sources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AU" sz="2800" dirty="0"/>
              <a:t>No-one has investigated where there are detailed records like in China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AU" sz="2800" dirty="0"/>
              <a:t>Historians have mainly focused on Europe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AU" sz="2800" dirty="0"/>
              <a:t>Most of the research that has been done is available to only those who speak English</a:t>
            </a:r>
          </a:p>
        </p:txBody>
      </p:sp>
    </p:spTree>
    <p:extLst>
      <p:ext uri="{BB962C8B-B14F-4D97-AF65-F5344CB8AC3E}">
        <p14:creationId xmlns:p14="http://schemas.microsoft.com/office/powerpoint/2010/main" val="191239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Image result for scythe carto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0" y="1308608"/>
            <a:ext cx="4799692" cy="53467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Short term impacts - Depopulation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7048" y="1308608"/>
            <a:ext cx="6931152" cy="5142992"/>
          </a:xfrm>
        </p:spPr>
        <p:txBody>
          <a:bodyPr>
            <a:normAutofit/>
          </a:bodyPr>
          <a:lstStyle/>
          <a:p>
            <a:r>
              <a:rPr lang="en-AU" sz="3200" dirty="0"/>
              <a:t>Exact figure for the number of people who died from the Black Death are unknown but estimates suggest</a:t>
            </a:r>
          </a:p>
          <a:p>
            <a:pPr lvl="1"/>
            <a:r>
              <a:rPr lang="en-AU" sz="2800" dirty="0"/>
              <a:t>33 to 40% of the population of Europe died</a:t>
            </a:r>
          </a:p>
          <a:p>
            <a:pPr lvl="1"/>
            <a:r>
              <a:rPr lang="en-AU" sz="2800" dirty="0"/>
              <a:t>28% of the population in China</a:t>
            </a:r>
          </a:p>
          <a:p>
            <a:pPr lvl="1"/>
            <a:r>
              <a:rPr lang="en-AU" sz="2800" dirty="0"/>
              <a:t>30% of the population in the Middle East</a:t>
            </a:r>
          </a:p>
          <a:p>
            <a:pPr lvl="1"/>
            <a:r>
              <a:rPr lang="en-AU" sz="2800" dirty="0"/>
              <a:t>40% of Egypt’s population</a:t>
            </a:r>
          </a:p>
        </p:txBody>
      </p:sp>
    </p:spTree>
    <p:extLst>
      <p:ext uri="{BB962C8B-B14F-4D97-AF65-F5344CB8AC3E}">
        <p14:creationId xmlns:p14="http://schemas.microsoft.com/office/powerpoint/2010/main" val="951616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Short term impacts - religion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9848" y="2121408"/>
            <a:ext cx="6931152" cy="4050792"/>
          </a:xfrm>
        </p:spPr>
        <p:txBody>
          <a:bodyPr>
            <a:normAutofit fontScale="85000" lnSpcReduction="10000"/>
          </a:bodyPr>
          <a:lstStyle/>
          <a:p>
            <a:r>
              <a:rPr lang="en-AU" sz="3200" dirty="0"/>
              <a:t>Many monks, nuns and priests died</a:t>
            </a:r>
          </a:p>
          <a:p>
            <a:r>
              <a:rPr lang="en-AU" sz="3200" dirty="0"/>
              <a:t>Many thought this was proof that the lifestyles of these people had displeased God</a:t>
            </a:r>
          </a:p>
          <a:p>
            <a:r>
              <a:rPr lang="en-AU" sz="3200" dirty="0"/>
              <a:t>Some priests ran away from the disease and those who replaced them were not trained</a:t>
            </a:r>
          </a:p>
          <a:p>
            <a:r>
              <a:rPr lang="en-AU" sz="3200" dirty="0"/>
              <a:t>The power of the church began to weaken</a:t>
            </a:r>
            <a:endParaRPr lang="en-AU" sz="2800" dirty="0"/>
          </a:p>
        </p:txBody>
      </p:sp>
      <p:pic>
        <p:nvPicPr>
          <p:cNvPr id="13314" name="Picture 2" descr="Image result for nun and priest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9" y="1810194"/>
            <a:ext cx="4086225" cy="476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766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Short term impacts – Effects on towns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9848" y="2121408"/>
            <a:ext cx="4924552" cy="4050792"/>
          </a:xfrm>
        </p:spPr>
        <p:txBody>
          <a:bodyPr>
            <a:normAutofit/>
          </a:bodyPr>
          <a:lstStyle/>
          <a:p>
            <a:r>
              <a:rPr lang="en-AU" sz="3200" dirty="0"/>
              <a:t>Rubbish and raw sewage in the streets increased</a:t>
            </a:r>
          </a:p>
          <a:p>
            <a:r>
              <a:rPr lang="en-AU" sz="3200" dirty="0"/>
              <a:t>Few people were alive to make repairs so the towns fell apart</a:t>
            </a:r>
            <a:endParaRPr lang="en-AU" sz="2800" dirty="0"/>
          </a:p>
        </p:txBody>
      </p:sp>
      <p:pic>
        <p:nvPicPr>
          <p:cNvPr id="14338" name="Picture 2" descr="Image result for medieval street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992" y="2093976"/>
            <a:ext cx="5372983" cy="3048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391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Short term impacts – Burial of the dead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0247" y="1853248"/>
            <a:ext cx="11562419" cy="4050792"/>
          </a:xfrm>
        </p:spPr>
        <p:txBody>
          <a:bodyPr>
            <a:normAutofit/>
          </a:bodyPr>
          <a:lstStyle/>
          <a:p>
            <a:r>
              <a:rPr lang="en-AU" sz="2800" dirty="0"/>
              <a:t>High number of deaths means that people were not given proper burials</a:t>
            </a:r>
          </a:p>
          <a:p>
            <a:r>
              <a:rPr lang="en-AU" sz="2800" dirty="0"/>
              <a:t>Mass burials became common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304" y="3410251"/>
            <a:ext cx="8640296" cy="34655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88712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Long term impacts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15" y="2087541"/>
            <a:ext cx="10563352" cy="4050792"/>
          </a:xfrm>
        </p:spPr>
        <p:txBody>
          <a:bodyPr/>
          <a:lstStyle/>
          <a:p>
            <a:r>
              <a:rPr lang="en-AU" sz="3200" dirty="0"/>
              <a:t>Weakening of feudalism</a:t>
            </a:r>
          </a:p>
          <a:p>
            <a:r>
              <a:rPr lang="en-AU" sz="3200" dirty="0"/>
              <a:t>Peasants’ Revolt</a:t>
            </a:r>
          </a:p>
          <a:p>
            <a:r>
              <a:rPr lang="en-AU" sz="3200" dirty="0"/>
              <a:t>Weakening of the Church</a:t>
            </a:r>
          </a:p>
          <a:p>
            <a:r>
              <a:rPr lang="en-AU" sz="3200" dirty="0"/>
              <a:t>Start of the slave trade</a:t>
            </a:r>
          </a:p>
          <a:p>
            <a:r>
              <a:rPr lang="en-AU" sz="3200" dirty="0"/>
              <a:t>Foundations of the Renaissance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78610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27000"/>
            <a:ext cx="11925299" cy="812800"/>
          </a:xfrm>
        </p:spPr>
        <p:txBody>
          <a:bodyPr/>
          <a:lstStyle/>
          <a:p>
            <a:r>
              <a:rPr lang="en-AU" sz="3200" dirty="0"/>
              <a:t>Create a PowToon that addresses the following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712" y="2006600"/>
            <a:ext cx="10834688" cy="4622800"/>
          </a:xfrm>
        </p:spPr>
        <p:txBody>
          <a:bodyPr>
            <a:normAutofit fontScale="92500" lnSpcReduction="20000"/>
          </a:bodyPr>
          <a:lstStyle/>
          <a:p>
            <a:r>
              <a:rPr lang="en-AU" sz="3000" dirty="0"/>
              <a:t>What was life in the 14</a:t>
            </a:r>
            <a:r>
              <a:rPr lang="en-AU" sz="3000" baseline="30000" dirty="0"/>
              <a:t>th</a:t>
            </a:r>
            <a:r>
              <a:rPr lang="en-AU" sz="3000" dirty="0"/>
              <a:t> Century like?</a:t>
            </a:r>
          </a:p>
          <a:p>
            <a:r>
              <a:rPr lang="en-AU" sz="3000" dirty="0"/>
              <a:t>How advanced was medical knowledge in the 14</a:t>
            </a:r>
            <a:r>
              <a:rPr lang="en-AU" sz="3000" baseline="30000" dirty="0"/>
              <a:t>th</a:t>
            </a:r>
            <a:r>
              <a:rPr lang="en-AU" sz="3000" dirty="0"/>
              <a:t> Century?</a:t>
            </a:r>
          </a:p>
          <a:p>
            <a:r>
              <a:rPr lang="en-AU" sz="3000" dirty="0"/>
              <a:t>What is the Black Death and where did it originate?</a:t>
            </a:r>
          </a:p>
          <a:p>
            <a:r>
              <a:rPr lang="en-AU" sz="3000" dirty="0"/>
              <a:t>How did it spread?</a:t>
            </a:r>
          </a:p>
          <a:p>
            <a:r>
              <a:rPr lang="en-AU" sz="3000" dirty="0"/>
              <a:t>What are the symptoms?</a:t>
            </a:r>
          </a:p>
          <a:p>
            <a:r>
              <a:rPr lang="en-AU" sz="3000" dirty="0"/>
              <a:t>What were some responses to the Black  Death?</a:t>
            </a:r>
          </a:p>
          <a:p>
            <a:r>
              <a:rPr lang="en-AU" sz="3000" dirty="0"/>
              <a:t>How was it treated?</a:t>
            </a:r>
          </a:p>
          <a:p>
            <a:r>
              <a:rPr lang="en-AU" sz="3000" dirty="0"/>
              <a:t>What were the impacts of the Black Death (both positive and negative)?</a:t>
            </a:r>
          </a:p>
        </p:txBody>
      </p:sp>
      <p:sp>
        <p:nvSpPr>
          <p:cNvPr id="4" name="Rectangle 3"/>
          <p:cNvSpPr/>
          <p:nvPr/>
        </p:nvSpPr>
        <p:spPr>
          <a:xfrm>
            <a:off x="203200" y="800100"/>
            <a:ext cx="11315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 Must be more than 7 minutes long must include sufficient information and should visually appealing.</a:t>
            </a:r>
          </a:p>
        </p:txBody>
      </p:sp>
    </p:spTree>
    <p:extLst>
      <p:ext uri="{BB962C8B-B14F-4D97-AF65-F5344CB8AC3E}">
        <p14:creationId xmlns:p14="http://schemas.microsoft.com/office/powerpoint/2010/main" val="2320941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2187</TotalTime>
  <Words>394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The Black Death</vt:lpstr>
      <vt:lpstr>Long and Short Term effects of the Black Death</vt:lpstr>
      <vt:lpstr>Think  </vt:lpstr>
      <vt:lpstr>Short term impacts - Depopulation</vt:lpstr>
      <vt:lpstr>Short term impacts - religion</vt:lpstr>
      <vt:lpstr>Short term impacts – Effects on towns</vt:lpstr>
      <vt:lpstr>Short term impacts – Burial of the dead</vt:lpstr>
      <vt:lpstr>Long term impacts</vt:lpstr>
      <vt:lpstr>Create a PowToon that addresses the following questions</vt:lpstr>
      <vt:lpstr>Create a Rap (use fresh prince of bel-air tune) </vt:lpstr>
    </vt:vector>
  </TitlesOfParts>
  <Company>William Carey Christian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Black Death</dc:title>
  <dc:creator>Lynda Anvieh</dc:creator>
  <cp:lastModifiedBy>SHERIDAN Ellie [Narrogin Senior High School]</cp:lastModifiedBy>
  <cp:revision>80</cp:revision>
  <dcterms:created xsi:type="dcterms:W3CDTF">2016-10-04T02:11:43Z</dcterms:created>
  <dcterms:modified xsi:type="dcterms:W3CDTF">2022-07-17T03:34:33Z</dcterms:modified>
</cp:coreProperties>
</file>