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30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4810B-7F6C-473D-AD99-C84053FBFD7E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6C8F0-292E-4572-AA4A-9C5D3F3EAC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8F5083-0FAF-4C37-86B7-49E4D00C2D68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804557-3CA9-49F8-B85B-1E19DF4DBEB7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6D524E-649B-47E5-ADF2-1DFFBB962D63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DA47F6-4983-42DD-941A-2849A38D16D9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326F-6DFC-42EC-8797-CD92625C119A}" type="datetimeFigureOut">
              <a:rPr lang="en-GB" smtClean="0"/>
              <a:pPr/>
              <a:t>10/07/2012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5E38-B2F5-4183-B7FB-06B2500B830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9080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latin typeface="+mn-lt"/>
              </a:rPr>
              <a:t>Chronicles 1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xfrm>
            <a:off x="250825" y="1341438"/>
            <a:ext cx="4392613" cy="525621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2000" dirty="0" smtClean="0">
                <a:latin typeface="Cambria" pitchFamily="18" charset="0"/>
              </a:rPr>
              <a:t>	</a:t>
            </a:r>
            <a:r>
              <a:rPr lang="en-GB" sz="2400" dirty="0" smtClean="0">
                <a:latin typeface="Cambria" pitchFamily="18" charset="0"/>
              </a:rPr>
              <a:t>Wat Tyler approached the king, he</a:t>
            </a:r>
            <a:r>
              <a:rPr lang="en-GB" sz="2400" dirty="0">
                <a:latin typeface="Cambria" pitchFamily="18" charset="0"/>
              </a:rPr>
              <a:t> </a:t>
            </a:r>
            <a:r>
              <a:rPr lang="en-GB" sz="2400" dirty="0" smtClean="0">
                <a:latin typeface="Cambria" pitchFamily="18" charset="0"/>
              </a:rPr>
              <a:t>dismounted, holding a dagger, and shook the king roughly by the hand. He swore, with a great oath, that he would not leave until the king granted their wishes. The king said Wat could have all he wanted and ordered him to go home.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sz="2400" dirty="0" smtClean="0">
                <a:latin typeface="Cambria" pitchFamily="18" charset="0"/>
              </a:rPr>
              <a:t>One of the king’s men called out that Tyler was the greatest robber in Kent. Wat wanted to strike the man with his dagger but the mayor stopped him.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2000" dirty="0" smtClean="0">
              <a:latin typeface="Cambria" pitchFamily="18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18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GB" sz="2400" dirty="0" smtClean="0"/>
          </a:p>
        </p:txBody>
      </p:sp>
      <p:sp>
        <p:nvSpPr>
          <p:cNvPr id="22532" name="Rectangle 6"/>
          <p:cNvSpPr>
            <a:spLocks/>
          </p:cNvSpPr>
          <p:nvPr/>
        </p:nvSpPr>
        <p:spPr bwMode="auto">
          <a:xfrm>
            <a:off x="4643438" y="1341438"/>
            <a:ext cx="4186237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GB" sz="2400" dirty="0">
                <a:latin typeface="Cambria" pitchFamily="18" charset="0"/>
              </a:rPr>
              <a:t>	Wat stabbed the mayor </a:t>
            </a:r>
            <a:r>
              <a:rPr lang="en-GB" sz="2400" dirty="0" smtClean="0">
                <a:latin typeface="Cambria" pitchFamily="18" charset="0"/>
              </a:rPr>
              <a:t>but he was </a:t>
            </a:r>
            <a:r>
              <a:rPr lang="en-GB" sz="2400" dirty="0">
                <a:latin typeface="Cambria" pitchFamily="18" charset="0"/>
              </a:rPr>
              <a:t>wearing armour and was </a:t>
            </a:r>
            <a:r>
              <a:rPr lang="en-GB" sz="2400" dirty="0" smtClean="0">
                <a:latin typeface="Cambria" pitchFamily="18" charset="0"/>
              </a:rPr>
              <a:t>not harmed</a:t>
            </a:r>
            <a:r>
              <a:rPr lang="en-GB" sz="2400" dirty="0">
                <a:latin typeface="Cambria" pitchFamily="18" charset="0"/>
              </a:rPr>
              <a:t>. The </a:t>
            </a:r>
            <a:r>
              <a:rPr lang="en-GB" sz="2400" dirty="0" smtClean="0">
                <a:latin typeface="Cambria" pitchFamily="18" charset="0"/>
              </a:rPr>
              <a:t>mayor drew </a:t>
            </a:r>
            <a:r>
              <a:rPr lang="en-GB" sz="2400" dirty="0">
                <a:latin typeface="Cambria" pitchFamily="18" charset="0"/>
              </a:rPr>
              <a:t>his </a:t>
            </a:r>
            <a:r>
              <a:rPr lang="en-GB" sz="2400" dirty="0" smtClean="0">
                <a:latin typeface="Cambria" pitchFamily="18" charset="0"/>
              </a:rPr>
              <a:t>own dagger and cut </a:t>
            </a:r>
            <a:r>
              <a:rPr lang="en-GB" sz="2400" dirty="0">
                <a:latin typeface="Cambria" pitchFamily="18" charset="0"/>
              </a:rPr>
              <a:t>Wat deeply in </a:t>
            </a:r>
            <a:r>
              <a:rPr lang="en-GB" sz="2400" dirty="0" smtClean="0">
                <a:latin typeface="Cambria" pitchFamily="18" charset="0"/>
              </a:rPr>
              <a:t>the neck </a:t>
            </a:r>
            <a:r>
              <a:rPr lang="en-GB" sz="2400" dirty="0">
                <a:latin typeface="Cambria" pitchFamily="18" charset="0"/>
              </a:rPr>
              <a:t>and with a great blow </a:t>
            </a:r>
            <a:r>
              <a:rPr lang="en-GB" sz="2400" dirty="0" smtClean="0">
                <a:latin typeface="Cambria" pitchFamily="18" charset="0"/>
              </a:rPr>
              <a:t>on his</a:t>
            </a:r>
            <a:r>
              <a:rPr lang="en-GB" sz="2400" dirty="0">
                <a:latin typeface="Cambria" pitchFamily="18" charset="0"/>
              </a:rPr>
              <a:t> </a:t>
            </a:r>
            <a:r>
              <a:rPr lang="en-GB" sz="2400" dirty="0" smtClean="0">
                <a:latin typeface="Cambria" pitchFamily="18" charset="0"/>
              </a:rPr>
              <a:t>head</a:t>
            </a:r>
            <a:r>
              <a:rPr lang="en-GB" sz="2400" dirty="0">
                <a:latin typeface="Cambria" pitchFamily="18" charset="0"/>
              </a:rPr>
              <a:t>. Another of </a:t>
            </a:r>
            <a:r>
              <a:rPr lang="en-GB" sz="2400" dirty="0" smtClean="0">
                <a:latin typeface="Cambria" pitchFamily="18" charset="0"/>
              </a:rPr>
              <a:t>the king’s </a:t>
            </a:r>
            <a:r>
              <a:rPr lang="en-GB" sz="2400" dirty="0">
                <a:latin typeface="Cambria" pitchFamily="18" charset="0"/>
              </a:rPr>
              <a:t>men </a:t>
            </a:r>
            <a:r>
              <a:rPr lang="en-GB" sz="2400" dirty="0" smtClean="0">
                <a:latin typeface="Cambria" pitchFamily="18" charset="0"/>
              </a:rPr>
              <a:t>ran his </a:t>
            </a:r>
            <a:r>
              <a:rPr lang="en-GB" sz="2400" dirty="0">
                <a:latin typeface="Cambria" pitchFamily="18" charset="0"/>
              </a:rPr>
              <a:t>sword though </a:t>
            </a:r>
            <a:r>
              <a:rPr lang="en-GB" sz="2400" dirty="0" err="1">
                <a:latin typeface="Cambria" pitchFamily="18" charset="0"/>
              </a:rPr>
              <a:t>Wat's</a:t>
            </a:r>
            <a:r>
              <a:rPr lang="en-GB" sz="2400" dirty="0">
                <a:latin typeface="Cambria" pitchFamily="18" charset="0"/>
              </a:rPr>
              <a:t> body two </a:t>
            </a:r>
            <a:r>
              <a:rPr lang="en-GB" sz="2400" dirty="0" smtClean="0">
                <a:latin typeface="Cambria" pitchFamily="18" charset="0"/>
              </a:rPr>
              <a:t>or three </a:t>
            </a:r>
            <a:r>
              <a:rPr lang="en-GB" sz="2400" dirty="0">
                <a:latin typeface="Cambria" pitchFamily="18" charset="0"/>
              </a:rPr>
              <a:t>times. </a:t>
            </a:r>
            <a:endParaRPr lang="en-GB" sz="2400" dirty="0" smtClean="0">
              <a:latin typeface="Cambria" pitchFamily="18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GB" sz="2000" dirty="0">
                <a:latin typeface="Cambria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8651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latin typeface="+mn-lt"/>
              </a:rPr>
              <a:t>Chronicles 2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395288" y="1412875"/>
            <a:ext cx="8229600" cy="50387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z="2800" dirty="0" smtClean="0">
                <a:latin typeface="Cambria" pitchFamily="18" charset="0"/>
              </a:rPr>
              <a:t>	</a:t>
            </a:r>
            <a:r>
              <a:rPr lang="en-GB" sz="2600" dirty="0" smtClean="0">
                <a:latin typeface="Cambria" pitchFamily="18" charset="0"/>
              </a:rPr>
              <a:t>On Saturday at the Plain Field the king met Wat,</a:t>
            </a:r>
          </a:p>
          <a:p>
            <a:pPr eaLnBrk="1" hangingPunct="1">
              <a:buFont typeface="Arial" charset="0"/>
              <a:buNone/>
            </a:pPr>
            <a:r>
              <a:rPr lang="en-GB" sz="2600" dirty="0" smtClean="0">
                <a:latin typeface="Cambria" pitchFamily="18" charset="0"/>
              </a:rPr>
              <a:t>the </a:t>
            </a:r>
            <a:r>
              <a:rPr lang="en-GB" sz="2600" dirty="0" err="1" smtClean="0">
                <a:latin typeface="Cambria" pitchFamily="18" charset="0"/>
              </a:rPr>
              <a:t>tiler</a:t>
            </a:r>
            <a:r>
              <a:rPr lang="en-GB" sz="2600" dirty="0" smtClean="0">
                <a:latin typeface="Cambria" pitchFamily="18" charset="0"/>
              </a:rPr>
              <a:t>, who was the rebels’ leader. Walter did not show</a:t>
            </a:r>
          </a:p>
          <a:p>
            <a:pPr eaLnBrk="1" hangingPunct="1">
              <a:buFont typeface="Arial" charset="0"/>
              <a:buNone/>
            </a:pPr>
            <a:r>
              <a:rPr lang="en-GB" sz="2600" dirty="0" smtClean="0">
                <a:latin typeface="Cambria" pitchFamily="18" charset="0"/>
              </a:rPr>
              <a:t>respect to his majesty. He spoke strong words to the king</a:t>
            </a:r>
          </a:p>
          <a:p>
            <a:pPr eaLnBrk="1" hangingPunct="1">
              <a:buFont typeface="Arial" charset="0"/>
              <a:buNone/>
            </a:pPr>
            <a:r>
              <a:rPr lang="en-GB" sz="2600" dirty="0" smtClean="0">
                <a:latin typeface="Cambria" pitchFamily="18" charset="0"/>
              </a:rPr>
              <a:t>with his head still covered and with a threatening look</a:t>
            </a:r>
          </a:p>
          <a:p>
            <a:pPr eaLnBrk="1" hangingPunct="1">
              <a:buFont typeface="Arial" charset="0"/>
              <a:buNone/>
            </a:pPr>
            <a:r>
              <a:rPr lang="en-GB" sz="2600" dirty="0" smtClean="0">
                <a:latin typeface="Cambria" pitchFamily="18" charset="0"/>
              </a:rPr>
              <a:t>on his face.</a:t>
            </a:r>
          </a:p>
          <a:p>
            <a:pPr eaLnBrk="1" hangingPunct="1">
              <a:buFont typeface="Arial" charset="0"/>
              <a:buNone/>
            </a:pPr>
            <a:r>
              <a:rPr lang="en-GB" sz="2600" dirty="0" smtClean="0">
                <a:latin typeface="Cambria" pitchFamily="18" charset="0"/>
              </a:rPr>
              <a:t>	The mayor tried to arrest the </a:t>
            </a:r>
            <a:r>
              <a:rPr lang="en-GB" sz="2600" dirty="0" err="1" smtClean="0">
                <a:latin typeface="Cambria" pitchFamily="18" charset="0"/>
              </a:rPr>
              <a:t>tiler</a:t>
            </a:r>
            <a:r>
              <a:rPr lang="en-GB" sz="2600" dirty="0" smtClean="0">
                <a:latin typeface="Cambria" pitchFamily="18" charset="0"/>
              </a:rPr>
              <a:t> who drew his knife </a:t>
            </a:r>
          </a:p>
          <a:p>
            <a:pPr eaLnBrk="1" hangingPunct="1">
              <a:buFont typeface="Arial" charset="0"/>
              <a:buNone/>
            </a:pPr>
            <a:r>
              <a:rPr lang="en-GB" sz="2600" dirty="0" smtClean="0">
                <a:latin typeface="Cambria" pitchFamily="18" charset="0"/>
              </a:rPr>
              <a:t>and tried to stab him. The mayor wounded him with his </a:t>
            </a:r>
          </a:p>
          <a:p>
            <a:pPr eaLnBrk="1" hangingPunct="1">
              <a:buFont typeface="Arial" charset="0"/>
              <a:buNone/>
            </a:pPr>
            <a:r>
              <a:rPr lang="en-GB" sz="2600" dirty="0" smtClean="0">
                <a:latin typeface="Cambria" pitchFamily="18" charset="0"/>
              </a:rPr>
              <a:t>sword and another man grabbed his head and threw him</a:t>
            </a:r>
          </a:p>
          <a:p>
            <a:pPr eaLnBrk="1" hangingPunct="1">
              <a:buFont typeface="Arial" charset="0"/>
              <a:buNone/>
            </a:pPr>
            <a:r>
              <a:rPr lang="en-GB" sz="2600" dirty="0" smtClean="0">
                <a:latin typeface="Cambria" pitchFamily="18" charset="0"/>
              </a:rPr>
              <a:t>off his horse. The whole mob of countrymen cried out,</a:t>
            </a:r>
          </a:p>
          <a:p>
            <a:pPr eaLnBrk="1" hangingPunct="1">
              <a:buFont typeface="Arial" charset="0"/>
              <a:buNone/>
            </a:pPr>
            <a:r>
              <a:rPr lang="en-GB" sz="2600" dirty="0" smtClean="0">
                <a:latin typeface="Cambria" pitchFamily="18" charset="0"/>
              </a:rPr>
              <a:t>“Our chief is killed!”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8366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latin typeface="+mn-lt"/>
              </a:rPr>
              <a:t>Chronicles 3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51847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	At Smithfield the king was approached by the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rebels’ leader. His proper name was </a:t>
            </a:r>
            <a:r>
              <a:rPr lang="en-GB" sz="2800" dirty="0" err="1" smtClean="0">
                <a:latin typeface="Cambria" pitchFamily="18" charset="0"/>
              </a:rPr>
              <a:t>Wat</a:t>
            </a:r>
            <a:r>
              <a:rPr lang="en-GB" sz="2800" dirty="0" smtClean="0">
                <a:latin typeface="Cambria" pitchFamily="18" charset="0"/>
              </a:rPr>
              <a:t> Tyler, but he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is now known by a different name, Jack Straw. Tyler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drew close to the king. He threw his knife from hand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to hand like a boy playing a game.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	Jack Straw spoke threateningly to the king and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grabbed the bridle of his horse. When the mayor saw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this, he feared the king might be killed. He knocked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Jack Straw into the gutter with his sword. Another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man pierced his side with his sword. So he fell on his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back and died while his hands and feet quivered for some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GB" sz="2800" dirty="0" smtClean="0">
                <a:latin typeface="Cambria" pitchFamily="18" charset="0"/>
              </a:rPr>
              <a:t>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29600" cy="93503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GB" b="1" dirty="0" smtClean="0">
                <a:latin typeface="+mn-lt"/>
              </a:rPr>
              <a:t>Chronicles 4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248497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z="2600" dirty="0" smtClean="0"/>
              <a:t>   		</a:t>
            </a:r>
            <a:r>
              <a:rPr lang="en-GB" sz="2600" dirty="0" smtClean="0">
                <a:latin typeface="Cambria" pitchFamily="18" charset="0"/>
              </a:rPr>
              <a:t>The King arrived at Smithfield.  He was approached by Walter the </a:t>
            </a:r>
            <a:r>
              <a:rPr lang="en-GB" sz="2600" dirty="0" err="1" smtClean="0">
                <a:latin typeface="Cambria" pitchFamily="18" charset="0"/>
              </a:rPr>
              <a:t>tiler</a:t>
            </a:r>
            <a:r>
              <a:rPr lang="en-GB" sz="2600" dirty="0" smtClean="0">
                <a:latin typeface="Cambria" pitchFamily="18" charset="0"/>
              </a:rPr>
              <a:t> who failed to uncover his head.  The mayor said to him, “Why are you speaking to the king in that way?  Take off your cap.”  Tyler replied, “You are a traitor!” A royal servant immediately stabbed Tyler with a dagger.  Then the mayor and another man did the same.  And so the </a:t>
            </a:r>
            <a:r>
              <a:rPr lang="en-GB" sz="2600" dirty="0" err="1" smtClean="0">
                <a:latin typeface="Cambria" pitchFamily="18" charset="0"/>
              </a:rPr>
              <a:t>tiler</a:t>
            </a:r>
            <a:r>
              <a:rPr lang="en-GB" sz="2600" dirty="0" smtClean="0">
                <a:latin typeface="Cambria" pitchFamily="18" charset="0"/>
              </a:rPr>
              <a:t> died.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Chronicles 1</vt:lpstr>
      <vt:lpstr>Chronicles 2</vt:lpstr>
      <vt:lpstr>Chronicles 3</vt:lpstr>
      <vt:lpstr>Chronicles 4</vt:lpstr>
    </vt:vector>
  </TitlesOfParts>
  <Company>The Co-Operative Academy of Manchester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Chronicles 1</dc:title>
  <dc:creator>Ramesys</dc:creator>
  <cp:lastModifiedBy>Ramesys</cp:lastModifiedBy>
  <cp:revision>1</cp:revision>
  <dcterms:created xsi:type="dcterms:W3CDTF">2012-07-10T14:59:14Z</dcterms:created>
  <dcterms:modified xsi:type="dcterms:W3CDTF">2012-07-10T15:30:51Z</dcterms:modified>
</cp:coreProperties>
</file>