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26" y="-2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E2EC1B4-A495-4636-8001-05A5AFD03AB1}" type="datetimeFigureOut">
              <a:rPr lang="en-GB" smtClean="0"/>
              <a:t>06/07/2012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EFBFAC-08B7-4058-A7B2-0913A900507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2EC1B4-A495-4636-8001-05A5AFD03AB1}" type="datetimeFigureOut">
              <a:rPr lang="en-GB" smtClean="0"/>
              <a:t>06/07/2012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EFBFAC-08B7-4058-A7B2-0913A900507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2EC1B4-A495-4636-8001-05A5AFD03AB1}" type="datetimeFigureOut">
              <a:rPr lang="en-GB" smtClean="0"/>
              <a:t>06/07/2012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EFBFAC-08B7-4058-A7B2-0913A900507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2EC1B4-A495-4636-8001-05A5AFD03AB1}" type="datetimeFigureOut">
              <a:rPr lang="en-GB" smtClean="0"/>
              <a:t>06/07/2012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EFBFAC-08B7-4058-A7B2-0913A900507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2EC1B4-A495-4636-8001-05A5AFD03AB1}" type="datetimeFigureOut">
              <a:rPr lang="en-GB" smtClean="0"/>
              <a:t>06/07/2012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EFBFAC-08B7-4058-A7B2-0913A900507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E2EC1B4-A495-4636-8001-05A5AFD03AB1}" type="datetimeFigureOut">
              <a:rPr lang="en-GB" smtClean="0"/>
              <a:t>06/07/2012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EFBFAC-08B7-4058-A7B2-0913A900507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E2EC1B4-A495-4636-8001-05A5AFD03AB1}" type="datetimeFigureOut">
              <a:rPr lang="en-GB" smtClean="0"/>
              <a:t>06/07/2012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FEFBFAC-08B7-4058-A7B2-0913A900507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E2EC1B4-A495-4636-8001-05A5AFD03AB1}" type="datetimeFigureOut">
              <a:rPr lang="en-GB" smtClean="0"/>
              <a:t>06/07/2012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FEFBFAC-08B7-4058-A7B2-0913A900507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EC1B4-A495-4636-8001-05A5AFD03AB1}" type="datetimeFigureOut">
              <a:rPr lang="en-GB" smtClean="0"/>
              <a:t>06/07/2012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FEFBFAC-08B7-4058-A7B2-0913A900507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2EC1B4-A495-4636-8001-05A5AFD03AB1}" type="datetimeFigureOut">
              <a:rPr lang="en-GB" smtClean="0"/>
              <a:t>06/07/2012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EFBFAC-08B7-4058-A7B2-0913A9005071}"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2EC1B4-A495-4636-8001-05A5AFD03AB1}" type="datetimeFigureOut">
              <a:rPr lang="en-GB" smtClean="0"/>
              <a:t>06/07/2012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EFBFAC-08B7-4058-A7B2-0913A900507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EC1B4-A495-4636-8001-05A5AFD03AB1}" type="datetimeFigureOut">
              <a:rPr lang="en-GB" smtClean="0"/>
              <a:t>06/07/2012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FBFAC-08B7-4058-A7B2-0913A9005071}"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0" y="188640"/>
          <a:ext cx="9144000" cy="6480720"/>
        </p:xfrm>
        <a:graphic>
          <a:graphicData uri="http://schemas.openxmlformats.org/drawingml/2006/table">
            <a:tbl>
              <a:tblPr firstRow="1" bandRow="1">
                <a:tableStyleId>{5C22544A-7EE6-4342-B048-85BDC9FD1C3A}</a:tableStyleId>
              </a:tblPr>
              <a:tblGrid>
                <a:gridCol w="4572000"/>
                <a:gridCol w="4572000"/>
              </a:tblGrid>
              <a:tr h="30994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dk1"/>
                          </a:solidFill>
                          <a:latin typeface="+mn-lt"/>
                          <a:ea typeface="+mn-ea"/>
                          <a:cs typeface="+mn-cs"/>
                        </a:rPr>
                        <a:t>Richard II was only 14 in 1381; his father, Edward (The Black Prince) had been popular and was an adult but died before </a:t>
                      </a:r>
                      <a:r>
                        <a:rPr lang="en-GB" sz="2400" b="1" i="1" kern="1200" dirty="0" smtClean="0">
                          <a:solidFill>
                            <a:schemeClr val="dk1"/>
                          </a:solidFill>
                          <a:latin typeface="+mn-lt"/>
                          <a:ea typeface="+mn-ea"/>
                          <a:cs typeface="+mn-cs"/>
                        </a:rPr>
                        <a:t>his</a:t>
                      </a:r>
                      <a:r>
                        <a:rPr lang="en-GB" sz="2400" b="1" kern="1200" dirty="0" smtClean="0">
                          <a:solidFill>
                            <a:schemeClr val="dk1"/>
                          </a:solidFill>
                          <a:latin typeface="+mn-lt"/>
                          <a:ea typeface="+mn-ea"/>
                          <a:cs typeface="+mn-cs"/>
                        </a:rPr>
                        <a:t> father, Edward III.</a:t>
                      </a:r>
                      <a:endParaRPr lang="en-GB" sz="2400" b="1" dirty="0" smtClean="0">
                        <a:solidFill>
                          <a:schemeClr val="tx1"/>
                        </a:solidFill>
                      </a:endParaRPr>
                    </a:p>
                    <a:p>
                      <a:pPr algn="ctr"/>
                      <a:endParaRPr lang="en-GB"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dk1"/>
                          </a:solidFill>
                          <a:latin typeface="+mn-lt"/>
                          <a:ea typeface="+mn-ea"/>
                          <a:cs typeface="+mn-cs"/>
                        </a:rPr>
                        <a:t>Wat Tyler led a mass of people, several thousand strong, to  Canterbury where, on June 10th 1381, he cried out that the Archbishop would be ‘beheaded for his iniquity’ (i.e. his unfairness to the people)</a:t>
                      </a:r>
                      <a:endParaRPr lang="en-GB" sz="2400" b="1" dirty="0" smtClean="0">
                        <a:solidFill>
                          <a:schemeClr val="tx1"/>
                        </a:solidFill>
                      </a:endParaRPr>
                    </a:p>
                    <a:p>
                      <a:pPr algn="ctr"/>
                      <a:endParaRPr lang="en-GB"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72393">
                <a:tc>
                  <a:txBody>
                    <a:bodyPr/>
                    <a:lstStyle/>
                    <a:p>
                      <a:pPr algn="ctr"/>
                      <a:r>
                        <a:rPr lang="en-GB" sz="2400" b="1" kern="1200" dirty="0" smtClean="0">
                          <a:solidFill>
                            <a:schemeClr val="dk1"/>
                          </a:solidFill>
                          <a:latin typeface="+mn-lt"/>
                          <a:ea typeface="+mn-ea"/>
                          <a:cs typeface="+mn-cs"/>
                        </a:rPr>
                        <a:t>Many peasants and rebels blamed the King’s poor decisions on his adult advisors – his uncle, John of Gaunt, his royal treasurer, Sir Robert Hales, and Simon Sudbury</a:t>
                      </a:r>
                      <a:endParaRPr lang="en-GB"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dk1"/>
                          </a:solidFill>
                          <a:latin typeface="+mn-lt"/>
                          <a:ea typeface="+mn-ea"/>
                          <a:cs typeface="+mn-cs"/>
                        </a:rPr>
                        <a:t>Before the poll tax, taxes had been raised per house rather than per person</a:t>
                      </a:r>
                      <a:endParaRPr lang="en-GB" sz="24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08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dk1"/>
                          </a:solidFill>
                          <a:latin typeface="+mn-lt"/>
                          <a:ea typeface="+mn-ea"/>
                          <a:cs typeface="+mn-cs"/>
                        </a:rPr>
                        <a:t>The Black Death had returned to England in 1361, 1368, 1374 and 1379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dk1"/>
                          </a:solidFill>
                          <a:latin typeface="+mn-lt"/>
                          <a:ea typeface="+mn-ea"/>
                          <a:cs typeface="+mn-cs"/>
                        </a:rPr>
                        <a:t>Richard II and his government had placed a poll tax on all of his people 3 more times since 1377</a:t>
                      </a:r>
                      <a:endParaRPr lang="en-GB" sz="24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0" y="116632"/>
          <a:ext cx="9144000" cy="6492240"/>
        </p:xfrm>
        <a:graphic>
          <a:graphicData uri="http://schemas.openxmlformats.org/drawingml/2006/table">
            <a:tbl>
              <a:tblPr firstRow="1" bandRow="1">
                <a:tableStyleId>{5C22544A-7EE6-4342-B048-85BDC9FD1C3A}</a:tableStyleId>
              </a:tblPr>
              <a:tblGrid>
                <a:gridCol w="4572000"/>
                <a:gridCol w="4572000"/>
              </a:tblGrid>
              <a:tr h="16406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tx1"/>
                          </a:solidFill>
                          <a:latin typeface="+mn-lt"/>
                          <a:ea typeface="+mn-ea"/>
                          <a:cs typeface="+mn-cs"/>
                        </a:rPr>
                        <a:t>In 1351 Edward III had passed a law called the Statute of Labourers, which limited the pay of peasants and craftsmen and prevented them from working for whoever would pay them the highest wage.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tx1"/>
                          </a:solidFill>
                          <a:latin typeface="+mn-lt"/>
                          <a:ea typeface="+mn-ea"/>
                          <a:cs typeface="+mn-cs"/>
                        </a:rPr>
                        <a:t>In 1350 about half the population of England had died from the Black Death </a:t>
                      </a:r>
                    </a:p>
                    <a:p>
                      <a:pPr algn="ctr"/>
                      <a:r>
                        <a:rPr lang="en-GB" sz="2400" b="1" kern="1200" dirty="0" smtClean="0">
                          <a:solidFill>
                            <a:schemeClr val="tx1"/>
                          </a:solidFill>
                          <a:latin typeface="+mn-lt"/>
                          <a:ea typeface="+mn-ea"/>
                          <a:cs typeface="+mn-cs"/>
                        </a:rPr>
                        <a:t>	</a:t>
                      </a:r>
                      <a:endParaRPr lang="en-GB"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04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kern="1200" dirty="0" smtClean="0">
                          <a:solidFill>
                            <a:schemeClr val="dk1"/>
                          </a:solidFill>
                          <a:latin typeface="+mn-lt"/>
                          <a:ea typeface="+mn-ea"/>
                          <a:cs typeface="+mn-cs"/>
                        </a:rPr>
                        <a:t>A poll tax was a tax of 1 shilling paid by every person over the age of 14 in the kingdom, regardless of wealth.</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400" b="1"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2400" b="1" kern="1200" dirty="0" smtClean="0">
                          <a:solidFill>
                            <a:schemeClr val="dk1"/>
                          </a:solidFill>
                          <a:latin typeface="+mn-lt"/>
                          <a:ea typeface="+mn-ea"/>
                          <a:cs typeface="+mn-cs"/>
                        </a:rPr>
                        <a:t>In the early 1380s some people were influenced by new thinking and ideas, especially those of John Ball, who preached that all people had been created equal</a:t>
                      </a:r>
                      <a:endParaRPr lang="en-GB"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76107">
                <a:tc>
                  <a:txBody>
                    <a:bodyPr/>
                    <a:lstStyle/>
                    <a:p>
                      <a:pPr algn="ctr"/>
                      <a:r>
                        <a:rPr lang="en-GB" sz="2400" b="1" kern="1200" dirty="0" smtClean="0">
                          <a:solidFill>
                            <a:schemeClr val="dk1"/>
                          </a:solidFill>
                          <a:latin typeface="+mn-lt"/>
                          <a:ea typeface="+mn-ea"/>
                          <a:cs typeface="+mn-cs"/>
                        </a:rPr>
                        <a:t>The rebels moved from Essex and Kent into London, where they headed for the buildings where they thought they might either find the king or his advisors</a:t>
                      </a:r>
                      <a:endParaRPr lang="en-GB"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2400" b="1" kern="1200" dirty="0" smtClean="0">
                          <a:solidFill>
                            <a:schemeClr val="dk1"/>
                          </a:solidFill>
                          <a:latin typeface="+mn-lt"/>
                          <a:ea typeface="+mn-ea"/>
                          <a:cs typeface="+mn-cs"/>
                        </a:rPr>
                        <a:t>Edward III had taken England to war against France in the 1330s. After some famous early victories, the war went badly later in his reign</a:t>
                      </a:r>
                      <a:endParaRPr lang="en-GB"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Words>
  <Application>Microsoft Office PowerPoint</Application>
  <PresentationFormat>On-screen Show (4:3)</PresentationFormat>
  <Paragraphs>13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The Co-Operative Academy of Manchester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Ramesys</dc:creator>
  <cp:lastModifiedBy>Ramesys</cp:lastModifiedBy>
  <cp:revision>1</cp:revision>
  <dcterms:created xsi:type="dcterms:W3CDTF">2012-07-06T14:57:01Z</dcterms:created>
  <dcterms:modified xsi:type="dcterms:W3CDTF">2012-07-06T14:57:20Z</dcterms:modified>
</cp:coreProperties>
</file>