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005-D647-4D29-821B-2A1987F2E8D9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E49C3-F657-4591-84F3-1BD300BB95B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FA272-F06E-49EB-90EC-15F0D85692F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FB89-DB68-42B9-9EAE-BE0C040BD847}" type="datetimeFigureOut">
              <a:rPr lang="en-US"/>
              <a:pPr>
                <a:defRPr/>
              </a:pPr>
              <a:t>7/10/2012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59B46-C209-4DD2-B3BD-D80EE8C5EBC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2203-0B57-41B8-BAE4-77B54F4EBA2D}" type="datetimeFigureOut">
              <a:rPr lang="en-GB" smtClean="0"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83D6-2DAB-420D-8FC7-0ED0A3F6D92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latin typeface="Cambria" pitchFamily="18" charset="0"/>
              </a:rPr>
              <a:t>What happened at Smithfield on 15</a:t>
            </a:r>
            <a:r>
              <a:rPr lang="en-GB" sz="2800" baseline="30000" dirty="0" smtClean="0">
                <a:latin typeface="Cambria" pitchFamily="18" charset="0"/>
              </a:rPr>
              <a:t>th</a:t>
            </a:r>
            <a:r>
              <a:rPr lang="en-GB" sz="2800" dirty="0" smtClean="0">
                <a:latin typeface="Cambria" pitchFamily="18" charset="0"/>
              </a:rPr>
              <a:t> June 1381?</a:t>
            </a:r>
          </a:p>
        </p:txBody>
      </p:sp>
      <p:graphicFrame>
        <p:nvGraphicFramePr>
          <p:cNvPr id="88131" name="Group 67"/>
          <p:cNvGraphicFramePr>
            <a:graphicFrameLocks noGrp="1"/>
          </p:cNvGraphicFramePr>
          <p:nvPr>
            <p:ph idx="1"/>
          </p:nvPr>
        </p:nvGraphicFramePr>
        <p:xfrm>
          <a:off x="-1" y="1052736"/>
          <a:ext cx="9144001" cy="5805265"/>
        </p:xfrm>
        <a:graphic>
          <a:graphicData uri="http://schemas.openxmlformats.org/drawingml/2006/table">
            <a:tbl>
              <a:tblPr/>
              <a:tblGrid>
                <a:gridCol w="1829152"/>
                <a:gridCol w="1829154"/>
                <a:gridCol w="1827389"/>
                <a:gridCol w="1829152"/>
                <a:gridCol w="1829154"/>
              </a:tblGrid>
              <a:tr h="75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Chronicle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Chronicle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Chronicle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Chronicle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2340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What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Tyler did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What the mayor did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66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What the king’s man did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02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Why might this source be different?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happened at Smithfield on 15th June 1381?</vt:lpstr>
    </vt:vector>
  </TitlesOfParts>
  <Company>The Co-Operative Academy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happened at Smithfield on 15th June 1381?</dc:title>
  <dc:creator>Ramesys</dc:creator>
  <cp:lastModifiedBy>Ramesys</cp:lastModifiedBy>
  <cp:revision>1</cp:revision>
  <dcterms:created xsi:type="dcterms:W3CDTF">2012-07-10T15:31:57Z</dcterms:created>
  <dcterms:modified xsi:type="dcterms:W3CDTF">2012-07-10T15:32:54Z</dcterms:modified>
</cp:coreProperties>
</file>