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2C9-170B-4F1D-87B2-4F021F552730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9F4-DBB2-41C7-BD4A-BB48FBBF69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2C9-170B-4F1D-87B2-4F021F552730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9F4-DBB2-41C7-BD4A-BB48FBBF69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2C9-170B-4F1D-87B2-4F021F552730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9F4-DBB2-41C7-BD4A-BB48FBBF69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2C9-170B-4F1D-87B2-4F021F552730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9F4-DBB2-41C7-BD4A-BB48FBBF69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2C9-170B-4F1D-87B2-4F021F552730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9F4-DBB2-41C7-BD4A-BB48FBBF69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2C9-170B-4F1D-87B2-4F021F552730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9F4-DBB2-41C7-BD4A-BB48FBBF69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2C9-170B-4F1D-87B2-4F021F552730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9F4-DBB2-41C7-BD4A-BB48FBBF69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2C9-170B-4F1D-87B2-4F021F552730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9F4-DBB2-41C7-BD4A-BB48FBBF69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2C9-170B-4F1D-87B2-4F021F552730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9F4-DBB2-41C7-BD4A-BB48FBBF69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2C9-170B-4F1D-87B2-4F021F552730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9F4-DBB2-41C7-BD4A-BB48FBBF69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2C9-170B-4F1D-87B2-4F021F552730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9F4-DBB2-41C7-BD4A-BB48FBBF69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D52C9-170B-4F1D-87B2-4F021F552730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B9F4-DBB2-41C7-BD4A-BB48FBBF696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0"/>
          <a:ext cx="9144000" cy="555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1640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Mayor</a:t>
                      </a:r>
                      <a:r>
                        <a:rPr lang="en-GB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London and the king’s advisers knew that a revolt in France in 1358 had been stopped when its leader had been killed</a:t>
                      </a:r>
                      <a:endParaRPr lang="en-GB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Tyler was too</a:t>
                      </a:r>
                      <a:r>
                        <a:rPr lang="en-GB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sure of himself. He thought that he was in control because he had so many men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4340">
                <a:tc>
                  <a:txBody>
                    <a:bodyPr/>
                    <a:lstStyle/>
                    <a:p>
                      <a:pPr algn="ctr"/>
                      <a:r>
                        <a:rPr lang="en-GB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</a:t>
                      </a:r>
                      <a:r>
                        <a:rPr lang="en-GB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behaved rudely on purpose to show that he could do what he wanted – asking for a drink on purpose and then spitting it out.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of the King’s men deliberately insulted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 that he would behave violently. Then the</a:t>
                      </a:r>
                      <a:r>
                        <a:rPr lang="en-GB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mayor could stab him.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4340"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Mayor of London struck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down because he was behaving</a:t>
                      </a:r>
                      <a:r>
                        <a:rPr lang="en-GB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a rude and threatening way with a dagger in his hand.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King Richard realised that many people could get killed  and bravely went over to tell the peasants to leave.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4340">
                <a:tc>
                  <a:txBody>
                    <a:bodyPr/>
                    <a:lstStyle/>
                    <a:p>
                      <a:pPr algn="ctr"/>
                      <a:r>
                        <a:rPr lang="en-GB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GB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was very unlikely that a young boy such as Richard would have ridden straight over to the peasants on his own. It was part of a plan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Afterwards King Richard</a:t>
                      </a:r>
                      <a:r>
                        <a:rPr lang="en-GB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went back on all his promises to pardon the peasants and make </a:t>
                      </a:r>
                      <a:r>
                        <a:rPr lang="en-GB" sz="16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them freemen.</a:t>
                      </a:r>
                      <a:endParaRPr lang="en-GB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The Co-Operative Academy of Manchester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Ramesys</dc:creator>
  <cp:lastModifiedBy>Ramesys</cp:lastModifiedBy>
  <cp:revision>3</cp:revision>
  <dcterms:created xsi:type="dcterms:W3CDTF">2012-06-20T14:55:29Z</dcterms:created>
  <dcterms:modified xsi:type="dcterms:W3CDTF">2012-07-10T15:31:39Z</dcterms:modified>
</cp:coreProperties>
</file>