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BDA7-B6C6-4BCF-9AF8-3CB72DA86F7F}" type="datetimeFigureOut">
              <a:rPr lang="en-GB" smtClean="0"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1C25-94D8-4974-90EB-A84DA4B15E3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dirty="0" smtClean="0"/>
              <a:t>Why were the peasants so unhappy in 1381?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36713"/>
          <a:ext cx="9144000" cy="596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93"/>
                <a:gridCol w="2760307"/>
                <a:gridCol w="2771800"/>
              </a:tblGrid>
              <a:tr h="876271">
                <a:tc>
                  <a:txBody>
                    <a:bodyPr/>
                    <a:lstStyle/>
                    <a:p>
                      <a:r>
                        <a:rPr lang="en-GB" dirty="0" smtClean="0"/>
                        <a:t>PROBLEM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Why it upset the peasants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could the king do about</a:t>
                      </a:r>
                      <a:r>
                        <a:rPr lang="en-GB" baseline="0" dirty="0" smtClean="0"/>
                        <a:t> it?</a:t>
                      </a:r>
                      <a:endParaRPr lang="en-GB" dirty="0"/>
                    </a:p>
                  </a:txBody>
                  <a:tcPr/>
                </a:tc>
              </a:tr>
              <a:tr h="747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The French are attacking towns only 20 miles from where we live.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1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And the government has collected 5 taxes in 4 years. We used to pay tax once every 3 or 4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9922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The latest tax is another POLL TAX. Everyone pays the same – lords and villagers. </a:t>
                      </a:r>
                    </a:p>
                    <a:p>
                      <a:pPr algn="ctr"/>
                      <a:r>
                        <a:rPr lang="en-GB" sz="1800" dirty="0" smtClean="0"/>
                        <a:t>And it’s 3 times higher than the last 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3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Things were a bit better after the Black Death but now wages are really low again.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5591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We still have to do two days unpaid labour work for the lord.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Why were the peasants so unhappy in 1381?</vt:lpstr>
    </vt:vector>
  </TitlesOfParts>
  <Company>The Co-Operative Academy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were the peasants so unhappy in 1381?</dc:title>
  <dc:creator>Ramesys</dc:creator>
  <cp:lastModifiedBy>Ramesys</cp:lastModifiedBy>
  <cp:revision>1</cp:revision>
  <dcterms:created xsi:type="dcterms:W3CDTF">2012-07-04T07:11:09Z</dcterms:created>
  <dcterms:modified xsi:type="dcterms:W3CDTF">2012-07-04T07:11:20Z</dcterms:modified>
</cp:coreProperties>
</file>