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Montserrat SemiBold"/>
      <p:regular r:id="rId13"/>
      <p:bold r:id="rId14"/>
      <p:italic r:id="rId15"/>
      <p:boldItalic r:id="rId16"/>
    </p:embeddedFont>
    <p:embeddedFont>
      <p:font typeface="Montserrat"/>
      <p:regular r:id="rId17"/>
      <p:bold r:id="rId18"/>
      <p:italic r:id="rId19"/>
      <p:boldItalic r:id="rId20"/>
    </p:embeddedFont>
    <p:embeddedFont>
      <p:font typeface="Montserrat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MontserratMedium-bold.fntdata"/><Relationship Id="rId10" Type="http://schemas.openxmlformats.org/officeDocument/2006/relationships/slide" Target="slides/slide4.xml"/><Relationship Id="rId21" Type="http://schemas.openxmlformats.org/officeDocument/2006/relationships/font" Target="fonts/MontserratMedium-regular.fntdata"/><Relationship Id="rId13" Type="http://schemas.openxmlformats.org/officeDocument/2006/relationships/font" Target="fonts/MontserratSemiBold-regular.fntdata"/><Relationship Id="rId24" Type="http://schemas.openxmlformats.org/officeDocument/2006/relationships/font" Target="fonts/MontserratMedium-boldItalic.fntdata"/><Relationship Id="rId12" Type="http://schemas.openxmlformats.org/officeDocument/2006/relationships/slide" Target="slides/slide6.xml"/><Relationship Id="rId23" Type="http://schemas.openxmlformats.org/officeDocument/2006/relationships/font" Target="fonts/Montserrat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SemiBold-italic.fntdata"/><Relationship Id="rId14" Type="http://schemas.openxmlformats.org/officeDocument/2006/relationships/font" Target="fonts/MontserratSemiBold-bold.fntdata"/><Relationship Id="rId17" Type="http://schemas.openxmlformats.org/officeDocument/2006/relationships/font" Target="fonts/Montserrat-regular.fntdata"/><Relationship Id="rId16" Type="http://schemas.openxmlformats.org/officeDocument/2006/relationships/font" Target="fonts/MontserratSemiBold-boldItalic.fntdata"/><Relationship Id="rId5" Type="http://schemas.openxmlformats.org/officeDocument/2006/relationships/slideMaster" Target="slideMasters/slideMaster2.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b3b65bbf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b3b65bbf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bbcbaee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bbcbaee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bbcbaeea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bbcbaeea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bbcbaeea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bbcbaeea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bbcbaeea4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bbcbaeea4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db22cf8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db22cf8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Talk through questions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5" name="Shape 55"/>
        <p:cNvGrpSpPr/>
        <p:nvPr/>
      </p:nvGrpSpPr>
      <p:grpSpPr>
        <a:xfrm>
          <a:off x="0" y="0"/>
          <a:ext cx="0" cy="0"/>
          <a:chOff x="0" y="0"/>
          <a:chExt cx="0" cy="0"/>
        </a:xfrm>
      </p:grpSpPr>
      <p:sp>
        <p:nvSpPr>
          <p:cNvPr id="56" name="Google Shape;56;p14"/>
          <p:cNvSpPr txBox="1"/>
          <p:nvPr>
            <p:ph type="ctrTitle"/>
          </p:nvPr>
        </p:nvSpPr>
        <p:spPr>
          <a:xfrm>
            <a:off x="458975" y="1438150"/>
            <a:ext cx="8226000" cy="18615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3000"/>
              <a:buFont typeface="Montserrat SemiBold"/>
              <a:buNone/>
              <a:defRPr b="0" sz="3000">
                <a:solidFill>
                  <a:srgbClr val="000000"/>
                </a:solidFill>
                <a:latin typeface="Montserrat SemiBold"/>
                <a:ea typeface="Montserrat SemiBold"/>
                <a:cs typeface="Montserrat SemiBold"/>
                <a:sym typeface="Montserrat SemiBold"/>
              </a:defRPr>
            </a:lvl1pPr>
            <a:lvl2pPr lvl="1" rtl="0" algn="ctr">
              <a:spcBef>
                <a:spcPts val="0"/>
              </a:spcBef>
              <a:spcAft>
                <a:spcPts val="0"/>
              </a:spcAft>
              <a:buClr>
                <a:srgbClr val="000000"/>
              </a:buClr>
              <a:buSzPts val="5200"/>
              <a:buNone/>
              <a:defRPr sz="5200">
                <a:solidFill>
                  <a:srgbClr val="000000"/>
                </a:solidFill>
              </a:defRPr>
            </a:lvl2pPr>
            <a:lvl3pPr lvl="2" rtl="0" algn="ctr">
              <a:spcBef>
                <a:spcPts val="0"/>
              </a:spcBef>
              <a:spcAft>
                <a:spcPts val="0"/>
              </a:spcAft>
              <a:buClr>
                <a:srgbClr val="000000"/>
              </a:buClr>
              <a:buSzPts val="5200"/>
              <a:buNone/>
              <a:defRPr sz="5200">
                <a:solidFill>
                  <a:srgbClr val="000000"/>
                </a:solidFill>
              </a:defRPr>
            </a:lvl3pPr>
            <a:lvl4pPr lvl="3" rtl="0" algn="ctr">
              <a:spcBef>
                <a:spcPts val="0"/>
              </a:spcBef>
              <a:spcAft>
                <a:spcPts val="0"/>
              </a:spcAft>
              <a:buClr>
                <a:srgbClr val="000000"/>
              </a:buClr>
              <a:buSzPts val="5200"/>
              <a:buNone/>
              <a:defRPr sz="5200">
                <a:solidFill>
                  <a:srgbClr val="000000"/>
                </a:solidFill>
              </a:defRPr>
            </a:lvl4pPr>
            <a:lvl5pPr lvl="4" rtl="0" algn="ctr">
              <a:spcBef>
                <a:spcPts val="0"/>
              </a:spcBef>
              <a:spcAft>
                <a:spcPts val="0"/>
              </a:spcAft>
              <a:buClr>
                <a:srgbClr val="000000"/>
              </a:buClr>
              <a:buSzPts val="5200"/>
              <a:buNone/>
              <a:defRPr sz="5200">
                <a:solidFill>
                  <a:srgbClr val="000000"/>
                </a:solidFill>
              </a:defRPr>
            </a:lvl5pPr>
            <a:lvl6pPr lvl="5" rtl="0" algn="ctr">
              <a:spcBef>
                <a:spcPts val="0"/>
              </a:spcBef>
              <a:spcAft>
                <a:spcPts val="0"/>
              </a:spcAft>
              <a:buClr>
                <a:srgbClr val="000000"/>
              </a:buClr>
              <a:buSzPts val="5200"/>
              <a:buNone/>
              <a:defRPr sz="5200">
                <a:solidFill>
                  <a:srgbClr val="000000"/>
                </a:solidFill>
              </a:defRPr>
            </a:lvl6pPr>
            <a:lvl7pPr lvl="6" rtl="0" algn="ctr">
              <a:spcBef>
                <a:spcPts val="0"/>
              </a:spcBef>
              <a:spcAft>
                <a:spcPts val="0"/>
              </a:spcAft>
              <a:buClr>
                <a:srgbClr val="000000"/>
              </a:buClr>
              <a:buSzPts val="5200"/>
              <a:buNone/>
              <a:defRPr sz="5200">
                <a:solidFill>
                  <a:srgbClr val="000000"/>
                </a:solidFill>
              </a:defRPr>
            </a:lvl7pPr>
            <a:lvl8pPr lvl="7" rtl="0" algn="ctr">
              <a:spcBef>
                <a:spcPts val="0"/>
              </a:spcBef>
              <a:spcAft>
                <a:spcPts val="0"/>
              </a:spcAft>
              <a:buClr>
                <a:srgbClr val="000000"/>
              </a:buClr>
              <a:buSzPts val="5200"/>
              <a:buNone/>
              <a:defRPr sz="5200">
                <a:solidFill>
                  <a:srgbClr val="000000"/>
                </a:solidFill>
              </a:defRPr>
            </a:lvl8pPr>
            <a:lvl9pPr lvl="8" rtl="0" algn="ctr">
              <a:spcBef>
                <a:spcPts val="0"/>
              </a:spcBef>
              <a:spcAft>
                <a:spcPts val="0"/>
              </a:spcAft>
              <a:buClr>
                <a:srgbClr val="000000"/>
              </a:buClr>
              <a:buSzPts val="5200"/>
              <a:buNone/>
              <a:defRPr sz="5200">
                <a:solidFill>
                  <a:srgbClr val="000000"/>
                </a:solidFill>
              </a:defRPr>
            </a:lvl9pPr>
          </a:lstStyle>
          <a:p/>
        </p:txBody>
      </p:sp>
      <p:sp>
        <p:nvSpPr>
          <p:cNvPr id="57" name="Google Shape;57;p14"/>
          <p:cNvSpPr txBox="1"/>
          <p:nvPr>
            <p:ph idx="1" type="subTitle"/>
          </p:nvPr>
        </p:nvSpPr>
        <p:spPr>
          <a:xfrm>
            <a:off x="458975" y="445025"/>
            <a:ext cx="8226000" cy="7926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rgbClr val="000000"/>
              </a:buClr>
              <a:buSzPts val="1800"/>
              <a:buNone/>
              <a:defRPr sz="1800">
                <a:solidFill>
                  <a:srgbClr val="000000"/>
                </a:solidFill>
              </a:defRPr>
            </a:lvl1pPr>
            <a:lvl2pPr lvl="1" rtl="0" algn="ctr">
              <a:lnSpc>
                <a:spcPct val="100000"/>
              </a:lnSpc>
              <a:spcBef>
                <a:spcPts val="0"/>
              </a:spcBef>
              <a:spcAft>
                <a:spcPts val="0"/>
              </a:spcAft>
              <a:buClr>
                <a:srgbClr val="000000"/>
              </a:buClr>
              <a:buSzPts val="2800"/>
              <a:buNone/>
              <a:defRPr sz="2800">
                <a:solidFill>
                  <a:srgbClr val="000000"/>
                </a:solidFill>
              </a:defRPr>
            </a:lvl2pPr>
            <a:lvl3pPr lvl="2" rtl="0" algn="ctr">
              <a:lnSpc>
                <a:spcPct val="100000"/>
              </a:lnSpc>
              <a:spcBef>
                <a:spcPts val="0"/>
              </a:spcBef>
              <a:spcAft>
                <a:spcPts val="0"/>
              </a:spcAft>
              <a:buClr>
                <a:srgbClr val="000000"/>
              </a:buClr>
              <a:buSzPts val="2800"/>
              <a:buNone/>
              <a:defRPr sz="2800">
                <a:solidFill>
                  <a:srgbClr val="000000"/>
                </a:solidFill>
              </a:defRPr>
            </a:lvl3pPr>
            <a:lvl4pPr lvl="3" rtl="0" algn="ctr">
              <a:lnSpc>
                <a:spcPct val="100000"/>
              </a:lnSpc>
              <a:spcBef>
                <a:spcPts val="0"/>
              </a:spcBef>
              <a:spcAft>
                <a:spcPts val="0"/>
              </a:spcAft>
              <a:buClr>
                <a:srgbClr val="000000"/>
              </a:buClr>
              <a:buSzPts val="2800"/>
              <a:buNone/>
              <a:defRPr sz="2800">
                <a:solidFill>
                  <a:srgbClr val="000000"/>
                </a:solidFill>
              </a:defRPr>
            </a:lvl4pPr>
            <a:lvl5pPr lvl="4" rtl="0" algn="ctr">
              <a:lnSpc>
                <a:spcPct val="100000"/>
              </a:lnSpc>
              <a:spcBef>
                <a:spcPts val="0"/>
              </a:spcBef>
              <a:spcAft>
                <a:spcPts val="0"/>
              </a:spcAft>
              <a:buClr>
                <a:srgbClr val="000000"/>
              </a:buClr>
              <a:buSzPts val="2800"/>
              <a:buNone/>
              <a:defRPr sz="2800">
                <a:solidFill>
                  <a:srgbClr val="000000"/>
                </a:solidFill>
              </a:defRPr>
            </a:lvl5pPr>
            <a:lvl6pPr lvl="5" rtl="0" algn="ctr">
              <a:lnSpc>
                <a:spcPct val="100000"/>
              </a:lnSpc>
              <a:spcBef>
                <a:spcPts val="0"/>
              </a:spcBef>
              <a:spcAft>
                <a:spcPts val="0"/>
              </a:spcAft>
              <a:buClr>
                <a:srgbClr val="000000"/>
              </a:buClr>
              <a:buSzPts val="2800"/>
              <a:buNone/>
              <a:defRPr sz="2800">
                <a:solidFill>
                  <a:srgbClr val="000000"/>
                </a:solidFill>
              </a:defRPr>
            </a:lvl6pPr>
            <a:lvl7pPr lvl="6" rtl="0" algn="ctr">
              <a:lnSpc>
                <a:spcPct val="100000"/>
              </a:lnSpc>
              <a:spcBef>
                <a:spcPts val="0"/>
              </a:spcBef>
              <a:spcAft>
                <a:spcPts val="0"/>
              </a:spcAft>
              <a:buClr>
                <a:srgbClr val="000000"/>
              </a:buClr>
              <a:buSzPts val="2800"/>
              <a:buNone/>
              <a:defRPr sz="2800">
                <a:solidFill>
                  <a:srgbClr val="000000"/>
                </a:solidFill>
              </a:defRPr>
            </a:lvl7pPr>
            <a:lvl8pPr lvl="7" rtl="0" algn="ctr">
              <a:lnSpc>
                <a:spcPct val="100000"/>
              </a:lnSpc>
              <a:spcBef>
                <a:spcPts val="0"/>
              </a:spcBef>
              <a:spcAft>
                <a:spcPts val="0"/>
              </a:spcAft>
              <a:buClr>
                <a:srgbClr val="000000"/>
              </a:buClr>
              <a:buSzPts val="2800"/>
              <a:buNone/>
              <a:defRPr sz="2800">
                <a:solidFill>
                  <a:srgbClr val="000000"/>
                </a:solidFill>
              </a:defRPr>
            </a:lvl8pPr>
            <a:lvl9pPr lvl="8" rtl="0" algn="ctr">
              <a:lnSpc>
                <a:spcPct val="100000"/>
              </a:lnSpc>
              <a:spcBef>
                <a:spcPts val="0"/>
              </a:spcBef>
              <a:spcAft>
                <a:spcPts val="0"/>
              </a:spcAft>
              <a:buClr>
                <a:srgbClr val="000000"/>
              </a:buClr>
              <a:buSzPts val="2800"/>
              <a:buNone/>
              <a:defRPr sz="2800">
                <a:solidFill>
                  <a:srgbClr val="000000"/>
                </a:solidFill>
              </a:defRPr>
            </a:lvl9pPr>
          </a:lstStyle>
          <a:p/>
        </p:txBody>
      </p:sp>
      <p:sp>
        <p:nvSpPr>
          <p:cNvPr id="58" name="Google Shape;58;p14"/>
          <p:cNvSpPr txBox="1"/>
          <p:nvPr>
            <p:ph idx="2" type="subTitle"/>
          </p:nvPr>
        </p:nvSpPr>
        <p:spPr>
          <a:xfrm>
            <a:off x="458975" y="4105475"/>
            <a:ext cx="3951000" cy="619500"/>
          </a:xfrm>
          <a:prstGeom prst="rect">
            <a:avLst/>
          </a:prstGeom>
        </p:spPr>
        <p:txBody>
          <a:bodyPr anchorCtr="0" anchor="b" bIns="0" lIns="0" spcFirstLastPara="1" rIns="0" wrap="square" tIns="0">
            <a:noAutofit/>
          </a:bodyPr>
          <a:lstStyle>
            <a:lvl1pPr lvl="0" rtl="0">
              <a:spcBef>
                <a:spcPts val="1000"/>
              </a:spcBef>
              <a:spcAft>
                <a:spcPts val="0"/>
              </a:spcAft>
              <a:buNone/>
              <a:defRPr sz="1400">
                <a:solidFill>
                  <a:srgbClr val="000000"/>
                </a:solidFill>
                <a:latin typeface="Montserrat SemiBold"/>
                <a:ea typeface="Montserrat SemiBold"/>
                <a:cs typeface="Montserrat SemiBold"/>
                <a:sym typeface="Montserrat SemiBold"/>
              </a:defRPr>
            </a:lvl1pPr>
            <a:lvl2pPr lvl="1" rtl="0">
              <a:spcBef>
                <a:spcPts val="0"/>
              </a:spcBef>
              <a:spcAft>
                <a:spcPts val="0"/>
              </a:spcAft>
              <a:buNone/>
              <a:defRPr>
                <a:solidFill>
                  <a:srgbClr val="000000"/>
                </a:solidFill>
              </a:defRPr>
            </a:lvl2pPr>
            <a:lvl3pPr lvl="2" rtl="0">
              <a:spcBef>
                <a:spcPts val="1000"/>
              </a:spcBef>
              <a:spcAft>
                <a:spcPts val="0"/>
              </a:spcAft>
              <a:buNone/>
              <a:defRPr>
                <a:solidFill>
                  <a:srgbClr val="000000"/>
                </a:solidFill>
              </a:defRPr>
            </a:lvl3pPr>
            <a:lvl4pPr lvl="3" rtl="0">
              <a:spcBef>
                <a:spcPts val="1000"/>
              </a:spcBef>
              <a:spcAft>
                <a:spcPts val="0"/>
              </a:spcAft>
              <a:buNone/>
              <a:defRPr>
                <a:solidFill>
                  <a:srgbClr val="000000"/>
                </a:solidFill>
              </a:defRPr>
            </a:lvl4pPr>
            <a:lvl5pPr lvl="4" rtl="0">
              <a:spcBef>
                <a:spcPts val="1000"/>
              </a:spcBef>
              <a:spcAft>
                <a:spcPts val="0"/>
              </a:spcAft>
              <a:buNone/>
              <a:defRPr>
                <a:solidFill>
                  <a:srgbClr val="000000"/>
                </a:solidFill>
              </a:defRPr>
            </a:lvl5pPr>
            <a:lvl6pPr lvl="5" rtl="0">
              <a:spcBef>
                <a:spcPts val="1000"/>
              </a:spcBef>
              <a:spcAft>
                <a:spcPts val="0"/>
              </a:spcAft>
              <a:buNone/>
              <a:defRPr>
                <a:solidFill>
                  <a:srgbClr val="000000"/>
                </a:solidFill>
              </a:defRPr>
            </a:lvl6pPr>
            <a:lvl7pPr lvl="6" rtl="0">
              <a:spcBef>
                <a:spcPts val="1000"/>
              </a:spcBef>
              <a:spcAft>
                <a:spcPts val="0"/>
              </a:spcAft>
              <a:buNone/>
              <a:defRPr>
                <a:solidFill>
                  <a:srgbClr val="000000"/>
                </a:solidFill>
              </a:defRPr>
            </a:lvl7pPr>
            <a:lvl8pPr lvl="7" rtl="0">
              <a:spcBef>
                <a:spcPts val="1000"/>
              </a:spcBef>
              <a:spcAft>
                <a:spcPts val="0"/>
              </a:spcAft>
              <a:buNone/>
              <a:defRPr>
                <a:solidFill>
                  <a:srgbClr val="000000"/>
                </a:solidFill>
              </a:defRPr>
            </a:lvl8pPr>
            <a:lvl9pPr lvl="8" rtl="0">
              <a:spcBef>
                <a:spcPts val="1000"/>
              </a:spcBef>
              <a:spcAft>
                <a:spcPts val="1000"/>
              </a:spcAft>
              <a:buNone/>
              <a:defRPr>
                <a:solidFill>
                  <a:srgbClr val="000000"/>
                </a:solidFill>
              </a:defRPr>
            </a:lvl9pPr>
          </a:lstStyle>
          <a:p/>
        </p:txBody>
      </p:sp>
      <p:pic>
        <p:nvPicPr>
          <p:cNvPr id="59" name="Google Shape;59;p14"/>
          <p:cNvPicPr preferRelativeResize="0"/>
          <p:nvPr/>
        </p:nvPicPr>
        <p:blipFill rotWithShape="1">
          <a:blip r:embed="rId2">
            <a:alphaModFix/>
          </a:blip>
          <a:srcRect b="0" l="49" r="59" t="0"/>
          <a:stretch/>
        </p:blipFill>
        <p:spPr>
          <a:xfrm>
            <a:off x="6315803" y="3617749"/>
            <a:ext cx="2359600" cy="1282050"/>
          </a:xfrm>
          <a:prstGeom prst="rect">
            <a:avLst/>
          </a:prstGeom>
          <a:noFill/>
          <a:ln>
            <a:noFill/>
          </a:ln>
        </p:spPr>
      </p:pic>
      <p:sp>
        <p:nvSpPr>
          <p:cNvPr id="60" name="Google Shape;60;p14"/>
          <p:cNvSpPr/>
          <p:nvPr/>
        </p:nvSpPr>
        <p:spPr>
          <a:xfrm>
            <a:off x="8699225" y="4459200"/>
            <a:ext cx="444900" cy="68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458975" y="1438150"/>
            <a:ext cx="8226000" cy="3189600"/>
          </a:xfrm>
          <a:prstGeom prst="rect">
            <a:avLst/>
          </a:prstGeom>
        </p:spPr>
        <p:txBody>
          <a:bodyPr anchorCtr="0" anchor="t" bIns="0" lIns="0" spcFirstLastPara="1" rIns="0" wrap="square" tIns="0">
            <a:noAutofit/>
          </a:bodyPr>
          <a:lstStyle>
            <a:lvl1pPr lvl="0" rtl="0">
              <a:spcBef>
                <a:spcPts val="0"/>
              </a:spcBef>
              <a:spcAft>
                <a:spcPts val="0"/>
              </a:spcAft>
              <a:buClr>
                <a:srgbClr val="4B3241"/>
              </a:buClr>
              <a:buSzPts val="3000"/>
              <a:buFont typeface="Montserrat SemiBold"/>
              <a:buNone/>
              <a:defRPr b="0" sz="3000">
                <a:solidFill>
                  <a:srgbClr val="4B3241"/>
                </a:solidFill>
                <a:latin typeface="Montserrat SemiBold"/>
                <a:ea typeface="Montserrat SemiBold"/>
                <a:cs typeface="Montserrat SemiBold"/>
                <a:sym typeface="Montserrat SemiBold"/>
              </a:defRPr>
            </a:lvl1pPr>
            <a:lvl2pPr lvl="1" rtl="0" algn="ctr">
              <a:spcBef>
                <a:spcPts val="0"/>
              </a:spcBef>
              <a:spcAft>
                <a:spcPts val="0"/>
              </a:spcAft>
              <a:buClr>
                <a:srgbClr val="4B3241"/>
              </a:buClr>
              <a:buSzPts val="3600"/>
              <a:buNone/>
              <a:defRPr sz="3600">
                <a:solidFill>
                  <a:srgbClr val="4B3241"/>
                </a:solidFill>
              </a:defRPr>
            </a:lvl2pPr>
            <a:lvl3pPr lvl="2" rtl="0" algn="ctr">
              <a:spcBef>
                <a:spcPts val="0"/>
              </a:spcBef>
              <a:spcAft>
                <a:spcPts val="0"/>
              </a:spcAft>
              <a:buClr>
                <a:srgbClr val="4B3241"/>
              </a:buClr>
              <a:buSzPts val="3600"/>
              <a:buNone/>
              <a:defRPr sz="3600">
                <a:solidFill>
                  <a:srgbClr val="4B3241"/>
                </a:solidFill>
              </a:defRPr>
            </a:lvl3pPr>
            <a:lvl4pPr lvl="3" rtl="0" algn="ctr">
              <a:spcBef>
                <a:spcPts val="0"/>
              </a:spcBef>
              <a:spcAft>
                <a:spcPts val="0"/>
              </a:spcAft>
              <a:buClr>
                <a:srgbClr val="4B3241"/>
              </a:buClr>
              <a:buSzPts val="3600"/>
              <a:buNone/>
              <a:defRPr sz="3600">
                <a:solidFill>
                  <a:srgbClr val="4B3241"/>
                </a:solidFill>
              </a:defRPr>
            </a:lvl4pPr>
            <a:lvl5pPr lvl="4" rtl="0" algn="ctr">
              <a:spcBef>
                <a:spcPts val="0"/>
              </a:spcBef>
              <a:spcAft>
                <a:spcPts val="0"/>
              </a:spcAft>
              <a:buClr>
                <a:srgbClr val="4B3241"/>
              </a:buClr>
              <a:buSzPts val="3600"/>
              <a:buNone/>
              <a:defRPr sz="3600">
                <a:solidFill>
                  <a:srgbClr val="4B3241"/>
                </a:solidFill>
              </a:defRPr>
            </a:lvl5pPr>
            <a:lvl6pPr lvl="5" rtl="0" algn="ctr">
              <a:spcBef>
                <a:spcPts val="0"/>
              </a:spcBef>
              <a:spcAft>
                <a:spcPts val="0"/>
              </a:spcAft>
              <a:buClr>
                <a:srgbClr val="4B3241"/>
              </a:buClr>
              <a:buSzPts val="3600"/>
              <a:buNone/>
              <a:defRPr sz="3600">
                <a:solidFill>
                  <a:srgbClr val="4B3241"/>
                </a:solidFill>
              </a:defRPr>
            </a:lvl6pPr>
            <a:lvl7pPr lvl="6" rtl="0" algn="ctr">
              <a:spcBef>
                <a:spcPts val="0"/>
              </a:spcBef>
              <a:spcAft>
                <a:spcPts val="0"/>
              </a:spcAft>
              <a:buClr>
                <a:srgbClr val="4B3241"/>
              </a:buClr>
              <a:buSzPts val="3600"/>
              <a:buNone/>
              <a:defRPr sz="3600">
                <a:solidFill>
                  <a:srgbClr val="4B3241"/>
                </a:solidFill>
              </a:defRPr>
            </a:lvl7pPr>
            <a:lvl8pPr lvl="7" rtl="0" algn="ctr">
              <a:spcBef>
                <a:spcPts val="0"/>
              </a:spcBef>
              <a:spcAft>
                <a:spcPts val="0"/>
              </a:spcAft>
              <a:buClr>
                <a:srgbClr val="4B3241"/>
              </a:buClr>
              <a:buSzPts val="3600"/>
              <a:buNone/>
              <a:defRPr sz="3600">
                <a:solidFill>
                  <a:srgbClr val="4B3241"/>
                </a:solidFill>
              </a:defRPr>
            </a:lvl8pPr>
            <a:lvl9pPr lvl="8" rtl="0" algn="ctr">
              <a:spcBef>
                <a:spcPts val="0"/>
              </a:spcBef>
              <a:spcAft>
                <a:spcPts val="0"/>
              </a:spcAft>
              <a:buClr>
                <a:srgbClr val="4B3241"/>
              </a:buClr>
              <a:buSzPts val="3600"/>
              <a:buNone/>
              <a:defRPr sz="3600">
                <a:solidFill>
                  <a:srgbClr val="4B3241"/>
                </a:solidFill>
              </a:defRPr>
            </a:lvl9pPr>
          </a:lstStyle>
          <a:p/>
        </p:txBody>
      </p:sp>
      <p:sp>
        <p:nvSpPr>
          <p:cNvPr id="63" name="Google Shape;63;p15"/>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lvl1pPr lvl="0" rtl="0">
              <a:buNone/>
              <a:defRPr sz="800">
                <a:solidFill>
                  <a:srgbClr val="4B3241"/>
                </a:solidFill>
                <a:latin typeface="Montserrat Medium"/>
                <a:ea typeface="Montserrat Medium"/>
                <a:cs typeface="Montserrat Medium"/>
                <a:sym typeface="Montserrat Medium"/>
              </a:defRPr>
            </a:lvl1pPr>
            <a:lvl2pPr lvl="1" rtl="0">
              <a:buNone/>
              <a:defRPr sz="800">
                <a:solidFill>
                  <a:srgbClr val="4B3241"/>
                </a:solidFill>
                <a:latin typeface="Montserrat Medium"/>
                <a:ea typeface="Montserrat Medium"/>
                <a:cs typeface="Montserrat Medium"/>
                <a:sym typeface="Montserrat Medium"/>
              </a:defRPr>
            </a:lvl2pPr>
            <a:lvl3pPr lvl="2" rtl="0">
              <a:buNone/>
              <a:defRPr sz="800">
                <a:solidFill>
                  <a:srgbClr val="4B3241"/>
                </a:solidFill>
                <a:latin typeface="Montserrat Medium"/>
                <a:ea typeface="Montserrat Medium"/>
                <a:cs typeface="Montserrat Medium"/>
                <a:sym typeface="Montserrat Medium"/>
              </a:defRPr>
            </a:lvl3pPr>
            <a:lvl4pPr lvl="3" rtl="0">
              <a:buNone/>
              <a:defRPr sz="800">
                <a:solidFill>
                  <a:srgbClr val="4B3241"/>
                </a:solidFill>
                <a:latin typeface="Montserrat Medium"/>
                <a:ea typeface="Montserrat Medium"/>
                <a:cs typeface="Montserrat Medium"/>
                <a:sym typeface="Montserrat Medium"/>
              </a:defRPr>
            </a:lvl4pPr>
            <a:lvl5pPr lvl="4" rtl="0">
              <a:buNone/>
              <a:defRPr sz="800">
                <a:solidFill>
                  <a:srgbClr val="4B3241"/>
                </a:solidFill>
                <a:latin typeface="Montserrat Medium"/>
                <a:ea typeface="Montserrat Medium"/>
                <a:cs typeface="Montserrat Medium"/>
                <a:sym typeface="Montserrat Medium"/>
              </a:defRPr>
            </a:lvl5pPr>
            <a:lvl6pPr lvl="5" rtl="0">
              <a:buNone/>
              <a:defRPr sz="800">
                <a:solidFill>
                  <a:srgbClr val="4B3241"/>
                </a:solidFill>
                <a:latin typeface="Montserrat Medium"/>
                <a:ea typeface="Montserrat Medium"/>
                <a:cs typeface="Montserrat Medium"/>
                <a:sym typeface="Montserrat Medium"/>
              </a:defRPr>
            </a:lvl6pPr>
            <a:lvl7pPr lvl="6" rtl="0">
              <a:buNone/>
              <a:defRPr sz="800">
                <a:solidFill>
                  <a:srgbClr val="4B3241"/>
                </a:solidFill>
                <a:latin typeface="Montserrat Medium"/>
                <a:ea typeface="Montserrat Medium"/>
                <a:cs typeface="Montserrat Medium"/>
                <a:sym typeface="Montserrat Medium"/>
              </a:defRPr>
            </a:lvl7pPr>
            <a:lvl8pPr lvl="7" rtl="0">
              <a:buNone/>
              <a:defRPr sz="800">
                <a:solidFill>
                  <a:srgbClr val="4B3241"/>
                </a:solidFill>
                <a:latin typeface="Montserrat Medium"/>
                <a:ea typeface="Montserrat Medium"/>
                <a:cs typeface="Montserrat Medium"/>
                <a:sym typeface="Montserrat Medium"/>
              </a:defRPr>
            </a:lvl8pPr>
            <a:lvl9pPr lvl="8" rtl="0">
              <a:buNone/>
              <a:defRPr sz="800">
                <a:solidFill>
                  <a:srgbClr val="4B3241"/>
                </a:solidFill>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pic>
        <p:nvPicPr>
          <p:cNvPr id="64" name="Google Shape;64;p15"/>
          <p:cNvPicPr preferRelativeResize="0"/>
          <p:nvPr/>
        </p:nvPicPr>
        <p:blipFill rotWithShape="1">
          <a:blip r:embed="rId2">
            <a:alphaModFix/>
          </a:blip>
          <a:srcRect b="0" l="9" r="0" t="0"/>
          <a:stretch/>
        </p:blipFill>
        <p:spPr>
          <a:xfrm>
            <a:off x="8704149" y="4502953"/>
            <a:ext cx="224426" cy="41917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458975" y="445025"/>
            <a:ext cx="6600600" cy="8145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6"/>
          <p:cNvSpPr txBox="1"/>
          <p:nvPr>
            <p:ph idx="1" type="body"/>
          </p:nvPr>
        </p:nvSpPr>
        <p:spPr>
          <a:xfrm>
            <a:off x="458975" y="1259525"/>
            <a:ext cx="8226000" cy="31599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sz="1400"/>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68" name="Google Shape;68;p16"/>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lvl1pPr lvl="0" rtl="0">
              <a:buNone/>
              <a:defRPr sz="800">
                <a:latin typeface="Montserrat Medium"/>
                <a:ea typeface="Montserrat Medium"/>
                <a:cs typeface="Montserrat Medium"/>
                <a:sym typeface="Montserrat Medium"/>
              </a:defRPr>
            </a:lvl1pPr>
            <a:lvl2pPr lvl="1" rtl="0">
              <a:buNone/>
              <a:defRPr sz="800">
                <a:latin typeface="Montserrat Medium"/>
                <a:ea typeface="Montserrat Medium"/>
                <a:cs typeface="Montserrat Medium"/>
                <a:sym typeface="Montserrat Medium"/>
              </a:defRPr>
            </a:lvl2pPr>
            <a:lvl3pPr lvl="2" rtl="0">
              <a:buNone/>
              <a:defRPr sz="800">
                <a:latin typeface="Montserrat Medium"/>
                <a:ea typeface="Montserrat Medium"/>
                <a:cs typeface="Montserrat Medium"/>
                <a:sym typeface="Montserrat Medium"/>
              </a:defRPr>
            </a:lvl3pPr>
            <a:lvl4pPr lvl="3" rtl="0">
              <a:buNone/>
              <a:defRPr sz="800">
                <a:latin typeface="Montserrat Medium"/>
                <a:ea typeface="Montserrat Medium"/>
                <a:cs typeface="Montserrat Medium"/>
                <a:sym typeface="Montserrat Medium"/>
              </a:defRPr>
            </a:lvl4pPr>
            <a:lvl5pPr lvl="4" rtl="0">
              <a:buNone/>
              <a:defRPr sz="800">
                <a:latin typeface="Montserrat Medium"/>
                <a:ea typeface="Montserrat Medium"/>
                <a:cs typeface="Montserrat Medium"/>
                <a:sym typeface="Montserrat Medium"/>
              </a:defRPr>
            </a:lvl5pPr>
            <a:lvl6pPr lvl="5" rtl="0">
              <a:buNone/>
              <a:defRPr sz="800">
                <a:latin typeface="Montserrat Medium"/>
                <a:ea typeface="Montserrat Medium"/>
                <a:cs typeface="Montserrat Medium"/>
                <a:sym typeface="Montserrat Medium"/>
              </a:defRPr>
            </a:lvl6pPr>
            <a:lvl7pPr lvl="6" rtl="0">
              <a:buNone/>
              <a:defRPr sz="800">
                <a:latin typeface="Montserrat Medium"/>
                <a:ea typeface="Montserrat Medium"/>
                <a:cs typeface="Montserrat Medium"/>
                <a:sym typeface="Montserrat Medium"/>
              </a:defRPr>
            </a:lvl7pPr>
            <a:lvl8pPr lvl="7" rtl="0">
              <a:buNone/>
              <a:defRPr sz="800">
                <a:latin typeface="Montserrat Medium"/>
                <a:ea typeface="Montserrat Medium"/>
                <a:cs typeface="Montserrat Medium"/>
                <a:sym typeface="Montserrat Medium"/>
              </a:defRPr>
            </a:lvl8pPr>
            <a:lvl9pPr lvl="8" rtl="0">
              <a:buNone/>
              <a:defRPr sz="800">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458975" y="445025"/>
            <a:ext cx="3951000" cy="8145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7"/>
          <p:cNvSpPr txBox="1"/>
          <p:nvPr>
            <p:ph idx="1" type="body"/>
          </p:nvPr>
        </p:nvSpPr>
        <p:spPr>
          <a:xfrm>
            <a:off x="458975" y="1438150"/>
            <a:ext cx="3951000" cy="2981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72" name="Google Shape;72;p17"/>
          <p:cNvSpPr txBox="1"/>
          <p:nvPr>
            <p:ph idx="2" type="body"/>
          </p:nvPr>
        </p:nvSpPr>
        <p:spPr>
          <a:xfrm>
            <a:off x="4733975" y="1438150"/>
            <a:ext cx="3951000" cy="2981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73" name="Google Shape;73;p17"/>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lvl1pPr lvl="0" rtl="0">
              <a:buNone/>
              <a:defRPr sz="800">
                <a:latin typeface="Montserrat Medium"/>
                <a:ea typeface="Montserrat Medium"/>
                <a:cs typeface="Montserrat Medium"/>
                <a:sym typeface="Montserrat Medium"/>
              </a:defRPr>
            </a:lvl1pPr>
            <a:lvl2pPr lvl="1" rtl="0">
              <a:buNone/>
              <a:defRPr sz="800">
                <a:latin typeface="Montserrat Medium"/>
                <a:ea typeface="Montserrat Medium"/>
                <a:cs typeface="Montserrat Medium"/>
                <a:sym typeface="Montserrat Medium"/>
              </a:defRPr>
            </a:lvl2pPr>
            <a:lvl3pPr lvl="2" rtl="0">
              <a:buNone/>
              <a:defRPr sz="800">
                <a:latin typeface="Montserrat Medium"/>
                <a:ea typeface="Montserrat Medium"/>
                <a:cs typeface="Montserrat Medium"/>
                <a:sym typeface="Montserrat Medium"/>
              </a:defRPr>
            </a:lvl3pPr>
            <a:lvl4pPr lvl="3" rtl="0">
              <a:buNone/>
              <a:defRPr sz="800">
                <a:latin typeface="Montserrat Medium"/>
                <a:ea typeface="Montserrat Medium"/>
                <a:cs typeface="Montserrat Medium"/>
                <a:sym typeface="Montserrat Medium"/>
              </a:defRPr>
            </a:lvl4pPr>
            <a:lvl5pPr lvl="4" rtl="0">
              <a:buNone/>
              <a:defRPr sz="800">
                <a:latin typeface="Montserrat Medium"/>
                <a:ea typeface="Montserrat Medium"/>
                <a:cs typeface="Montserrat Medium"/>
                <a:sym typeface="Montserrat Medium"/>
              </a:defRPr>
            </a:lvl5pPr>
            <a:lvl6pPr lvl="5" rtl="0">
              <a:buNone/>
              <a:defRPr sz="800">
                <a:latin typeface="Montserrat Medium"/>
                <a:ea typeface="Montserrat Medium"/>
                <a:cs typeface="Montserrat Medium"/>
                <a:sym typeface="Montserrat Medium"/>
              </a:defRPr>
            </a:lvl6pPr>
            <a:lvl7pPr lvl="6" rtl="0">
              <a:buNone/>
              <a:defRPr sz="800">
                <a:latin typeface="Montserrat Medium"/>
                <a:ea typeface="Montserrat Medium"/>
                <a:cs typeface="Montserrat Medium"/>
                <a:sym typeface="Montserrat Medium"/>
              </a:defRPr>
            </a:lvl7pPr>
            <a:lvl8pPr lvl="7" rtl="0">
              <a:buNone/>
              <a:defRPr sz="800">
                <a:latin typeface="Montserrat Medium"/>
                <a:ea typeface="Montserrat Medium"/>
                <a:cs typeface="Montserrat Medium"/>
                <a:sym typeface="Montserrat Medium"/>
              </a:defRPr>
            </a:lvl8pPr>
            <a:lvl9pPr lvl="8" rtl="0">
              <a:buNone/>
              <a:defRPr sz="800">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sp>
        <p:nvSpPr>
          <p:cNvPr id="74" name="Google Shape;74;p17"/>
          <p:cNvSpPr txBox="1"/>
          <p:nvPr>
            <p:ph idx="3" type="title"/>
          </p:nvPr>
        </p:nvSpPr>
        <p:spPr>
          <a:xfrm>
            <a:off x="4733975" y="445025"/>
            <a:ext cx="3951000" cy="8145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458975" y="445025"/>
            <a:ext cx="6600600" cy="8145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8"/>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lvl1pPr lvl="0" rtl="0">
              <a:buNone/>
              <a:defRPr sz="800">
                <a:latin typeface="Montserrat Medium"/>
                <a:ea typeface="Montserrat Medium"/>
                <a:cs typeface="Montserrat Medium"/>
                <a:sym typeface="Montserrat Medium"/>
              </a:defRPr>
            </a:lvl1pPr>
            <a:lvl2pPr lvl="1" rtl="0">
              <a:buNone/>
              <a:defRPr sz="800">
                <a:latin typeface="Montserrat Medium"/>
                <a:ea typeface="Montserrat Medium"/>
                <a:cs typeface="Montserrat Medium"/>
                <a:sym typeface="Montserrat Medium"/>
              </a:defRPr>
            </a:lvl2pPr>
            <a:lvl3pPr lvl="2" rtl="0">
              <a:buNone/>
              <a:defRPr sz="800">
                <a:latin typeface="Montserrat Medium"/>
                <a:ea typeface="Montserrat Medium"/>
                <a:cs typeface="Montserrat Medium"/>
                <a:sym typeface="Montserrat Medium"/>
              </a:defRPr>
            </a:lvl3pPr>
            <a:lvl4pPr lvl="3" rtl="0">
              <a:buNone/>
              <a:defRPr sz="800">
                <a:latin typeface="Montserrat Medium"/>
                <a:ea typeface="Montserrat Medium"/>
                <a:cs typeface="Montserrat Medium"/>
                <a:sym typeface="Montserrat Medium"/>
              </a:defRPr>
            </a:lvl4pPr>
            <a:lvl5pPr lvl="4" rtl="0">
              <a:buNone/>
              <a:defRPr sz="800">
                <a:latin typeface="Montserrat Medium"/>
                <a:ea typeface="Montserrat Medium"/>
                <a:cs typeface="Montserrat Medium"/>
                <a:sym typeface="Montserrat Medium"/>
              </a:defRPr>
            </a:lvl5pPr>
            <a:lvl6pPr lvl="5" rtl="0">
              <a:buNone/>
              <a:defRPr sz="800">
                <a:latin typeface="Montserrat Medium"/>
                <a:ea typeface="Montserrat Medium"/>
                <a:cs typeface="Montserrat Medium"/>
                <a:sym typeface="Montserrat Medium"/>
              </a:defRPr>
            </a:lvl6pPr>
            <a:lvl7pPr lvl="6" rtl="0">
              <a:buNone/>
              <a:defRPr sz="800">
                <a:latin typeface="Montserrat Medium"/>
                <a:ea typeface="Montserrat Medium"/>
                <a:cs typeface="Montserrat Medium"/>
                <a:sym typeface="Montserrat Medium"/>
              </a:defRPr>
            </a:lvl7pPr>
            <a:lvl8pPr lvl="7" rtl="0">
              <a:buNone/>
              <a:defRPr sz="800">
                <a:latin typeface="Montserrat Medium"/>
                <a:ea typeface="Montserrat Medium"/>
                <a:cs typeface="Montserrat Medium"/>
                <a:sym typeface="Montserrat Medium"/>
              </a:defRPr>
            </a:lvl8pPr>
            <a:lvl9pPr lvl="8" rtl="0">
              <a:buNone/>
              <a:defRPr sz="800">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with three elements">
  <p:cSld name="TITLE_ONLY_1">
    <p:spTree>
      <p:nvGrpSpPr>
        <p:cNvPr id="78" name="Shape 78"/>
        <p:cNvGrpSpPr/>
        <p:nvPr/>
      </p:nvGrpSpPr>
      <p:grpSpPr>
        <a:xfrm>
          <a:off x="0" y="0"/>
          <a:ext cx="0" cy="0"/>
          <a:chOff x="0" y="0"/>
          <a:chExt cx="0" cy="0"/>
        </a:xfrm>
      </p:grpSpPr>
      <p:sp>
        <p:nvSpPr>
          <p:cNvPr id="79" name="Google Shape;79;p19"/>
          <p:cNvSpPr txBox="1"/>
          <p:nvPr>
            <p:ph type="title"/>
          </p:nvPr>
        </p:nvSpPr>
        <p:spPr>
          <a:xfrm>
            <a:off x="458975" y="445025"/>
            <a:ext cx="6600600" cy="814500"/>
          </a:xfrm>
          <a:prstGeom prst="rect">
            <a:avLst/>
          </a:prstGeom>
        </p:spPr>
        <p:txBody>
          <a:bodyPr anchorCtr="0" anchor="t" bIns="0" lIns="0" spcFirstLastPara="1" rIns="0" wrap="square" tIns="0">
            <a:noAutofit/>
          </a:bodyPr>
          <a:lstStyle>
            <a:lvl1pPr lvl="0" rtl="0">
              <a:spcBef>
                <a:spcPts val="0"/>
              </a:spcBef>
              <a:spcAft>
                <a:spcPts val="0"/>
              </a:spcAft>
              <a:buClr>
                <a:srgbClr val="4B3241"/>
              </a:buClr>
              <a:buSzPts val="2200"/>
              <a:buNone/>
              <a:defRPr>
                <a:solidFill>
                  <a:srgbClr val="4B324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9"/>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lvl1pPr lvl="0" rtl="0">
              <a:buNone/>
              <a:defRPr sz="800">
                <a:latin typeface="Montserrat Medium"/>
                <a:ea typeface="Montserrat Medium"/>
                <a:cs typeface="Montserrat Medium"/>
                <a:sym typeface="Montserrat Medium"/>
              </a:defRPr>
            </a:lvl1pPr>
            <a:lvl2pPr lvl="1" rtl="0">
              <a:buNone/>
              <a:defRPr sz="800">
                <a:latin typeface="Montserrat Medium"/>
                <a:ea typeface="Montserrat Medium"/>
                <a:cs typeface="Montserrat Medium"/>
                <a:sym typeface="Montserrat Medium"/>
              </a:defRPr>
            </a:lvl2pPr>
            <a:lvl3pPr lvl="2" rtl="0">
              <a:buNone/>
              <a:defRPr sz="800">
                <a:latin typeface="Montserrat Medium"/>
                <a:ea typeface="Montserrat Medium"/>
                <a:cs typeface="Montserrat Medium"/>
                <a:sym typeface="Montserrat Medium"/>
              </a:defRPr>
            </a:lvl3pPr>
            <a:lvl4pPr lvl="3" rtl="0">
              <a:buNone/>
              <a:defRPr sz="800">
                <a:latin typeface="Montserrat Medium"/>
                <a:ea typeface="Montserrat Medium"/>
                <a:cs typeface="Montserrat Medium"/>
                <a:sym typeface="Montserrat Medium"/>
              </a:defRPr>
            </a:lvl4pPr>
            <a:lvl5pPr lvl="4" rtl="0">
              <a:buNone/>
              <a:defRPr sz="800">
                <a:latin typeface="Montserrat Medium"/>
                <a:ea typeface="Montserrat Medium"/>
                <a:cs typeface="Montserrat Medium"/>
                <a:sym typeface="Montserrat Medium"/>
              </a:defRPr>
            </a:lvl5pPr>
            <a:lvl6pPr lvl="5" rtl="0">
              <a:buNone/>
              <a:defRPr sz="800">
                <a:latin typeface="Montserrat Medium"/>
                <a:ea typeface="Montserrat Medium"/>
                <a:cs typeface="Montserrat Medium"/>
                <a:sym typeface="Montserrat Medium"/>
              </a:defRPr>
            </a:lvl6pPr>
            <a:lvl7pPr lvl="6" rtl="0">
              <a:buNone/>
              <a:defRPr sz="800">
                <a:latin typeface="Montserrat Medium"/>
                <a:ea typeface="Montserrat Medium"/>
                <a:cs typeface="Montserrat Medium"/>
                <a:sym typeface="Montserrat Medium"/>
              </a:defRPr>
            </a:lvl7pPr>
            <a:lvl8pPr lvl="7" rtl="0">
              <a:buNone/>
              <a:defRPr sz="800">
                <a:latin typeface="Montserrat Medium"/>
                <a:ea typeface="Montserrat Medium"/>
                <a:cs typeface="Montserrat Medium"/>
                <a:sym typeface="Montserrat Medium"/>
              </a:defRPr>
            </a:lvl8pPr>
            <a:lvl9pPr lvl="8" rtl="0">
              <a:buNone/>
              <a:defRPr sz="800">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sp>
        <p:nvSpPr>
          <p:cNvPr id="81" name="Google Shape;81;p19"/>
          <p:cNvSpPr txBox="1"/>
          <p:nvPr>
            <p:ph idx="1" type="subTitle"/>
          </p:nvPr>
        </p:nvSpPr>
        <p:spPr>
          <a:xfrm>
            <a:off x="458975" y="1882125"/>
            <a:ext cx="2585400" cy="453300"/>
          </a:xfrm>
          <a:prstGeom prst="rect">
            <a:avLst/>
          </a:prstGeom>
          <a:solidFill>
            <a:schemeClr val="accent1"/>
          </a:solidFill>
        </p:spPr>
        <p:txBody>
          <a:bodyPr anchorCtr="0" anchor="t" bIns="91425" lIns="91425" spcFirstLastPara="1" rIns="91425" wrap="square" tIns="90000">
            <a:noAutofit/>
          </a:bodyPr>
          <a:lstStyle>
            <a:lvl1pPr lvl="0" rtl="0">
              <a:spcBef>
                <a:spcPts val="0"/>
              </a:spcBef>
              <a:spcAft>
                <a:spcPts val="0"/>
              </a:spcAft>
              <a:buNone/>
              <a:defRPr b="1">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 name="Google Shape;82;p19"/>
          <p:cNvSpPr txBox="1"/>
          <p:nvPr>
            <p:ph idx="2" type="body"/>
          </p:nvPr>
        </p:nvSpPr>
        <p:spPr>
          <a:xfrm>
            <a:off x="458975" y="2492625"/>
            <a:ext cx="2585400" cy="19266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0000">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600"/>
              </a:spcBef>
              <a:spcAft>
                <a:spcPts val="0"/>
              </a:spcAft>
              <a:buSzPts val="1400"/>
              <a:buChar char="–"/>
              <a:defRPr sz="1400"/>
            </a:lvl2pPr>
            <a:lvl3pPr indent="-317500" lvl="2" marL="1371600" rtl="0">
              <a:lnSpc>
                <a:spcPct val="115000"/>
              </a:lnSpc>
              <a:spcBef>
                <a:spcPts val="600"/>
              </a:spcBef>
              <a:spcAft>
                <a:spcPts val="0"/>
              </a:spcAft>
              <a:buSzPts val="1400"/>
              <a:buChar char="–"/>
              <a:defRPr/>
            </a:lvl3pPr>
            <a:lvl4pPr indent="-317500" lvl="3" marL="1828800" rtl="0">
              <a:lnSpc>
                <a:spcPct val="115000"/>
              </a:lnSpc>
              <a:spcBef>
                <a:spcPts val="600"/>
              </a:spcBef>
              <a:spcAft>
                <a:spcPts val="0"/>
              </a:spcAft>
              <a:buSzPts val="1400"/>
              <a:buChar char="–"/>
              <a:defRPr/>
            </a:lvl4pPr>
            <a:lvl5pPr indent="-317500" lvl="4" marL="2286000" rtl="0">
              <a:lnSpc>
                <a:spcPct val="115000"/>
              </a:lnSpc>
              <a:spcBef>
                <a:spcPts val="600"/>
              </a:spcBef>
              <a:spcAft>
                <a:spcPts val="0"/>
              </a:spcAft>
              <a:buSzPts val="1400"/>
              <a:buChar char="–"/>
              <a:defRPr/>
            </a:lvl5pPr>
            <a:lvl6pPr indent="-317500" lvl="5" marL="2743200" rtl="0">
              <a:lnSpc>
                <a:spcPct val="115000"/>
              </a:lnSpc>
              <a:spcBef>
                <a:spcPts val="600"/>
              </a:spcBef>
              <a:spcAft>
                <a:spcPts val="0"/>
              </a:spcAft>
              <a:buSzPts val="1400"/>
              <a:buChar char="–"/>
              <a:defRPr/>
            </a:lvl6pPr>
            <a:lvl7pPr indent="-317500" lvl="6" marL="3200400" rtl="0">
              <a:lnSpc>
                <a:spcPct val="115000"/>
              </a:lnSpc>
              <a:spcBef>
                <a:spcPts val="600"/>
              </a:spcBef>
              <a:spcAft>
                <a:spcPts val="0"/>
              </a:spcAft>
              <a:buSzPts val="1400"/>
              <a:buChar char="–"/>
              <a:defRPr/>
            </a:lvl7pPr>
            <a:lvl8pPr indent="-317500" lvl="7" marL="3657600" rtl="0">
              <a:lnSpc>
                <a:spcPct val="115000"/>
              </a:lnSpc>
              <a:spcBef>
                <a:spcPts val="600"/>
              </a:spcBef>
              <a:spcAft>
                <a:spcPts val="0"/>
              </a:spcAft>
              <a:buSzPts val="1400"/>
              <a:buChar char="–"/>
              <a:defRPr/>
            </a:lvl8pPr>
            <a:lvl9pPr indent="-317500" lvl="8" marL="4114800" rtl="0">
              <a:lnSpc>
                <a:spcPct val="115000"/>
              </a:lnSpc>
              <a:spcBef>
                <a:spcPts val="600"/>
              </a:spcBef>
              <a:spcAft>
                <a:spcPts val="600"/>
              </a:spcAft>
              <a:buSzPts val="1400"/>
              <a:buChar char="–"/>
              <a:defRPr/>
            </a:lvl9pPr>
          </a:lstStyle>
          <a:p/>
        </p:txBody>
      </p:sp>
      <p:sp>
        <p:nvSpPr>
          <p:cNvPr id="83" name="Google Shape;83;p19"/>
          <p:cNvSpPr txBox="1"/>
          <p:nvPr>
            <p:ph idx="3" type="subTitle"/>
          </p:nvPr>
        </p:nvSpPr>
        <p:spPr>
          <a:xfrm>
            <a:off x="3279300" y="1882125"/>
            <a:ext cx="2585400" cy="453300"/>
          </a:xfrm>
          <a:prstGeom prst="rect">
            <a:avLst/>
          </a:prstGeom>
          <a:solidFill>
            <a:schemeClr val="accent1"/>
          </a:solidFill>
        </p:spPr>
        <p:txBody>
          <a:bodyPr anchorCtr="0" anchor="t" bIns="91425" lIns="91425" spcFirstLastPara="1" rIns="91425" wrap="square" tIns="90000">
            <a:noAutofit/>
          </a:bodyPr>
          <a:lstStyle>
            <a:lvl1pPr lvl="0" rtl="0">
              <a:spcBef>
                <a:spcPts val="0"/>
              </a:spcBef>
              <a:spcAft>
                <a:spcPts val="0"/>
              </a:spcAft>
              <a:buNone/>
              <a:defRPr b="1">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9"/>
          <p:cNvSpPr txBox="1"/>
          <p:nvPr>
            <p:ph idx="4" type="body"/>
          </p:nvPr>
        </p:nvSpPr>
        <p:spPr>
          <a:xfrm>
            <a:off x="3279300" y="2492625"/>
            <a:ext cx="2585400" cy="19266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0000">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600"/>
              </a:spcBef>
              <a:spcAft>
                <a:spcPts val="0"/>
              </a:spcAft>
              <a:buSzPts val="1400"/>
              <a:buChar char="–"/>
              <a:defRPr sz="1400"/>
            </a:lvl2pPr>
            <a:lvl3pPr indent="-317500" lvl="2" marL="1371600" rtl="0">
              <a:lnSpc>
                <a:spcPct val="115000"/>
              </a:lnSpc>
              <a:spcBef>
                <a:spcPts val="600"/>
              </a:spcBef>
              <a:spcAft>
                <a:spcPts val="0"/>
              </a:spcAft>
              <a:buSzPts val="1400"/>
              <a:buChar char="–"/>
              <a:defRPr/>
            </a:lvl3pPr>
            <a:lvl4pPr indent="-317500" lvl="3" marL="1828800" rtl="0">
              <a:lnSpc>
                <a:spcPct val="115000"/>
              </a:lnSpc>
              <a:spcBef>
                <a:spcPts val="600"/>
              </a:spcBef>
              <a:spcAft>
                <a:spcPts val="0"/>
              </a:spcAft>
              <a:buSzPts val="1400"/>
              <a:buChar char="–"/>
              <a:defRPr/>
            </a:lvl4pPr>
            <a:lvl5pPr indent="-317500" lvl="4" marL="2286000" rtl="0">
              <a:lnSpc>
                <a:spcPct val="115000"/>
              </a:lnSpc>
              <a:spcBef>
                <a:spcPts val="600"/>
              </a:spcBef>
              <a:spcAft>
                <a:spcPts val="0"/>
              </a:spcAft>
              <a:buSzPts val="1400"/>
              <a:buChar char="–"/>
              <a:defRPr/>
            </a:lvl5pPr>
            <a:lvl6pPr indent="-317500" lvl="5" marL="2743200" rtl="0">
              <a:lnSpc>
                <a:spcPct val="115000"/>
              </a:lnSpc>
              <a:spcBef>
                <a:spcPts val="600"/>
              </a:spcBef>
              <a:spcAft>
                <a:spcPts val="0"/>
              </a:spcAft>
              <a:buSzPts val="1400"/>
              <a:buChar char="–"/>
              <a:defRPr/>
            </a:lvl6pPr>
            <a:lvl7pPr indent="-317500" lvl="6" marL="3200400" rtl="0">
              <a:lnSpc>
                <a:spcPct val="115000"/>
              </a:lnSpc>
              <a:spcBef>
                <a:spcPts val="600"/>
              </a:spcBef>
              <a:spcAft>
                <a:spcPts val="0"/>
              </a:spcAft>
              <a:buSzPts val="1400"/>
              <a:buChar char="–"/>
              <a:defRPr/>
            </a:lvl7pPr>
            <a:lvl8pPr indent="-317500" lvl="7" marL="3657600" rtl="0">
              <a:lnSpc>
                <a:spcPct val="115000"/>
              </a:lnSpc>
              <a:spcBef>
                <a:spcPts val="600"/>
              </a:spcBef>
              <a:spcAft>
                <a:spcPts val="0"/>
              </a:spcAft>
              <a:buSzPts val="1400"/>
              <a:buChar char="–"/>
              <a:defRPr/>
            </a:lvl8pPr>
            <a:lvl9pPr indent="-317500" lvl="8" marL="4114800" rtl="0">
              <a:lnSpc>
                <a:spcPct val="115000"/>
              </a:lnSpc>
              <a:spcBef>
                <a:spcPts val="600"/>
              </a:spcBef>
              <a:spcAft>
                <a:spcPts val="600"/>
              </a:spcAft>
              <a:buSzPts val="1400"/>
              <a:buChar char="–"/>
              <a:defRPr/>
            </a:lvl9pPr>
          </a:lstStyle>
          <a:p/>
        </p:txBody>
      </p:sp>
      <p:sp>
        <p:nvSpPr>
          <p:cNvPr id="85" name="Google Shape;85;p19"/>
          <p:cNvSpPr txBox="1"/>
          <p:nvPr>
            <p:ph idx="5" type="subTitle"/>
          </p:nvPr>
        </p:nvSpPr>
        <p:spPr>
          <a:xfrm>
            <a:off x="6099625" y="1882125"/>
            <a:ext cx="2585400" cy="453300"/>
          </a:xfrm>
          <a:prstGeom prst="rect">
            <a:avLst/>
          </a:prstGeom>
          <a:solidFill>
            <a:schemeClr val="accent1"/>
          </a:solidFill>
        </p:spPr>
        <p:txBody>
          <a:bodyPr anchorCtr="0" anchor="t" bIns="91425" lIns="91425" spcFirstLastPara="1" rIns="91425" wrap="square" tIns="90000">
            <a:noAutofit/>
          </a:bodyPr>
          <a:lstStyle>
            <a:lvl1pPr lvl="0" rtl="0">
              <a:spcBef>
                <a:spcPts val="0"/>
              </a:spcBef>
              <a:spcAft>
                <a:spcPts val="0"/>
              </a:spcAft>
              <a:buNone/>
              <a:defRPr b="1">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 name="Google Shape;86;p19"/>
          <p:cNvSpPr txBox="1"/>
          <p:nvPr>
            <p:ph idx="6" type="body"/>
          </p:nvPr>
        </p:nvSpPr>
        <p:spPr>
          <a:xfrm>
            <a:off x="6099625" y="2492625"/>
            <a:ext cx="2585400" cy="19266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0000">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600"/>
              </a:spcBef>
              <a:spcAft>
                <a:spcPts val="0"/>
              </a:spcAft>
              <a:buSzPts val="1400"/>
              <a:buChar char="–"/>
              <a:defRPr sz="1400"/>
            </a:lvl2pPr>
            <a:lvl3pPr indent="-317500" lvl="2" marL="1371600" rtl="0">
              <a:lnSpc>
                <a:spcPct val="115000"/>
              </a:lnSpc>
              <a:spcBef>
                <a:spcPts val="600"/>
              </a:spcBef>
              <a:spcAft>
                <a:spcPts val="0"/>
              </a:spcAft>
              <a:buSzPts val="1400"/>
              <a:buChar char="–"/>
              <a:defRPr/>
            </a:lvl3pPr>
            <a:lvl4pPr indent="-317500" lvl="3" marL="1828800" rtl="0">
              <a:lnSpc>
                <a:spcPct val="115000"/>
              </a:lnSpc>
              <a:spcBef>
                <a:spcPts val="600"/>
              </a:spcBef>
              <a:spcAft>
                <a:spcPts val="0"/>
              </a:spcAft>
              <a:buSzPts val="1400"/>
              <a:buChar char="–"/>
              <a:defRPr/>
            </a:lvl4pPr>
            <a:lvl5pPr indent="-317500" lvl="4" marL="2286000" rtl="0">
              <a:lnSpc>
                <a:spcPct val="115000"/>
              </a:lnSpc>
              <a:spcBef>
                <a:spcPts val="600"/>
              </a:spcBef>
              <a:spcAft>
                <a:spcPts val="0"/>
              </a:spcAft>
              <a:buSzPts val="1400"/>
              <a:buChar char="–"/>
              <a:defRPr/>
            </a:lvl5pPr>
            <a:lvl6pPr indent="-317500" lvl="5" marL="2743200" rtl="0">
              <a:lnSpc>
                <a:spcPct val="115000"/>
              </a:lnSpc>
              <a:spcBef>
                <a:spcPts val="600"/>
              </a:spcBef>
              <a:spcAft>
                <a:spcPts val="0"/>
              </a:spcAft>
              <a:buSzPts val="1400"/>
              <a:buChar char="–"/>
              <a:defRPr/>
            </a:lvl6pPr>
            <a:lvl7pPr indent="-317500" lvl="6" marL="3200400" rtl="0">
              <a:lnSpc>
                <a:spcPct val="115000"/>
              </a:lnSpc>
              <a:spcBef>
                <a:spcPts val="600"/>
              </a:spcBef>
              <a:spcAft>
                <a:spcPts val="0"/>
              </a:spcAft>
              <a:buSzPts val="1400"/>
              <a:buChar char="–"/>
              <a:defRPr/>
            </a:lvl7pPr>
            <a:lvl8pPr indent="-317500" lvl="7" marL="3657600" rtl="0">
              <a:lnSpc>
                <a:spcPct val="115000"/>
              </a:lnSpc>
              <a:spcBef>
                <a:spcPts val="600"/>
              </a:spcBef>
              <a:spcAft>
                <a:spcPts val="0"/>
              </a:spcAft>
              <a:buSzPts val="1400"/>
              <a:buChar char="–"/>
              <a:defRPr/>
            </a:lvl8pPr>
            <a:lvl9pPr indent="-317500" lvl="8" marL="4114800" rtl="0">
              <a:lnSpc>
                <a:spcPct val="115000"/>
              </a:lnSpc>
              <a:spcBef>
                <a:spcPts val="600"/>
              </a:spcBef>
              <a:spcAft>
                <a:spcPts val="6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tting tasks">
  <p:cSld name="TITLE_ONLY_1_1">
    <p:spTree>
      <p:nvGrpSpPr>
        <p:cNvPr id="87" name="Shape 87"/>
        <p:cNvGrpSpPr/>
        <p:nvPr/>
      </p:nvGrpSpPr>
      <p:grpSpPr>
        <a:xfrm>
          <a:off x="0" y="0"/>
          <a:ext cx="0" cy="0"/>
          <a:chOff x="0" y="0"/>
          <a:chExt cx="0" cy="0"/>
        </a:xfrm>
      </p:grpSpPr>
      <p:sp>
        <p:nvSpPr>
          <p:cNvPr id="88" name="Google Shape;88;p20"/>
          <p:cNvSpPr txBox="1"/>
          <p:nvPr>
            <p:ph type="title"/>
          </p:nvPr>
        </p:nvSpPr>
        <p:spPr>
          <a:xfrm>
            <a:off x="458975" y="445025"/>
            <a:ext cx="6600600" cy="8145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20"/>
          <p:cNvSpPr txBox="1"/>
          <p:nvPr>
            <p:ph idx="1" type="subTitle"/>
          </p:nvPr>
        </p:nvSpPr>
        <p:spPr>
          <a:xfrm>
            <a:off x="458975" y="1438150"/>
            <a:ext cx="3128400" cy="453300"/>
          </a:xfrm>
          <a:prstGeom prst="rect">
            <a:avLst/>
          </a:prstGeom>
          <a:solidFill>
            <a:schemeClr val="accent1"/>
          </a:solidFill>
        </p:spPr>
        <p:txBody>
          <a:bodyPr anchorCtr="0" anchor="t" bIns="91425" lIns="91425" spcFirstLastPara="1" rIns="91425" wrap="square" tIns="90000">
            <a:noAutofit/>
          </a:bodyPr>
          <a:lstStyle>
            <a:lvl1pPr lvl="0" rtl="0">
              <a:spcBef>
                <a:spcPts val="0"/>
              </a:spcBef>
              <a:spcAft>
                <a:spcPts val="0"/>
              </a:spcAft>
              <a:buNone/>
              <a:defRPr b="1">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0" name="Google Shape;90;p20"/>
          <p:cNvSpPr txBox="1"/>
          <p:nvPr>
            <p:ph idx="2" type="subTitle"/>
          </p:nvPr>
        </p:nvSpPr>
        <p:spPr>
          <a:xfrm>
            <a:off x="5555725" y="2671200"/>
            <a:ext cx="3129300" cy="394500"/>
          </a:xfrm>
          <a:prstGeom prst="rect">
            <a:avLst/>
          </a:prstGeom>
          <a:solidFill>
            <a:schemeClr val="accent5"/>
          </a:solidFill>
        </p:spPr>
        <p:txBody>
          <a:bodyPr anchorCtr="0" anchor="t" bIns="91425" lIns="91425" spcFirstLastPara="1" rIns="91425" wrap="square" tIns="90000">
            <a:noAutofit/>
          </a:bodyPr>
          <a:lstStyle>
            <a:lvl1pPr lvl="0" rtl="0">
              <a:spcBef>
                <a:spcPts val="0"/>
              </a:spcBef>
              <a:spcAft>
                <a:spcPts val="0"/>
              </a:spcAft>
              <a:buNone/>
              <a:defRPr b="1" sz="1400">
                <a:solidFill>
                  <a:schemeClr val="lt1"/>
                </a:solidFill>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91" name="Google Shape;91;p20"/>
          <p:cNvSpPr txBox="1"/>
          <p:nvPr>
            <p:ph idx="3" type="body"/>
          </p:nvPr>
        </p:nvSpPr>
        <p:spPr>
          <a:xfrm>
            <a:off x="458975" y="2070075"/>
            <a:ext cx="3951000" cy="5265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92" name="Google Shape;92;p20"/>
          <p:cNvSpPr txBox="1"/>
          <p:nvPr>
            <p:ph idx="4" type="subTitle"/>
          </p:nvPr>
        </p:nvSpPr>
        <p:spPr>
          <a:xfrm>
            <a:off x="458975" y="2671200"/>
            <a:ext cx="3128400" cy="453300"/>
          </a:xfrm>
          <a:prstGeom prst="rect">
            <a:avLst/>
          </a:prstGeom>
          <a:solidFill>
            <a:schemeClr val="accent1"/>
          </a:solidFill>
        </p:spPr>
        <p:txBody>
          <a:bodyPr anchorCtr="0" anchor="t" bIns="91425" lIns="91425" spcFirstLastPara="1" rIns="91425" wrap="square" tIns="90000">
            <a:noAutofit/>
          </a:bodyPr>
          <a:lstStyle>
            <a:lvl1pPr lvl="0" rtl="0">
              <a:spcBef>
                <a:spcPts val="0"/>
              </a:spcBef>
              <a:spcAft>
                <a:spcPts val="0"/>
              </a:spcAft>
              <a:buNone/>
              <a:defRPr b="1">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3" name="Google Shape;93;p20"/>
          <p:cNvSpPr txBox="1"/>
          <p:nvPr>
            <p:ph idx="5" type="body"/>
          </p:nvPr>
        </p:nvSpPr>
        <p:spPr>
          <a:xfrm>
            <a:off x="458975" y="3303125"/>
            <a:ext cx="3951000" cy="5265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94" name="Google Shape;94;p20"/>
          <p:cNvSpPr txBox="1"/>
          <p:nvPr>
            <p:ph idx="6" type="subTitle"/>
          </p:nvPr>
        </p:nvSpPr>
        <p:spPr>
          <a:xfrm>
            <a:off x="5555725" y="3177725"/>
            <a:ext cx="3129300" cy="394500"/>
          </a:xfrm>
          <a:prstGeom prst="rect">
            <a:avLst/>
          </a:prstGeom>
          <a:solidFill>
            <a:schemeClr val="accent6"/>
          </a:solidFill>
        </p:spPr>
        <p:txBody>
          <a:bodyPr anchorCtr="0" anchor="t" bIns="91425" lIns="91425" spcFirstLastPara="1" rIns="91425" wrap="square" tIns="90000">
            <a:noAutofit/>
          </a:bodyPr>
          <a:lstStyle>
            <a:lvl1pPr lvl="0" rtl="0">
              <a:spcBef>
                <a:spcPts val="0"/>
              </a:spcBef>
              <a:spcAft>
                <a:spcPts val="0"/>
              </a:spcAft>
              <a:buNone/>
              <a:defRPr b="1" sz="1400">
                <a:solidFill>
                  <a:schemeClr val="lt1"/>
                </a:solidFill>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95" name="Google Shape;95;p20"/>
          <p:cNvSpPr txBox="1"/>
          <p:nvPr>
            <p:ph idx="7" type="subTitle"/>
          </p:nvPr>
        </p:nvSpPr>
        <p:spPr>
          <a:xfrm>
            <a:off x="5555725" y="3684250"/>
            <a:ext cx="3129300" cy="394500"/>
          </a:xfrm>
          <a:prstGeom prst="rect">
            <a:avLst/>
          </a:prstGeom>
          <a:solidFill>
            <a:schemeClr val="accent4"/>
          </a:solidFill>
        </p:spPr>
        <p:txBody>
          <a:bodyPr anchorCtr="0" anchor="t" bIns="91425" lIns="91425" spcFirstLastPara="1" rIns="91425" wrap="square" tIns="90000">
            <a:noAutofit/>
          </a:bodyPr>
          <a:lstStyle>
            <a:lvl1pPr lvl="0" rtl="0">
              <a:spcBef>
                <a:spcPts val="0"/>
              </a:spcBef>
              <a:spcAft>
                <a:spcPts val="0"/>
              </a:spcAft>
              <a:buNone/>
              <a:defRPr b="1" sz="1400">
                <a:solidFill>
                  <a:schemeClr val="lt1"/>
                </a:solidFill>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p:txBody>
      </p:sp>
      <p:sp>
        <p:nvSpPr>
          <p:cNvPr id="96" name="Google Shape;96;p20"/>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lvl1pPr lvl="0" rtl="0">
              <a:buNone/>
              <a:defRPr sz="800">
                <a:latin typeface="Montserrat Medium"/>
                <a:ea typeface="Montserrat Medium"/>
                <a:cs typeface="Montserrat Medium"/>
                <a:sym typeface="Montserrat Medium"/>
              </a:defRPr>
            </a:lvl1pPr>
            <a:lvl2pPr lvl="1" rtl="0">
              <a:buNone/>
              <a:defRPr sz="800">
                <a:latin typeface="Montserrat Medium"/>
                <a:ea typeface="Montserrat Medium"/>
                <a:cs typeface="Montserrat Medium"/>
                <a:sym typeface="Montserrat Medium"/>
              </a:defRPr>
            </a:lvl2pPr>
            <a:lvl3pPr lvl="2" rtl="0">
              <a:buNone/>
              <a:defRPr sz="800">
                <a:latin typeface="Montserrat Medium"/>
                <a:ea typeface="Montserrat Medium"/>
                <a:cs typeface="Montserrat Medium"/>
                <a:sym typeface="Montserrat Medium"/>
              </a:defRPr>
            </a:lvl3pPr>
            <a:lvl4pPr lvl="3" rtl="0">
              <a:buNone/>
              <a:defRPr sz="800">
                <a:latin typeface="Montserrat Medium"/>
                <a:ea typeface="Montserrat Medium"/>
                <a:cs typeface="Montserrat Medium"/>
                <a:sym typeface="Montserrat Medium"/>
              </a:defRPr>
            </a:lvl4pPr>
            <a:lvl5pPr lvl="4" rtl="0">
              <a:buNone/>
              <a:defRPr sz="800">
                <a:latin typeface="Montserrat Medium"/>
                <a:ea typeface="Montserrat Medium"/>
                <a:cs typeface="Montserrat Medium"/>
                <a:sym typeface="Montserrat Medium"/>
              </a:defRPr>
            </a:lvl5pPr>
            <a:lvl6pPr lvl="5" rtl="0">
              <a:buNone/>
              <a:defRPr sz="800">
                <a:latin typeface="Montserrat Medium"/>
                <a:ea typeface="Montserrat Medium"/>
                <a:cs typeface="Montserrat Medium"/>
                <a:sym typeface="Montserrat Medium"/>
              </a:defRPr>
            </a:lvl6pPr>
            <a:lvl7pPr lvl="6" rtl="0">
              <a:buNone/>
              <a:defRPr sz="800">
                <a:latin typeface="Montserrat Medium"/>
                <a:ea typeface="Montserrat Medium"/>
                <a:cs typeface="Montserrat Medium"/>
                <a:sym typeface="Montserrat Medium"/>
              </a:defRPr>
            </a:lvl7pPr>
            <a:lvl8pPr lvl="7" rtl="0">
              <a:buNone/>
              <a:defRPr sz="800">
                <a:latin typeface="Montserrat Medium"/>
                <a:ea typeface="Montserrat Medium"/>
                <a:cs typeface="Montserrat Medium"/>
                <a:sym typeface="Montserrat Medium"/>
              </a:defRPr>
            </a:lvl8pPr>
            <a:lvl9pPr lvl="8" rtl="0">
              <a:buNone/>
              <a:defRPr sz="800">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ple choice options">
  <p:cSld name="TITLE_ONLY_1_1_1">
    <p:spTree>
      <p:nvGrpSpPr>
        <p:cNvPr id="97" name="Shape 97"/>
        <p:cNvGrpSpPr/>
        <p:nvPr/>
      </p:nvGrpSpPr>
      <p:grpSpPr>
        <a:xfrm>
          <a:off x="0" y="0"/>
          <a:ext cx="0" cy="0"/>
          <a:chOff x="0" y="0"/>
          <a:chExt cx="0" cy="0"/>
        </a:xfrm>
      </p:grpSpPr>
      <p:sp>
        <p:nvSpPr>
          <p:cNvPr id="98" name="Google Shape;98;p21"/>
          <p:cNvSpPr txBox="1"/>
          <p:nvPr>
            <p:ph type="title"/>
          </p:nvPr>
        </p:nvSpPr>
        <p:spPr>
          <a:xfrm>
            <a:off x="458975" y="445025"/>
            <a:ext cx="6600600" cy="814500"/>
          </a:xfrm>
          <a:prstGeom prst="rect">
            <a:avLst/>
          </a:prstGeom>
        </p:spPr>
        <p:txBody>
          <a:bodyPr anchorCtr="0" anchor="t" bIns="0" lIns="0" spcFirstLastPara="1" rIns="0" wrap="square" tIns="0">
            <a:noAutofit/>
          </a:bodyPr>
          <a:lstStyle>
            <a:lvl1pPr lvl="0" rtl="0">
              <a:spcBef>
                <a:spcPts val="0"/>
              </a:spcBef>
              <a:spcAft>
                <a:spcPts val="0"/>
              </a:spcAft>
              <a:buClr>
                <a:srgbClr val="4B3241"/>
              </a:buClr>
              <a:buSzPts val="2200"/>
              <a:buNone/>
              <a:defRPr>
                <a:solidFill>
                  <a:srgbClr val="4B324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1"/>
          <p:cNvSpPr txBox="1"/>
          <p:nvPr>
            <p:ph idx="1" type="subTitle"/>
          </p:nvPr>
        </p:nvSpPr>
        <p:spPr>
          <a:xfrm>
            <a:off x="458975" y="1438150"/>
            <a:ext cx="3128400" cy="453300"/>
          </a:xfrm>
          <a:prstGeom prst="rect">
            <a:avLst/>
          </a:prstGeom>
          <a:solidFill>
            <a:schemeClr val="accent6"/>
          </a:solidFill>
        </p:spPr>
        <p:txBody>
          <a:bodyPr anchorCtr="0" anchor="t" bIns="91425" lIns="91425" spcFirstLastPara="1" rIns="91425" wrap="square" tIns="90000">
            <a:noAutofit/>
          </a:bodyPr>
          <a:lstStyle>
            <a:lvl1pPr lvl="0" rtl="0">
              <a:spcBef>
                <a:spcPts val="0"/>
              </a:spcBef>
              <a:spcAft>
                <a:spcPts val="0"/>
              </a:spcAft>
              <a:buNone/>
              <a:defRPr>
                <a:solidFill>
                  <a:schemeClr val="lt1"/>
                </a:solidFill>
                <a:latin typeface="Montserrat SemiBold"/>
                <a:ea typeface="Montserrat SemiBold"/>
                <a:cs typeface="Montserrat SemiBold"/>
                <a:sym typeface="Montserrat Semi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1"/>
          <p:cNvSpPr txBox="1"/>
          <p:nvPr>
            <p:ph idx="2" type="body"/>
          </p:nvPr>
        </p:nvSpPr>
        <p:spPr>
          <a:xfrm>
            <a:off x="458975" y="2070075"/>
            <a:ext cx="3951000" cy="6309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101" name="Google Shape;101;p21"/>
          <p:cNvSpPr txBox="1"/>
          <p:nvPr>
            <p:ph idx="3" type="subTitle"/>
          </p:nvPr>
        </p:nvSpPr>
        <p:spPr>
          <a:xfrm>
            <a:off x="4734000" y="1438150"/>
            <a:ext cx="3128400" cy="453300"/>
          </a:xfrm>
          <a:prstGeom prst="rect">
            <a:avLst/>
          </a:prstGeom>
          <a:solidFill>
            <a:schemeClr val="accent5"/>
          </a:solidFill>
        </p:spPr>
        <p:txBody>
          <a:bodyPr anchorCtr="0" anchor="t" bIns="91425" lIns="91425" spcFirstLastPara="1" rIns="91425" wrap="square" tIns="90000">
            <a:noAutofit/>
          </a:bodyPr>
          <a:lstStyle>
            <a:lvl1pPr lvl="0" rtl="0">
              <a:spcBef>
                <a:spcPts val="0"/>
              </a:spcBef>
              <a:spcAft>
                <a:spcPts val="0"/>
              </a:spcAft>
              <a:buNone/>
              <a:defRPr>
                <a:solidFill>
                  <a:schemeClr val="lt1"/>
                </a:solidFill>
                <a:latin typeface="Montserrat SemiBold"/>
                <a:ea typeface="Montserrat SemiBold"/>
                <a:cs typeface="Montserrat SemiBold"/>
                <a:sym typeface="Montserrat Semi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21"/>
          <p:cNvSpPr txBox="1"/>
          <p:nvPr>
            <p:ph idx="4" type="body"/>
          </p:nvPr>
        </p:nvSpPr>
        <p:spPr>
          <a:xfrm>
            <a:off x="4734000" y="2070075"/>
            <a:ext cx="3951000" cy="6309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103" name="Google Shape;103;p21"/>
          <p:cNvSpPr txBox="1"/>
          <p:nvPr>
            <p:ph idx="5" type="subTitle"/>
          </p:nvPr>
        </p:nvSpPr>
        <p:spPr>
          <a:xfrm>
            <a:off x="458975" y="2952375"/>
            <a:ext cx="3128400" cy="453300"/>
          </a:xfrm>
          <a:prstGeom prst="rect">
            <a:avLst/>
          </a:prstGeom>
          <a:solidFill>
            <a:schemeClr val="accent1"/>
          </a:solidFill>
        </p:spPr>
        <p:txBody>
          <a:bodyPr anchorCtr="0" anchor="t" bIns="91425" lIns="91425" spcFirstLastPara="1" rIns="91425" wrap="square" tIns="90000">
            <a:noAutofit/>
          </a:bodyPr>
          <a:lstStyle>
            <a:lvl1pPr lvl="0" rtl="0">
              <a:spcBef>
                <a:spcPts val="0"/>
              </a:spcBef>
              <a:spcAft>
                <a:spcPts val="0"/>
              </a:spcAft>
              <a:buNone/>
              <a:defRPr>
                <a:solidFill>
                  <a:schemeClr val="lt1"/>
                </a:solidFill>
                <a:latin typeface="Montserrat SemiBold"/>
                <a:ea typeface="Montserrat SemiBold"/>
                <a:cs typeface="Montserrat SemiBold"/>
                <a:sym typeface="Montserrat Semi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1"/>
          <p:cNvSpPr txBox="1"/>
          <p:nvPr>
            <p:ph idx="6" type="body"/>
          </p:nvPr>
        </p:nvSpPr>
        <p:spPr>
          <a:xfrm>
            <a:off x="458975" y="3584300"/>
            <a:ext cx="3951000" cy="6309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105" name="Google Shape;105;p21"/>
          <p:cNvSpPr txBox="1"/>
          <p:nvPr>
            <p:ph idx="7" type="subTitle"/>
          </p:nvPr>
        </p:nvSpPr>
        <p:spPr>
          <a:xfrm>
            <a:off x="4734000" y="2952375"/>
            <a:ext cx="3128400" cy="453300"/>
          </a:xfrm>
          <a:prstGeom prst="rect">
            <a:avLst/>
          </a:prstGeom>
          <a:solidFill>
            <a:schemeClr val="accent4"/>
          </a:solidFill>
        </p:spPr>
        <p:txBody>
          <a:bodyPr anchorCtr="0" anchor="t" bIns="91425" lIns="91425" spcFirstLastPara="1" rIns="91425" wrap="square" tIns="90000">
            <a:noAutofit/>
          </a:bodyPr>
          <a:lstStyle>
            <a:lvl1pPr lvl="0" rtl="0">
              <a:spcBef>
                <a:spcPts val="0"/>
              </a:spcBef>
              <a:spcAft>
                <a:spcPts val="0"/>
              </a:spcAft>
              <a:buNone/>
              <a:defRPr>
                <a:solidFill>
                  <a:schemeClr val="lt1"/>
                </a:solidFill>
                <a:latin typeface="Montserrat SemiBold"/>
                <a:ea typeface="Montserrat SemiBold"/>
                <a:cs typeface="Montserrat SemiBold"/>
                <a:sym typeface="Montserrat Semi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6" name="Google Shape;106;p21"/>
          <p:cNvSpPr txBox="1"/>
          <p:nvPr>
            <p:ph idx="8" type="body"/>
          </p:nvPr>
        </p:nvSpPr>
        <p:spPr>
          <a:xfrm>
            <a:off x="4734000" y="3584300"/>
            <a:ext cx="3951000" cy="6309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107" name="Google Shape;107;p21"/>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lvl1pPr lvl="0" rtl="0">
              <a:buNone/>
              <a:defRPr sz="800">
                <a:latin typeface="Montserrat Medium"/>
                <a:ea typeface="Montserrat Medium"/>
                <a:cs typeface="Montserrat Medium"/>
                <a:sym typeface="Montserrat Medium"/>
              </a:defRPr>
            </a:lvl1pPr>
            <a:lvl2pPr lvl="1" rtl="0">
              <a:buNone/>
              <a:defRPr sz="800">
                <a:latin typeface="Montserrat Medium"/>
                <a:ea typeface="Montserrat Medium"/>
                <a:cs typeface="Montserrat Medium"/>
                <a:sym typeface="Montserrat Medium"/>
              </a:defRPr>
            </a:lvl2pPr>
            <a:lvl3pPr lvl="2" rtl="0">
              <a:buNone/>
              <a:defRPr sz="800">
                <a:latin typeface="Montserrat Medium"/>
                <a:ea typeface="Montserrat Medium"/>
                <a:cs typeface="Montserrat Medium"/>
                <a:sym typeface="Montserrat Medium"/>
              </a:defRPr>
            </a:lvl3pPr>
            <a:lvl4pPr lvl="3" rtl="0">
              <a:buNone/>
              <a:defRPr sz="800">
                <a:latin typeface="Montserrat Medium"/>
                <a:ea typeface="Montserrat Medium"/>
                <a:cs typeface="Montserrat Medium"/>
                <a:sym typeface="Montserrat Medium"/>
              </a:defRPr>
            </a:lvl4pPr>
            <a:lvl5pPr lvl="4" rtl="0">
              <a:buNone/>
              <a:defRPr sz="800">
                <a:latin typeface="Montserrat Medium"/>
                <a:ea typeface="Montserrat Medium"/>
                <a:cs typeface="Montserrat Medium"/>
                <a:sym typeface="Montserrat Medium"/>
              </a:defRPr>
            </a:lvl5pPr>
            <a:lvl6pPr lvl="5" rtl="0">
              <a:buNone/>
              <a:defRPr sz="800">
                <a:latin typeface="Montserrat Medium"/>
                <a:ea typeface="Montserrat Medium"/>
                <a:cs typeface="Montserrat Medium"/>
                <a:sym typeface="Montserrat Medium"/>
              </a:defRPr>
            </a:lvl6pPr>
            <a:lvl7pPr lvl="6" rtl="0">
              <a:buNone/>
              <a:defRPr sz="800">
                <a:latin typeface="Montserrat Medium"/>
                <a:ea typeface="Montserrat Medium"/>
                <a:cs typeface="Montserrat Medium"/>
                <a:sym typeface="Montserrat Medium"/>
              </a:defRPr>
            </a:lvl7pPr>
            <a:lvl8pPr lvl="7" rtl="0">
              <a:buNone/>
              <a:defRPr sz="800">
                <a:latin typeface="Montserrat Medium"/>
                <a:ea typeface="Montserrat Medium"/>
                <a:cs typeface="Montserrat Medium"/>
                <a:sym typeface="Montserrat Medium"/>
              </a:defRPr>
            </a:lvl8pPr>
            <a:lvl9pPr lvl="8" rtl="0">
              <a:buNone/>
              <a:defRPr sz="800">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458975" y="446400"/>
            <a:ext cx="3951000" cy="8136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2"/>
          <p:cNvSpPr txBox="1"/>
          <p:nvPr>
            <p:ph idx="1" type="body"/>
          </p:nvPr>
        </p:nvSpPr>
        <p:spPr>
          <a:xfrm>
            <a:off x="458975" y="1438150"/>
            <a:ext cx="3951000" cy="2981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1000"/>
              </a:spcBef>
              <a:spcAft>
                <a:spcPts val="0"/>
              </a:spcAft>
              <a:buSzPts val="1600"/>
              <a:buChar char="–"/>
              <a:defRPr/>
            </a:lvl2pPr>
            <a:lvl3pPr indent="-317500" lvl="2" marL="1371600" rtl="0">
              <a:spcBef>
                <a:spcPts val="10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200"/>
              </a:spcAft>
              <a:buSzPts val="1400"/>
              <a:buChar char="–"/>
              <a:defRPr/>
            </a:lvl9pPr>
          </a:lstStyle>
          <a:p/>
        </p:txBody>
      </p:sp>
      <p:sp>
        <p:nvSpPr>
          <p:cNvPr id="111" name="Google Shape;111;p22"/>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lvl1pPr lvl="0" rtl="0">
              <a:buNone/>
              <a:defRPr sz="800">
                <a:latin typeface="Montserrat Medium"/>
                <a:ea typeface="Montserrat Medium"/>
                <a:cs typeface="Montserrat Medium"/>
                <a:sym typeface="Montserrat Medium"/>
              </a:defRPr>
            </a:lvl1pPr>
            <a:lvl2pPr lvl="1" rtl="0">
              <a:buNone/>
              <a:defRPr sz="800">
                <a:latin typeface="Montserrat Medium"/>
                <a:ea typeface="Montserrat Medium"/>
                <a:cs typeface="Montserrat Medium"/>
                <a:sym typeface="Montserrat Medium"/>
              </a:defRPr>
            </a:lvl2pPr>
            <a:lvl3pPr lvl="2" rtl="0">
              <a:buNone/>
              <a:defRPr sz="800">
                <a:latin typeface="Montserrat Medium"/>
                <a:ea typeface="Montserrat Medium"/>
                <a:cs typeface="Montserrat Medium"/>
                <a:sym typeface="Montserrat Medium"/>
              </a:defRPr>
            </a:lvl3pPr>
            <a:lvl4pPr lvl="3" rtl="0">
              <a:buNone/>
              <a:defRPr sz="800">
                <a:latin typeface="Montserrat Medium"/>
                <a:ea typeface="Montserrat Medium"/>
                <a:cs typeface="Montserrat Medium"/>
                <a:sym typeface="Montserrat Medium"/>
              </a:defRPr>
            </a:lvl4pPr>
            <a:lvl5pPr lvl="4" rtl="0">
              <a:buNone/>
              <a:defRPr sz="800">
                <a:latin typeface="Montserrat Medium"/>
                <a:ea typeface="Montserrat Medium"/>
                <a:cs typeface="Montserrat Medium"/>
                <a:sym typeface="Montserrat Medium"/>
              </a:defRPr>
            </a:lvl5pPr>
            <a:lvl6pPr lvl="5" rtl="0">
              <a:buNone/>
              <a:defRPr sz="800">
                <a:latin typeface="Montserrat Medium"/>
                <a:ea typeface="Montserrat Medium"/>
                <a:cs typeface="Montserrat Medium"/>
                <a:sym typeface="Montserrat Medium"/>
              </a:defRPr>
            </a:lvl6pPr>
            <a:lvl7pPr lvl="6" rtl="0">
              <a:buNone/>
              <a:defRPr sz="800">
                <a:latin typeface="Montserrat Medium"/>
                <a:ea typeface="Montserrat Medium"/>
                <a:cs typeface="Montserrat Medium"/>
                <a:sym typeface="Montserrat Medium"/>
              </a:defRPr>
            </a:lvl7pPr>
            <a:lvl8pPr lvl="7" rtl="0">
              <a:buNone/>
              <a:defRPr sz="800">
                <a:latin typeface="Montserrat Medium"/>
                <a:ea typeface="Montserrat Medium"/>
                <a:cs typeface="Montserrat Medium"/>
                <a:sym typeface="Montserrat Medium"/>
              </a:defRPr>
            </a:lvl8pPr>
            <a:lvl9pPr lvl="8" rtl="0">
              <a:buNone/>
              <a:defRPr sz="800">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490250" y="1099725"/>
            <a:ext cx="8194800" cy="3441300"/>
          </a:xfrm>
          <a:prstGeom prst="rect">
            <a:avLst/>
          </a:prstGeom>
        </p:spPr>
        <p:txBody>
          <a:bodyPr anchorCtr="0" anchor="t" bIns="0" lIns="0" spcFirstLastPara="1" rIns="0" wrap="square" tIns="0">
            <a:noAutofit/>
          </a:bodyPr>
          <a:lstStyle>
            <a:lvl1pPr lvl="0" rtl="0">
              <a:spcBef>
                <a:spcPts val="0"/>
              </a:spcBef>
              <a:spcAft>
                <a:spcPts val="0"/>
              </a:spcAft>
              <a:buClr>
                <a:srgbClr val="4B3241"/>
              </a:buClr>
              <a:buSzPts val="3600"/>
              <a:buFont typeface="Montserrat SemiBold"/>
              <a:buNone/>
              <a:defRPr b="0" i="1" sz="3600">
                <a:solidFill>
                  <a:srgbClr val="4B3241"/>
                </a:solidFill>
                <a:latin typeface="Montserrat SemiBold"/>
                <a:ea typeface="Montserrat SemiBold"/>
                <a:cs typeface="Montserrat SemiBold"/>
                <a:sym typeface="Montserrat SemiBold"/>
              </a:defRPr>
            </a:lvl1pPr>
            <a:lvl2pPr lvl="1" rtl="0">
              <a:spcBef>
                <a:spcPts val="0"/>
              </a:spcBef>
              <a:spcAft>
                <a:spcPts val="0"/>
              </a:spcAft>
              <a:buClr>
                <a:srgbClr val="4B3241"/>
              </a:buClr>
              <a:buSzPts val="3600"/>
              <a:buFont typeface="Montserrat SemiBold"/>
              <a:buNone/>
              <a:defRPr sz="3600">
                <a:solidFill>
                  <a:srgbClr val="4B3241"/>
                </a:solidFill>
                <a:latin typeface="Montserrat SemiBold"/>
                <a:ea typeface="Montserrat SemiBold"/>
                <a:cs typeface="Montserrat SemiBold"/>
                <a:sym typeface="Montserrat SemiBold"/>
              </a:defRPr>
            </a:lvl2pPr>
            <a:lvl3pPr lvl="2" rtl="0">
              <a:spcBef>
                <a:spcPts val="0"/>
              </a:spcBef>
              <a:spcAft>
                <a:spcPts val="0"/>
              </a:spcAft>
              <a:buClr>
                <a:srgbClr val="4B3241"/>
              </a:buClr>
              <a:buSzPts val="3600"/>
              <a:buFont typeface="Montserrat SemiBold"/>
              <a:buNone/>
              <a:defRPr sz="3600">
                <a:solidFill>
                  <a:srgbClr val="4B3241"/>
                </a:solidFill>
                <a:latin typeface="Montserrat SemiBold"/>
                <a:ea typeface="Montserrat SemiBold"/>
                <a:cs typeface="Montserrat SemiBold"/>
                <a:sym typeface="Montserrat SemiBold"/>
              </a:defRPr>
            </a:lvl3pPr>
            <a:lvl4pPr lvl="3" rtl="0">
              <a:spcBef>
                <a:spcPts val="0"/>
              </a:spcBef>
              <a:spcAft>
                <a:spcPts val="0"/>
              </a:spcAft>
              <a:buClr>
                <a:srgbClr val="4B3241"/>
              </a:buClr>
              <a:buSzPts val="3600"/>
              <a:buFont typeface="Montserrat SemiBold"/>
              <a:buNone/>
              <a:defRPr sz="3600">
                <a:solidFill>
                  <a:srgbClr val="4B3241"/>
                </a:solidFill>
                <a:latin typeface="Montserrat SemiBold"/>
                <a:ea typeface="Montserrat SemiBold"/>
                <a:cs typeface="Montserrat SemiBold"/>
                <a:sym typeface="Montserrat SemiBold"/>
              </a:defRPr>
            </a:lvl4pPr>
            <a:lvl5pPr lvl="4" rtl="0">
              <a:spcBef>
                <a:spcPts val="0"/>
              </a:spcBef>
              <a:spcAft>
                <a:spcPts val="0"/>
              </a:spcAft>
              <a:buClr>
                <a:srgbClr val="4B3241"/>
              </a:buClr>
              <a:buSzPts val="3600"/>
              <a:buFont typeface="Montserrat SemiBold"/>
              <a:buNone/>
              <a:defRPr sz="3600">
                <a:solidFill>
                  <a:srgbClr val="4B3241"/>
                </a:solidFill>
                <a:latin typeface="Montserrat SemiBold"/>
                <a:ea typeface="Montserrat SemiBold"/>
                <a:cs typeface="Montserrat SemiBold"/>
                <a:sym typeface="Montserrat SemiBold"/>
              </a:defRPr>
            </a:lvl5pPr>
            <a:lvl6pPr lvl="5" rtl="0">
              <a:spcBef>
                <a:spcPts val="0"/>
              </a:spcBef>
              <a:spcAft>
                <a:spcPts val="0"/>
              </a:spcAft>
              <a:buClr>
                <a:srgbClr val="4B3241"/>
              </a:buClr>
              <a:buSzPts val="3600"/>
              <a:buFont typeface="Montserrat SemiBold"/>
              <a:buNone/>
              <a:defRPr sz="3600">
                <a:solidFill>
                  <a:srgbClr val="4B3241"/>
                </a:solidFill>
                <a:latin typeface="Montserrat SemiBold"/>
                <a:ea typeface="Montserrat SemiBold"/>
                <a:cs typeface="Montserrat SemiBold"/>
                <a:sym typeface="Montserrat SemiBold"/>
              </a:defRPr>
            </a:lvl6pPr>
            <a:lvl7pPr lvl="6" rtl="0">
              <a:spcBef>
                <a:spcPts val="0"/>
              </a:spcBef>
              <a:spcAft>
                <a:spcPts val="0"/>
              </a:spcAft>
              <a:buClr>
                <a:srgbClr val="4B3241"/>
              </a:buClr>
              <a:buSzPts val="3600"/>
              <a:buFont typeface="Montserrat SemiBold"/>
              <a:buNone/>
              <a:defRPr sz="3600">
                <a:solidFill>
                  <a:srgbClr val="4B3241"/>
                </a:solidFill>
                <a:latin typeface="Montserrat SemiBold"/>
                <a:ea typeface="Montserrat SemiBold"/>
                <a:cs typeface="Montserrat SemiBold"/>
                <a:sym typeface="Montserrat SemiBold"/>
              </a:defRPr>
            </a:lvl7pPr>
            <a:lvl8pPr lvl="7" rtl="0">
              <a:spcBef>
                <a:spcPts val="0"/>
              </a:spcBef>
              <a:spcAft>
                <a:spcPts val="0"/>
              </a:spcAft>
              <a:buClr>
                <a:srgbClr val="4B3241"/>
              </a:buClr>
              <a:buSzPts val="3600"/>
              <a:buFont typeface="Montserrat SemiBold"/>
              <a:buNone/>
              <a:defRPr sz="3600">
                <a:solidFill>
                  <a:srgbClr val="4B3241"/>
                </a:solidFill>
                <a:latin typeface="Montserrat SemiBold"/>
                <a:ea typeface="Montserrat SemiBold"/>
                <a:cs typeface="Montserrat SemiBold"/>
                <a:sym typeface="Montserrat SemiBold"/>
              </a:defRPr>
            </a:lvl8pPr>
            <a:lvl9pPr lvl="8" rtl="0">
              <a:spcBef>
                <a:spcPts val="0"/>
              </a:spcBef>
              <a:spcAft>
                <a:spcPts val="0"/>
              </a:spcAft>
              <a:buClr>
                <a:srgbClr val="4B3241"/>
              </a:buClr>
              <a:buSzPts val="3600"/>
              <a:buFont typeface="Montserrat SemiBold"/>
              <a:buNone/>
              <a:defRPr sz="3600">
                <a:solidFill>
                  <a:srgbClr val="4B3241"/>
                </a:solidFill>
                <a:latin typeface="Montserrat SemiBold"/>
                <a:ea typeface="Montserrat SemiBold"/>
                <a:cs typeface="Montserrat SemiBold"/>
                <a:sym typeface="Montserrat SemiBold"/>
              </a:defRPr>
            </a:lvl9pPr>
          </a:lstStyle>
          <a:p/>
        </p:txBody>
      </p:sp>
      <p:sp>
        <p:nvSpPr>
          <p:cNvPr id="114" name="Google Shape;114;p23"/>
          <p:cNvSpPr txBox="1"/>
          <p:nvPr>
            <p:ph idx="1" type="subTitle"/>
          </p:nvPr>
        </p:nvSpPr>
        <p:spPr>
          <a:xfrm>
            <a:off x="474525" y="3969500"/>
            <a:ext cx="3935400" cy="954000"/>
          </a:xfrm>
          <a:prstGeom prst="rect">
            <a:avLst/>
          </a:prstGeom>
        </p:spPr>
        <p:txBody>
          <a:bodyPr anchorCtr="0" anchor="b" bIns="0" lIns="0" spcFirstLastPara="1" rIns="0" wrap="square" tIns="0">
            <a:noAutofit/>
          </a:bodyPr>
          <a:lstStyle>
            <a:lvl1pPr lvl="0" rtl="0">
              <a:lnSpc>
                <a:spcPct val="140000"/>
              </a:lnSpc>
              <a:spcBef>
                <a:spcPts val="1000"/>
              </a:spcBef>
              <a:spcAft>
                <a:spcPts val="0"/>
              </a:spcAft>
              <a:buNone/>
              <a:defRPr sz="1400">
                <a:solidFill>
                  <a:srgbClr val="4B3241"/>
                </a:solidFill>
                <a:latin typeface="Montserrat SemiBold"/>
                <a:ea typeface="Montserrat SemiBold"/>
                <a:cs typeface="Montserrat SemiBold"/>
                <a:sym typeface="Montserrat SemiBold"/>
              </a:defRPr>
            </a:lvl1pPr>
            <a:lvl2pPr lvl="1" rtl="0">
              <a:spcBef>
                <a:spcPts val="0"/>
              </a:spcBef>
              <a:spcAft>
                <a:spcPts val="0"/>
              </a:spcAft>
              <a:buNone/>
              <a:defRPr>
                <a:solidFill>
                  <a:srgbClr val="4B3241"/>
                </a:solidFill>
              </a:defRPr>
            </a:lvl2pPr>
            <a:lvl3pPr lvl="2" rtl="0">
              <a:spcBef>
                <a:spcPts val="1000"/>
              </a:spcBef>
              <a:spcAft>
                <a:spcPts val="0"/>
              </a:spcAft>
              <a:buNone/>
              <a:defRPr>
                <a:solidFill>
                  <a:srgbClr val="4B3241"/>
                </a:solidFill>
              </a:defRPr>
            </a:lvl3pPr>
            <a:lvl4pPr lvl="3" rtl="0">
              <a:spcBef>
                <a:spcPts val="1000"/>
              </a:spcBef>
              <a:spcAft>
                <a:spcPts val="0"/>
              </a:spcAft>
              <a:buNone/>
              <a:defRPr>
                <a:solidFill>
                  <a:srgbClr val="4B3241"/>
                </a:solidFill>
              </a:defRPr>
            </a:lvl4pPr>
            <a:lvl5pPr lvl="4" rtl="0">
              <a:spcBef>
                <a:spcPts val="1000"/>
              </a:spcBef>
              <a:spcAft>
                <a:spcPts val="0"/>
              </a:spcAft>
              <a:buNone/>
              <a:defRPr>
                <a:solidFill>
                  <a:srgbClr val="4B3241"/>
                </a:solidFill>
              </a:defRPr>
            </a:lvl5pPr>
            <a:lvl6pPr lvl="5" rtl="0">
              <a:spcBef>
                <a:spcPts val="1000"/>
              </a:spcBef>
              <a:spcAft>
                <a:spcPts val="0"/>
              </a:spcAft>
              <a:buNone/>
              <a:defRPr>
                <a:solidFill>
                  <a:srgbClr val="4B3241"/>
                </a:solidFill>
              </a:defRPr>
            </a:lvl6pPr>
            <a:lvl7pPr lvl="6" rtl="0">
              <a:spcBef>
                <a:spcPts val="1000"/>
              </a:spcBef>
              <a:spcAft>
                <a:spcPts val="0"/>
              </a:spcAft>
              <a:buNone/>
              <a:defRPr>
                <a:solidFill>
                  <a:srgbClr val="4B3241"/>
                </a:solidFill>
              </a:defRPr>
            </a:lvl7pPr>
            <a:lvl8pPr lvl="7" rtl="0">
              <a:spcBef>
                <a:spcPts val="1000"/>
              </a:spcBef>
              <a:spcAft>
                <a:spcPts val="0"/>
              </a:spcAft>
              <a:buNone/>
              <a:defRPr>
                <a:solidFill>
                  <a:srgbClr val="4B3241"/>
                </a:solidFill>
              </a:defRPr>
            </a:lvl8pPr>
            <a:lvl9pPr lvl="8" rtl="0">
              <a:spcBef>
                <a:spcPts val="1000"/>
              </a:spcBef>
              <a:spcAft>
                <a:spcPts val="1000"/>
              </a:spcAft>
              <a:buNone/>
              <a:defRPr>
                <a:solidFill>
                  <a:srgbClr val="4B3241"/>
                </a:solidFill>
              </a:defRPr>
            </a:lvl9pPr>
          </a:lstStyle>
          <a:p/>
        </p:txBody>
      </p:sp>
      <p:pic>
        <p:nvPicPr>
          <p:cNvPr id="115" name="Google Shape;115;p23"/>
          <p:cNvPicPr preferRelativeResize="0"/>
          <p:nvPr/>
        </p:nvPicPr>
        <p:blipFill rotWithShape="1">
          <a:blip r:embed="rId2">
            <a:alphaModFix/>
          </a:blip>
          <a:srcRect b="0" l="9" r="0" t="0"/>
          <a:stretch/>
        </p:blipFill>
        <p:spPr>
          <a:xfrm>
            <a:off x="8704149" y="4502953"/>
            <a:ext cx="224426" cy="41917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4"/>
          <p:cNvSpPr txBox="1"/>
          <p:nvPr>
            <p:ph idx="1" type="body"/>
          </p:nvPr>
        </p:nvSpPr>
        <p:spPr>
          <a:xfrm>
            <a:off x="468000" y="4626000"/>
            <a:ext cx="3942000" cy="320400"/>
          </a:xfrm>
          <a:prstGeom prst="rect">
            <a:avLst/>
          </a:prstGeom>
        </p:spPr>
        <p:txBody>
          <a:bodyPr anchorCtr="0" anchor="b" bIns="0" lIns="0" spcFirstLastPara="1" rIns="0" wrap="square" tIns="0">
            <a:noAutofit/>
          </a:bodyPr>
          <a:lstStyle>
            <a:lvl1pPr indent="-228600" lvl="0" marL="457200" rtl="0">
              <a:lnSpc>
                <a:spcPct val="130000"/>
              </a:lnSpc>
              <a:spcBef>
                <a:spcPts val="0"/>
              </a:spcBef>
              <a:spcAft>
                <a:spcPts val="0"/>
              </a:spcAft>
              <a:buSzPts val="800"/>
              <a:buNone/>
              <a:defRPr sz="800"/>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25"/>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lvl1pPr lvl="0" rtl="0">
              <a:buNone/>
              <a:defRPr sz="800">
                <a:latin typeface="Montserrat Medium"/>
                <a:ea typeface="Montserrat Medium"/>
                <a:cs typeface="Montserrat Medium"/>
                <a:sym typeface="Montserrat Medium"/>
              </a:defRPr>
            </a:lvl1pPr>
            <a:lvl2pPr lvl="1" rtl="0">
              <a:buNone/>
              <a:defRPr sz="800">
                <a:latin typeface="Montserrat Medium"/>
                <a:ea typeface="Montserrat Medium"/>
                <a:cs typeface="Montserrat Medium"/>
                <a:sym typeface="Montserrat Medium"/>
              </a:defRPr>
            </a:lvl2pPr>
            <a:lvl3pPr lvl="2" rtl="0">
              <a:buNone/>
              <a:defRPr sz="800">
                <a:latin typeface="Montserrat Medium"/>
                <a:ea typeface="Montserrat Medium"/>
                <a:cs typeface="Montserrat Medium"/>
                <a:sym typeface="Montserrat Medium"/>
              </a:defRPr>
            </a:lvl3pPr>
            <a:lvl4pPr lvl="3" rtl="0">
              <a:buNone/>
              <a:defRPr sz="800">
                <a:latin typeface="Montserrat Medium"/>
                <a:ea typeface="Montserrat Medium"/>
                <a:cs typeface="Montserrat Medium"/>
                <a:sym typeface="Montserrat Medium"/>
              </a:defRPr>
            </a:lvl4pPr>
            <a:lvl5pPr lvl="4" rtl="0">
              <a:buNone/>
              <a:defRPr sz="800">
                <a:latin typeface="Montserrat Medium"/>
                <a:ea typeface="Montserrat Medium"/>
                <a:cs typeface="Montserrat Medium"/>
                <a:sym typeface="Montserrat Medium"/>
              </a:defRPr>
            </a:lvl5pPr>
            <a:lvl6pPr lvl="5" rtl="0">
              <a:buNone/>
              <a:defRPr sz="800">
                <a:latin typeface="Montserrat Medium"/>
                <a:ea typeface="Montserrat Medium"/>
                <a:cs typeface="Montserrat Medium"/>
                <a:sym typeface="Montserrat Medium"/>
              </a:defRPr>
            </a:lvl6pPr>
            <a:lvl7pPr lvl="6" rtl="0">
              <a:buNone/>
              <a:defRPr sz="800">
                <a:latin typeface="Montserrat Medium"/>
                <a:ea typeface="Montserrat Medium"/>
                <a:cs typeface="Montserrat Medium"/>
                <a:sym typeface="Montserrat Medium"/>
              </a:defRPr>
            </a:lvl7pPr>
            <a:lvl8pPr lvl="7" rtl="0">
              <a:buNone/>
              <a:defRPr sz="800">
                <a:latin typeface="Montserrat Medium"/>
                <a:ea typeface="Montserrat Medium"/>
                <a:cs typeface="Montserrat Medium"/>
                <a:sym typeface="Montserrat Medium"/>
              </a:defRPr>
            </a:lvl8pPr>
            <a:lvl9pPr lvl="8" rtl="0">
              <a:buNone/>
              <a:defRPr sz="800">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8975" y="445025"/>
            <a:ext cx="6600600" cy="814500"/>
          </a:xfrm>
          <a:prstGeom prst="rect">
            <a:avLst/>
          </a:prstGeom>
          <a:noFill/>
          <a:ln>
            <a:noFill/>
          </a:ln>
        </p:spPr>
        <p:txBody>
          <a:bodyPr anchorCtr="0" anchor="t" bIns="0" lIns="0" spcFirstLastPara="1" rIns="0" wrap="square" tIns="0">
            <a:noAutofit/>
          </a:bodyPr>
          <a:lstStyle>
            <a:lvl1pPr lvl="0" rtl="0">
              <a:lnSpc>
                <a:spcPct val="115000"/>
              </a:lnSpc>
              <a:spcBef>
                <a:spcPts val="0"/>
              </a:spcBef>
              <a:spcAft>
                <a:spcPts val="0"/>
              </a:spcAft>
              <a:buSzPts val="2200"/>
              <a:buFont typeface="Montserrat"/>
              <a:buNone/>
              <a:defRPr b="1" sz="2200">
                <a:latin typeface="Montserrat"/>
                <a:ea typeface="Montserrat"/>
                <a:cs typeface="Montserrat"/>
                <a:sym typeface="Montserrat"/>
              </a:defRPr>
            </a:lvl1pPr>
            <a:lvl2pPr lvl="1" rtl="0">
              <a:spcBef>
                <a:spcPts val="0"/>
              </a:spcBef>
              <a:spcAft>
                <a:spcPts val="0"/>
              </a:spcAft>
              <a:buSzPts val="2800"/>
              <a:buFont typeface="Montserrat Medium"/>
              <a:buNone/>
              <a:defRPr sz="2800">
                <a:latin typeface="Montserrat Medium"/>
                <a:ea typeface="Montserrat Medium"/>
                <a:cs typeface="Montserrat Medium"/>
                <a:sym typeface="Montserrat Medium"/>
              </a:defRPr>
            </a:lvl2pPr>
            <a:lvl3pPr lvl="2" rtl="0">
              <a:spcBef>
                <a:spcPts val="0"/>
              </a:spcBef>
              <a:spcAft>
                <a:spcPts val="0"/>
              </a:spcAft>
              <a:buSzPts val="2800"/>
              <a:buFont typeface="Montserrat Medium"/>
              <a:buNone/>
              <a:defRPr sz="2800">
                <a:latin typeface="Montserrat Medium"/>
                <a:ea typeface="Montserrat Medium"/>
                <a:cs typeface="Montserrat Medium"/>
                <a:sym typeface="Montserrat Medium"/>
              </a:defRPr>
            </a:lvl3pPr>
            <a:lvl4pPr lvl="3" rtl="0">
              <a:spcBef>
                <a:spcPts val="0"/>
              </a:spcBef>
              <a:spcAft>
                <a:spcPts val="0"/>
              </a:spcAft>
              <a:buSzPts val="2800"/>
              <a:buFont typeface="Montserrat Medium"/>
              <a:buNone/>
              <a:defRPr sz="2800">
                <a:latin typeface="Montserrat Medium"/>
                <a:ea typeface="Montserrat Medium"/>
                <a:cs typeface="Montserrat Medium"/>
                <a:sym typeface="Montserrat Medium"/>
              </a:defRPr>
            </a:lvl4pPr>
            <a:lvl5pPr lvl="4" rtl="0">
              <a:spcBef>
                <a:spcPts val="0"/>
              </a:spcBef>
              <a:spcAft>
                <a:spcPts val="0"/>
              </a:spcAft>
              <a:buSzPts val="2800"/>
              <a:buFont typeface="Montserrat Medium"/>
              <a:buNone/>
              <a:defRPr sz="2800">
                <a:latin typeface="Montserrat Medium"/>
                <a:ea typeface="Montserrat Medium"/>
                <a:cs typeface="Montserrat Medium"/>
                <a:sym typeface="Montserrat Medium"/>
              </a:defRPr>
            </a:lvl5pPr>
            <a:lvl6pPr lvl="5" rtl="0">
              <a:spcBef>
                <a:spcPts val="0"/>
              </a:spcBef>
              <a:spcAft>
                <a:spcPts val="0"/>
              </a:spcAft>
              <a:buSzPts val="2800"/>
              <a:buFont typeface="Montserrat Medium"/>
              <a:buNone/>
              <a:defRPr sz="2800">
                <a:latin typeface="Montserrat Medium"/>
                <a:ea typeface="Montserrat Medium"/>
                <a:cs typeface="Montserrat Medium"/>
                <a:sym typeface="Montserrat Medium"/>
              </a:defRPr>
            </a:lvl6pPr>
            <a:lvl7pPr lvl="6" rtl="0">
              <a:spcBef>
                <a:spcPts val="0"/>
              </a:spcBef>
              <a:spcAft>
                <a:spcPts val="0"/>
              </a:spcAft>
              <a:buSzPts val="2800"/>
              <a:buFont typeface="Montserrat Medium"/>
              <a:buNone/>
              <a:defRPr sz="2800">
                <a:latin typeface="Montserrat Medium"/>
                <a:ea typeface="Montserrat Medium"/>
                <a:cs typeface="Montserrat Medium"/>
                <a:sym typeface="Montserrat Medium"/>
              </a:defRPr>
            </a:lvl7pPr>
            <a:lvl8pPr lvl="7" rtl="0">
              <a:spcBef>
                <a:spcPts val="0"/>
              </a:spcBef>
              <a:spcAft>
                <a:spcPts val="0"/>
              </a:spcAft>
              <a:buSzPts val="2800"/>
              <a:buFont typeface="Montserrat Medium"/>
              <a:buNone/>
              <a:defRPr sz="2800">
                <a:latin typeface="Montserrat Medium"/>
                <a:ea typeface="Montserrat Medium"/>
                <a:cs typeface="Montserrat Medium"/>
                <a:sym typeface="Montserrat Medium"/>
              </a:defRPr>
            </a:lvl8pPr>
            <a:lvl9pPr lvl="8" rtl="0">
              <a:spcBef>
                <a:spcPts val="0"/>
              </a:spcBef>
              <a:spcAft>
                <a:spcPts val="0"/>
              </a:spcAft>
              <a:buSzPts val="2800"/>
              <a:buFont typeface="Montserrat Medium"/>
              <a:buNone/>
              <a:defRPr sz="2800">
                <a:latin typeface="Montserrat Medium"/>
                <a:ea typeface="Montserrat Medium"/>
                <a:cs typeface="Montserrat Medium"/>
                <a:sym typeface="Montserrat Medium"/>
              </a:defRPr>
            </a:lvl9pPr>
          </a:lstStyle>
          <a:p/>
        </p:txBody>
      </p:sp>
      <p:sp>
        <p:nvSpPr>
          <p:cNvPr id="52" name="Google Shape;52;p13"/>
          <p:cNvSpPr txBox="1"/>
          <p:nvPr>
            <p:ph idx="1" type="body"/>
          </p:nvPr>
        </p:nvSpPr>
        <p:spPr>
          <a:xfrm>
            <a:off x="458975" y="1259525"/>
            <a:ext cx="8226000" cy="3159900"/>
          </a:xfrm>
          <a:prstGeom prst="rect">
            <a:avLst/>
          </a:prstGeom>
          <a:noFill/>
          <a:ln>
            <a:noFill/>
          </a:ln>
        </p:spPr>
        <p:txBody>
          <a:bodyPr anchorCtr="0" anchor="t" bIns="0" lIns="0" spcFirstLastPara="1" rIns="0" wrap="square" tIns="0">
            <a:noAutofit/>
          </a:bodyPr>
          <a:lstStyle>
            <a:lvl1pPr indent="-330200" lvl="0" marL="457200" rtl="0">
              <a:lnSpc>
                <a:spcPct val="130000"/>
              </a:lnSpc>
              <a:spcBef>
                <a:spcPts val="0"/>
              </a:spcBef>
              <a:spcAft>
                <a:spcPts val="0"/>
              </a:spcAft>
              <a:buClr>
                <a:schemeClr val="dk2"/>
              </a:buClr>
              <a:buSzPts val="1600"/>
              <a:buFont typeface="Montserrat"/>
              <a:buChar char="●"/>
              <a:defRPr sz="1600">
                <a:solidFill>
                  <a:schemeClr val="dk2"/>
                </a:solidFill>
                <a:latin typeface="Montserrat"/>
                <a:ea typeface="Montserrat"/>
                <a:cs typeface="Montserrat"/>
                <a:sym typeface="Montserrat"/>
              </a:defRPr>
            </a:lvl1pPr>
            <a:lvl2pPr indent="-330200" lvl="1" marL="914400" rtl="0">
              <a:lnSpc>
                <a:spcPct val="130000"/>
              </a:lnSpc>
              <a:spcBef>
                <a:spcPts val="1000"/>
              </a:spcBef>
              <a:spcAft>
                <a:spcPts val="0"/>
              </a:spcAft>
              <a:buClr>
                <a:schemeClr val="dk2"/>
              </a:buClr>
              <a:buSzPts val="1600"/>
              <a:buFont typeface="Montserrat"/>
              <a:buChar char="–"/>
              <a:defRPr sz="1600">
                <a:solidFill>
                  <a:schemeClr val="dk2"/>
                </a:solidFill>
                <a:latin typeface="Montserrat"/>
                <a:ea typeface="Montserrat"/>
                <a:cs typeface="Montserrat"/>
                <a:sym typeface="Montserrat"/>
              </a:defRPr>
            </a:lvl2pPr>
            <a:lvl3pPr indent="-317500" lvl="2" marL="1371600" rtl="0">
              <a:lnSpc>
                <a:spcPct val="130000"/>
              </a:lnSpc>
              <a:spcBef>
                <a:spcPts val="1000"/>
              </a:spcBef>
              <a:spcAft>
                <a:spcPts val="0"/>
              </a:spcAft>
              <a:buClr>
                <a:schemeClr val="dk2"/>
              </a:buClr>
              <a:buSzPts val="1400"/>
              <a:buFont typeface="Montserrat"/>
              <a:buChar char="–"/>
              <a:defRPr sz="1400">
                <a:solidFill>
                  <a:schemeClr val="dk2"/>
                </a:solidFill>
                <a:latin typeface="Montserrat"/>
                <a:ea typeface="Montserrat"/>
                <a:cs typeface="Montserrat"/>
                <a:sym typeface="Montserrat"/>
              </a:defRPr>
            </a:lvl3pPr>
            <a:lvl4pPr indent="-317500" lvl="3" marL="1828800" rtl="0">
              <a:lnSpc>
                <a:spcPct val="130000"/>
              </a:lnSpc>
              <a:spcBef>
                <a:spcPts val="800"/>
              </a:spcBef>
              <a:spcAft>
                <a:spcPts val="0"/>
              </a:spcAft>
              <a:buClr>
                <a:schemeClr val="dk2"/>
              </a:buClr>
              <a:buSzPts val="1400"/>
              <a:buFont typeface="Montserrat"/>
              <a:buChar char="–"/>
              <a:defRPr sz="1400">
                <a:solidFill>
                  <a:schemeClr val="dk2"/>
                </a:solidFill>
                <a:latin typeface="Montserrat"/>
                <a:ea typeface="Montserrat"/>
                <a:cs typeface="Montserrat"/>
                <a:sym typeface="Montserrat"/>
              </a:defRPr>
            </a:lvl4pPr>
            <a:lvl5pPr indent="-317500" lvl="4" marL="2286000" rtl="0">
              <a:lnSpc>
                <a:spcPct val="130000"/>
              </a:lnSpc>
              <a:spcBef>
                <a:spcPts val="800"/>
              </a:spcBef>
              <a:spcAft>
                <a:spcPts val="0"/>
              </a:spcAft>
              <a:buClr>
                <a:schemeClr val="dk2"/>
              </a:buClr>
              <a:buSzPts val="1400"/>
              <a:buFont typeface="Montserrat"/>
              <a:buChar char="–"/>
              <a:defRPr sz="1400">
                <a:solidFill>
                  <a:schemeClr val="dk2"/>
                </a:solidFill>
                <a:latin typeface="Montserrat"/>
                <a:ea typeface="Montserrat"/>
                <a:cs typeface="Montserrat"/>
                <a:sym typeface="Montserrat"/>
              </a:defRPr>
            </a:lvl5pPr>
            <a:lvl6pPr indent="-317500" lvl="5" marL="2743200" rtl="0">
              <a:lnSpc>
                <a:spcPct val="130000"/>
              </a:lnSpc>
              <a:spcBef>
                <a:spcPts val="600"/>
              </a:spcBef>
              <a:spcAft>
                <a:spcPts val="0"/>
              </a:spcAft>
              <a:buClr>
                <a:schemeClr val="dk2"/>
              </a:buClr>
              <a:buSzPts val="1400"/>
              <a:buFont typeface="Montserrat"/>
              <a:buChar char="–"/>
              <a:defRPr sz="1400">
                <a:solidFill>
                  <a:schemeClr val="dk2"/>
                </a:solidFill>
                <a:latin typeface="Montserrat"/>
                <a:ea typeface="Montserrat"/>
                <a:cs typeface="Montserrat"/>
                <a:sym typeface="Montserrat"/>
              </a:defRPr>
            </a:lvl6pPr>
            <a:lvl7pPr indent="-317500" lvl="6" marL="3200400" rtl="0">
              <a:lnSpc>
                <a:spcPct val="130000"/>
              </a:lnSpc>
              <a:spcBef>
                <a:spcPts val="600"/>
              </a:spcBef>
              <a:spcAft>
                <a:spcPts val="0"/>
              </a:spcAft>
              <a:buClr>
                <a:schemeClr val="dk2"/>
              </a:buClr>
              <a:buSzPts val="1400"/>
              <a:buFont typeface="Montserrat"/>
              <a:buChar char="–"/>
              <a:defRPr sz="1400">
                <a:solidFill>
                  <a:schemeClr val="dk2"/>
                </a:solidFill>
                <a:latin typeface="Montserrat"/>
                <a:ea typeface="Montserrat"/>
                <a:cs typeface="Montserrat"/>
                <a:sym typeface="Montserrat"/>
              </a:defRPr>
            </a:lvl7pPr>
            <a:lvl8pPr indent="-317500" lvl="7" marL="3657600" rtl="0">
              <a:lnSpc>
                <a:spcPct val="130000"/>
              </a:lnSpc>
              <a:spcBef>
                <a:spcPts val="400"/>
              </a:spcBef>
              <a:spcAft>
                <a:spcPts val="0"/>
              </a:spcAft>
              <a:buClr>
                <a:schemeClr val="dk2"/>
              </a:buClr>
              <a:buSzPts val="1400"/>
              <a:buFont typeface="Montserrat"/>
              <a:buChar char="–"/>
              <a:defRPr sz="1400">
                <a:solidFill>
                  <a:schemeClr val="dk2"/>
                </a:solidFill>
                <a:latin typeface="Montserrat"/>
                <a:ea typeface="Montserrat"/>
                <a:cs typeface="Montserrat"/>
                <a:sym typeface="Montserrat"/>
              </a:defRPr>
            </a:lvl8pPr>
            <a:lvl9pPr indent="-317500" lvl="8" marL="4114800" rtl="0">
              <a:lnSpc>
                <a:spcPct val="130000"/>
              </a:lnSpc>
              <a:spcBef>
                <a:spcPts val="400"/>
              </a:spcBef>
              <a:spcAft>
                <a:spcPts val="200"/>
              </a:spcAft>
              <a:buClr>
                <a:schemeClr val="dk2"/>
              </a:buClr>
              <a:buSzPts val="1400"/>
              <a:buFont typeface="Montserrat"/>
              <a:buChar char="–"/>
              <a:defRPr sz="1400">
                <a:solidFill>
                  <a:schemeClr val="dk2"/>
                </a:solidFill>
                <a:latin typeface="Montserrat"/>
                <a:ea typeface="Montserrat"/>
                <a:cs typeface="Montserrat"/>
                <a:sym typeface="Montserrat"/>
              </a:defRPr>
            </a:lvl9pPr>
          </a:lstStyle>
          <a:p/>
        </p:txBody>
      </p:sp>
      <p:sp>
        <p:nvSpPr>
          <p:cNvPr id="53" name="Google Shape;53;p13"/>
          <p:cNvSpPr txBox="1"/>
          <p:nvPr>
            <p:ph idx="12" type="sldNum"/>
          </p:nvPr>
        </p:nvSpPr>
        <p:spPr>
          <a:xfrm>
            <a:off x="458971" y="4793325"/>
            <a:ext cx="720000" cy="180000"/>
          </a:xfrm>
          <a:prstGeom prst="rect">
            <a:avLst/>
          </a:prstGeom>
          <a:noFill/>
          <a:ln>
            <a:noFill/>
          </a:ln>
        </p:spPr>
        <p:txBody>
          <a:bodyPr anchorCtr="0" anchor="t" bIns="0" lIns="0" spcFirstLastPara="1" rIns="0" wrap="square" tIns="0">
            <a:noAutofit/>
          </a:bodyPr>
          <a:lstStyle>
            <a:lvl1pPr lvl="0" rtl="0">
              <a:buNone/>
              <a:defRPr sz="800">
                <a:solidFill>
                  <a:srgbClr val="4B3241"/>
                </a:solidFill>
                <a:latin typeface="Montserrat Medium"/>
                <a:ea typeface="Montserrat Medium"/>
                <a:cs typeface="Montserrat Medium"/>
                <a:sym typeface="Montserrat Medium"/>
              </a:defRPr>
            </a:lvl1pPr>
            <a:lvl2pPr lvl="1" rtl="0">
              <a:buNone/>
              <a:defRPr sz="800">
                <a:solidFill>
                  <a:srgbClr val="4B3241"/>
                </a:solidFill>
                <a:latin typeface="Montserrat Medium"/>
                <a:ea typeface="Montserrat Medium"/>
                <a:cs typeface="Montserrat Medium"/>
                <a:sym typeface="Montserrat Medium"/>
              </a:defRPr>
            </a:lvl2pPr>
            <a:lvl3pPr lvl="2" rtl="0">
              <a:buNone/>
              <a:defRPr sz="800">
                <a:solidFill>
                  <a:srgbClr val="4B3241"/>
                </a:solidFill>
                <a:latin typeface="Montserrat Medium"/>
                <a:ea typeface="Montserrat Medium"/>
                <a:cs typeface="Montserrat Medium"/>
                <a:sym typeface="Montserrat Medium"/>
              </a:defRPr>
            </a:lvl3pPr>
            <a:lvl4pPr lvl="3" rtl="0">
              <a:buNone/>
              <a:defRPr sz="800">
                <a:solidFill>
                  <a:srgbClr val="4B3241"/>
                </a:solidFill>
                <a:latin typeface="Montserrat Medium"/>
                <a:ea typeface="Montserrat Medium"/>
                <a:cs typeface="Montserrat Medium"/>
                <a:sym typeface="Montserrat Medium"/>
              </a:defRPr>
            </a:lvl4pPr>
            <a:lvl5pPr lvl="4" rtl="0">
              <a:buNone/>
              <a:defRPr sz="800">
                <a:solidFill>
                  <a:srgbClr val="4B3241"/>
                </a:solidFill>
                <a:latin typeface="Montserrat Medium"/>
                <a:ea typeface="Montserrat Medium"/>
                <a:cs typeface="Montserrat Medium"/>
                <a:sym typeface="Montserrat Medium"/>
              </a:defRPr>
            </a:lvl5pPr>
            <a:lvl6pPr lvl="5" rtl="0">
              <a:buNone/>
              <a:defRPr sz="800">
                <a:solidFill>
                  <a:srgbClr val="4B3241"/>
                </a:solidFill>
                <a:latin typeface="Montserrat Medium"/>
                <a:ea typeface="Montserrat Medium"/>
                <a:cs typeface="Montserrat Medium"/>
                <a:sym typeface="Montserrat Medium"/>
              </a:defRPr>
            </a:lvl6pPr>
            <a:lvl7pPr lvl="6" rtl="0">
              <a:buNone/>
              <a:defRPr sz="800">
                <a:solidFill>
                  <a:srgbClr val="4B3241"/>
                </a:solidFill>
                <a:latin typeface="Montserrat Medium"/>
                <a:ea typeface="Montserrat Medium"/>
                <a:cs typeface="Montserrat Medium"/>
                <a:sym typeface="Montserrat Medium"/>
              </a:defRPr>
            </a:lvl7pPr>
            <a:lvl8pPr lvl="7" rtl="0">
              <a:buNone/>
              <a:defRPr sz="800">
                <a:solidFill>
                  <a:srgbClr val="4B3241"/>
                </a:solidFill>
                <a:latin typeface="Montserrat Medium"/>
                <a:ea typeface="Montserrat Medium"/>
                <a:cs typeface="Montserrat Medium"/>
                <a:sym typeface="Montserrat Medium"/>
              </a:defRPr>
            </a:lvl8pPr>
            <a:lvl9pPr lvl="8" rtl="0">
              <a:buNone/>
              <a:defRPr sz="800">
                <a:solidFill>
                  <a:srgbClr val="4B3241"/>
                </a:solidFill>
                <a:latin typeface="Montserrat Medium"/>
                <a:ea typeface="Montserrat Medium"/>
                <a:cs typeface="Montserrat Medium"/>
                <a:sym typeface="Montserrat Medium"/>
              </a:defRPr>
            </a:lvl9pPr>
          </a:lstStyle>
          <a:p>
            <a:pPr indent="0" lvl="0" marL="0" rtl="0" algn="l">
              <a:spcBef>
                <a:spcPts val="0"/>
              </a:spcBef>
              <a:spcAft>
                <a:spcPts val="0"/>
              </a:spcAft>
              <a:buNone/>
            </a:pPr>
            <a:fld id="{00000000-1234-1234-1234-123412341234}" type="slidenum">
              <a:rPr lang="en-GB"/>
              <a:t>‹#›</a:t>
            </a:fld>
            <a:endParaRPr/>
          </a:p>
        </p:txBody>
      </p:sp>
      <p:pic>
        <p:nvPicPr>
          <p:cNvPr id="54" name="Google Shape;54;p13"/>
          <p:cNvPicPr preferRelativeResize="0"/>
          <p:nvPr/>
        </p:nvPicPr>
        <p:blipFill rotWithShape="1">
          <a:blip r:embed="rId1">
            <a:alphaModFix/>
          </a:blip>
          <a:srcRect b="0" l="9" r="0" t="0"/>
          <a:stretch/>
        </p:blipFill>
        <p:spPr>
          <a:xfrm>
            <a:off x="8704149" y="4502953"/>
            <a:ext cx="224426" cy="41917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9">
          <p15:clr>
            <a:srgbClr val="EA4335"/>
          </p15:clr>
        </p15:guide>
        <p15:guide id="2" pos="5471">
          <p15:clr>
            <a:srgbClr val="EA4335"/>
          </p15:clr>
        </p15:guide>
        <p15:guide id="3" orient="horz" pos="280">
          <p15:clr>
            <a:srgbClr val="EA4335"/>
          </p15:clr>
        </p15:guide>
        <p15:guide id="4" orient="horz" pos="906">
          <p15:clr>
            <a:srgbClr val="EA4335"/>
          </p15:clr>
        </p15:guide>
        <p15:guide id="5" orient="horz" pos="2784">
          <p15:clr>
            <a:srgbClr val="EA4335"/>
          </p15:clr>
        </p15:guide>
        <p15:guide id="6" orient="horz" pos="3019">
          <p15:clr>
            <a:srgbClr val="EA4335"/>
          </p15:clr>
        </p15:guide>
        <p15:guide id="7" orient="horz" pos="693">
          <p15:clr>
            <a:srgbClr val="EA4335"/>
          </p15:clr>
        </p15:guide>
        <p15:guide id="8" pos="2778">
          <p15:clr>
            <a:srgbClr val="EA4335"/>
          </p15:clr>
        </p15:guide>
        <p15:guide id="9" pos="2982">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458975" y="445025"/>
            <a:ext cx="6600600" cy="814500"/>
          </a:xfrm>
          <a:prstGeom prst="rect">
            <a:avLst/>
          </a:prstGeom>
        </p:spPr>
        <p:txBody>
          <a:bodyPr anchorCtr="0" anchor="t" bIns="0" lIns="0" spcFirstLastPara="1" rIns="0" wrap="square" tIns="0">
            <a:noAutofit/>
          </a:bodyPr>
          <a:lstStyle/>
          <a:p>
            <a:pPr indent="0" lvl="0" marL="0" marR="0" rtl="0" algn="l">
              <a:lnSpc>
                <a:spcPct val="115000"/>
              </a:lnSpc>
              <a:spcBef>
                <a:spcPts val="0"/>
              </a:spcBef>
              <a:spcAft>
                <a:spcPts val="0"/>
              </a:spcAft>
              <a:buNone/>
            </a:pPr>
            <a:r>
              <a:rPr lang="en-GB">
                <a:solidFill>
                  <a:srgbClr val="4B3241"/>
                </a:solidFill>
              </a:rPr>
              <a:t>Treating the Black Death</a:t>
            </a:r>
            <a:endParaRPr>
              <a:solidFill>
                <a:srgbClr val="4B3241"/>
              </a:solidFill>
            </a:endParaRPr>
          </a:p>
          <a:p>
            <a:pPr indent="0" lvl="0" marL="0" marR="0" rtl="0" algn="l">
              <a:lnSpc>
                <a:spcPct val="115000"/>
              </a:lnSpc>
              <a:spcBef>
                <a:spcPts val="0"/>
              </a:spcBef>
              <a:spcAft>
                <a:spcPts val="0"/>
              </a:spcAft>
              <a:buNone/>
            </a:pPr>
            <a:r>
              <a:t/>
            </a:r>
            <a:endParaRPr>
              <a:solidFill>
                <a:srgbClr val="4B3241"/>
              </a:solidFill>
            </a:endParaRPr>
          </a:p>
          <a:p>
            <a:pPr indent="0" lvl="0" marL="0" marR="0" rtl="0" algn="l">
              <a:lnSpc>
                <a:spcPct val="115000"/>
              </a:lnSpc>
              <a:spcBef>
                <a:spcPts val="0"/>
              </a:spcBef>
              <a:spcAft>
                <a:spcPts val="0"/>
              </a:spcAft>
              <a:buNone/>
            </a:pPr>
            <a:r>
              <a:rPr lang="en-GB" sz="1800">
                <a:solidFill>
                  <a:srgbClr val="4B3241"/>
                </a:solidFill>
              </a:rPr>
              <a:t>Enquiry: How far did the Black Death change the Medieval World?</a:t>
            </a:r>
            <a:endParaRPr sz="1800">
              <a:solidFill>
                <a:srgbClr val="4B3241"/>
              </a:solidFill>
            </a:endParaRPr>
          </a:p>
        </p:txBody>
      </p:sp>
      <p:sp>
        <p:nvSpPr>
          <p:cNvPr id="125" name="Google Shape;125;p26"/>
          <p:cNvSpPr txBox="1"/>
          <p:nvPr>
            <p:ph idx="1" type="body"/>
          </p:nvPr>
        </p:nvSpPr>
        <p:spPr>
          <a:xfrm>
            <a:off x="458975" y="1938875"/>
            <a:ext cx="7278600" cy="13866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GB">
                <a:solidFill>
                  <a:srgbClr val="4B3241"/>
                </a:solidFill>
              </a:rPr>
              <a:t>KS3 History - Lesson 2 of 4</a:t>
            </a:r>
            <a:endParaRPr>
              <a:solidFill>
                <a:srgbClr val="4B3241"/>
              </a:solidFill>
            </a:endParaRPr>
          </a:p>
        </p:txBody>
      </p:sp>
      <p:sp>
        <p:nvSpPr>
          <p:cNvPr id="126" name="Google Shape;126;p26"/>
          <p:cNvSpPr txBox="1"/>
          <p:nvPr>
            <p:ph idx="4294967295" type="subTitle"/>
          </p:nvPr>
        </p:nvSpPr>
        <p:spPr>
          <a:xfrm>
            <a:off x="458975" y="4105475"/>
            <a:ext cx="3951000" cy="6195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GB">
                <a:solidFill>
                  <a:srgbClr val="4B3241"/>
                </a:solidFill>
              </a:rPr>
              <a:t>Miss K Hillman</a:t>
            </a:r>
            <a:endParaRPr>
              <a:solidFill>
                <a:srgbClr val="4B324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type="title"/>
          </p:nvPr>
        </p:nvSpPr>
        <p:spPr>
          <a:xfrm>
            <a:off x="458975" y="445025"/>
            <a:ext cx="6600600" cy="81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The Church</a:t>
            </a:r>
            <a:endParaRPr/>
          </a:p>
        </p:txBody>
      </p:sp>
      <p:sp>
        <p:nvSpPr>
          <p:cNvPr id="132" name="Google Shape;132;p27"/>
          <p:cNvSpPr txBox="1"/>
          <p:nvPr>
            <p:ph idx="1" type="body"/>
          </p:nvPr>
        </p:nvSpPr>
        <p:spPr>
          <a:xfrm>
            <a:off x="459000" y="1099725"/>
            <a:ext cx="8226000" cy="31599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1200"/>
              </a:spcAft>
              <a:buNone/>
            </a:pPr>
            <a:r>
              <a:rPr lang="en-GB" sz="1800">
                <a:solidFill>
                  <a:srgbClr val="000000"/>
                </a:solidFill>
              </a:rPr>
              <a:t>The Black Death was mainly believed to have been sent by God as punishment for people’s sins. To save themselves from God’s punishment, the villagers of Walsham </a:t>
            </a:r>
            <a:r>
              <a:rPr lang="en-GB" sz="1800">
                <a:solidFill>
                  <a:srgbClr val="000000"/>
                </a:solidFill>
              </a:rPr>
              <a:t>urgently </a:t>
            </a:r>
            <a:r>
              <a:rPr lang="en-GB" sz="1800">
                <a:solidFill>
                  <a:srgbClr val="000000"/>
                </a:solidFill>
              </a:rPr>
              <a:t>began to </a:t>
            </a:r>
            <a:r>
              <a:rPr b="1" lang="en-GB" sz="1800">
                <a:solidFill>
                  <a:srgbClr val="000000"/>
                </a:solidFill>
              </a:rPr>
              <a:t>confess </a:t>
            </a:r>
            <a:r>
              <a:rPr lang="en-GB" sz="1800">
                <a:solidFill>
                  <a:srgbClr val="000000"/>
                </a:solidFill>
              </a:rPr>
              <a:t>all of their sins. They did this to ask God for forgiveness so that they might be spared. The villagers also gave the church 40 shillings to build a statue of the Blessed Virgin Mary to show their devotion to God. Some villagers went on a </a:t>
            </a:r>
            <a:r>
              <a:rPr b="1" lang="en-GB" sz="1800">
                <a:solidFill>
                  <a:srgbClr val="000000"/>
                </a:solidFill>
              </a:rPr>
              <a:t>pilgrimage </a:t>
            </a:r>
            <a:r>
              <a:rPr lang="en-GB" sz="1800">
                <a:solidFill>
                  <a:srgbClr val="000000"/>
                </a:solidFill>
              </a:rPr>
              <a:t>to Our Lady of Walsingham that was a famous holy site. Here the villagers could pray in the </a:t>
            </a:r>
            <a:r>
              <a:rPr b="1" lang="en-GB" sz="1800">
                <a:solidFill>
                  <a:srgbClr val="000000"/>
                </a:solidFill>
              </a:rPr>
              <a:t>chapel, </a:t>
            </a:r>
            <a:r>
              <a:rPr lang="en-GB" sz="1800">
                <a:solidFill>
                  <a:srgbClr val="000000"/>
                </a:solidFill>
              </a:rPr>
              <a:t>which was believed to have healing powers. The villagers left feeling like they would be more </a:t>
            </a:r>
            <a:r>
              <a:rPr lang="en-GB" sz="1800">
                <a:solidFill>
                  <a:srgbClr val="000000"/>
                </a:solidFill>
              </a:rPr>
              <a:t>protected</a:t>
            </a:r>
            <a:r>
              <a:rPr lang="en-GB" sz="1800">
                <a:solidFill>
                  <a:srgbClr val="000000"/>
                </a:solidFill>
              </a:rPr>
              <a:t> from the Black Death.</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458975" y="445025"/>
            <a:ext cx="6600600" cy="81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Avoiding Poisonous Air</a:t>
            </a:r>
            <a:endParaRPr/>
          </a:p>
        </p:txBody>
      </p:sp>
      <p:sp>
        <p:nvSpPr>
          <p:cNvPr id="138" name="Google Shape;138;p28"/>
          <p:cNvSpPr txBox="1"/>
          <p:nvPr>
            <p:ph idx="1" type="body"/>
          </p:nvPr>
        </p:nvSpPr>
        <p:spPr>
          <a:xfrm>
            <a:off x="459000" y="1099725"/>
            <a:ext cx="8226000" cy="31599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1200"/>
              </a:spcAft>
              <a:buNone/>
            </a:pPr>
            <a:r>
              <a:rPr lang="en-GB" sz="1800">
                <a:solidFill>
                  <a:srgbClr val="000000"/>
                </a:solidFill>
              </a:rPr>
              <a:t>Medieval people also believed that poisonous air (</a:t>
            </a:r>
            <a:r>
              <a:rPr b="1" lang="en-GB" sz="1800">
                <a:solidFill>
                  <a:srgbClr val="000000"/>
                </a:solidFill>
              </a:rPr>
              <a:t>miasma</a:t>
            </a:r>
            <a:r>
              <a:rPr lang="en-GB" sz="1800">
                <a:solidFill>
                  <a:srgbClr val="000000"/>
                </a:solidFill>
              </a:rPr>
              <a:t>) carried disease. The villagers decided to stop this poisonous air from infecting them by surrounding themselves with stronger smells. One way was to hold flowers to their nose. Another way involved burning </a:t>
            </a:r>
            <a:r>
              <a:rPr b="1" lang="en-GB" sz="1800">
                <a:solidFill>
                  <a:srgbClr val="000000"/>
                </a:solidFill>
              </a:rPr>
              <a:t>incense</a:t>
            </a:r>
            <a:r>
              <a:rPr lang="en-GB" sz="1800">
                <a:solidFill>
                  <a:srgbClr val="000000"/>
                </a:solidFill>
              </a:rPr>
              <a:t> in their homes so that they would only smell sweet air. Another more extreme method, however, was carried out by one villager </a:t>
            </a:r>
            <a:r>
              <a:rPr lang="en-GB" sz="1800">
                <a:solidFill>
                  <a:srgbClr val="000000"/>
                </a:solidFill>
              </a:rPr>
              <a:t>called Edmund de Welles. Edmund decided to collect the contents of each toilet in his home, empty it into a barrel to create a very disgusting smell. He would then breathe in the disgusting smell so it would prevent the poisonous air infecting him with the Black Death.</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458975" y="445025"/>
            <a:ext cx="6600600" cy="81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2100"/>
              <a:t>Quarantine </a:t>
            </a:r>
            <a:endParaRPr sz="3200"/>
          </a:p>
        </p:txBody>
      </p:sp>
      <p:sp>
        <p:nvSpPr>
          <p:cNvPr id="144" name="Google Shape;144;p29"/>
          <p:cNvSpPr txBox="1"/>
          <p:nvPr>
            <p:ph idx="1" type="body"/>
          </p:nvPr>
        </p:nvSpPr>
        <p:spPr>
          <a:xfrm>
            <a:off x="459000" y="1099725"/>
            <a:ext cx="8226000" cy="31599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1200"/>
              </a:spcAft>
              <a:buNone/>
            </a:pPr>
            <a:r>
              <a:rPr lang="en-GB" sz="1800">
                <a:solidFill>
                  <a:srgbClr val="000000"/>
                </a:solidFill>
              </a:rPr>
              <a:t>It was also believed that the Black Death could be spread by a victim looking, touching or breathing on someone else. Many villagers began to </a:t>
            </a:r>
            <a:r>
              <a:rPr b="1" lang="en-GB" sz="1800">
                <a:solidFill>
                  <a:srgbClr val="000000"/>
                </a:solidFill>
              </a:rPr>
              <a:t>quarantine</a:t>
            </a:r>
            <a:r>
              <a:rPr lang="en-GB" sz="1800">
                <a:solidFill>
                  <a:srgbClr val="000000"/>
                </a:solidFill>
              </a:rPr>
              <a:t> themselves to stop the spread of the disease. To begin with villagers would send away visitors from other villages or towns.  Sometimes the villagers even threw stones at these visitors if at first they refused to leave. Villagers became very careful, even avoiding funerals of people they believed died of the Black Death. On of the Walsham villagers, Mansur Shucford, only had a handful of people pay respects at his funeral despite having no signs of the disease and a free dinner was put on for all! </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458975" y="445025"/>
            <a:ext cx="6600600" cy="81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Glossary</a:t>
            </a:r>
            <a:endParaRPr/>
          </a:p>
        </p:txBody>
      </p:sp>
      <p:sp>
        <p:nvSpPr>
          <p:cNvPr id="150" name="Google Shape;150;p30"/>
          <p:cNvSpPr txBox="1"/>
          <p:nvPr>
            <p:ph idx="1" type="body"/>
          </p:nvPr>
        </p:nvSpPr>
        <p:spPr>
          <a:xfrm>
            <a:off x="458975" y="1259525"/>
            <a:ext cx="8226000" cy="31599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rPr b="1" lang="en-GB" sz="1500">
                <a:solidFill>
                  <a:srgbClr val="000000"/>
                </a:solidFill>
              </a:rPr>
              <a:t>Confess - </a:t>
            </a:r>
            <a:r>
              <a:rPr lang="en-GB" sz="1500">
                <a:solidFill>
                  <a:srgbClr val="000000"/>
                </a:solidFill>
              </a:rPr>
              <a:t>Admit that you have committed a crime or done something wrong.</a:t>
            </a:r>
            <a:endParaRPr sz="1500">
              <a:solidFill>
                <a:srgbClr val="000000"/>
              </a:solidFill>
            </a:endParaRPr>
          </a:p>
          <a:p>
            <a:pPr indent="0" lvl="0" marL="0" rtl="0" algn="l">
              <a:lnSpc>
                <a:spcPct val="115000"/>
              </a:lnSpc>
              <a:spcBef>
                <a:spcPts val="1200"/>
              </a:spcBef>
              <a:spcAft>
                <a:spcPts val="0"/>
              </a:spcAft>
              <a:buNone/>
            </a:pPr>
            <a:r>
              <a:rPr b="1" lang="en-GB" sz="1500">
                <a:solidFill>
                  <a:srgbClr val="000000"/>
                </a:solidFill>
              </a:rPr>
              <a:t>Pilgrimage - </a:t>
            </a:r>
            <a:r>
              <a:rPr lang="en-GB" sz="1500">
                <a:solidFill>
                  <a:srgbClr val="000000"/>
                </a:solidFill>
              </a:rPr>
              <a:t>A journey that is made to a holy site to show religious devotion.</a:t>
            </a:r>
            <a:endParaRPr sz="1500">
              <a:solidFill>
                <a:srgbClr val="000000"/>
              </a:solidFill>
            </a:endParaRPr>
          </a:p>
          <a:p>
            <a:pPr indent="0" lvl="0" marL="0" rtl="0" algn="l">
              <a:lnSpc>
                <a:spcPct val="115000"/>
              </a:lnSpc>
              <a:spcBef>
                <a:spcPts val="1200"/>
              </a:spcBef>
              <a:spcAft>
                <a:spcPts val="0"/>
              </a:spcAft>
              <a:buNone/>
            </a:pPr>
            <a:r>
              <a:rPr b="1" lang="en-GB" sz="1500">
                <a:solidFill>
                  <a:srgbClr val="000000"/>
                </a:solidFill>
              </a:rPr>
              <a:t>Chapel - </a:t>
            </a:r>
            <a:r>
              <a:rPr lang="en-GB" sz="1500">
                <a:solidFill>
                  <a:srgbClr val="000000"/>
                </a:solidFill>
              </a:rPr>
              <a:t>A Christian place of worship, usually smaller than a church.</a:t>
            </a:r>
            <a:endParaRPr sz="1500">
              <a:solidFill>
                <a:srgbClr val="000000"/>
              </a:solidFill>
            </a:endParaRPr>
          </a:p>
          <a:p>
            <a:pPr indent="0" lvl="0" marL="0" rtl="0" algn="l">
              <a:lnSpc>
                <a:spcPct val="115000"/>
              </a:lnSpc>
              <a:spcBef>
                <a:spcPts val="1200"/>
              </a:spcBef>
              <a:spcAft>
                <a:spcPts val="0"/>
              </a:spcAft>
              <a:buNone/>
            </a:pPr>
            <a:r>
              <a:rPr b="1" lang="en-GB" sz="1500">
                <a:solidFill>
                  <a:srgbClr val="000000"/>
                </a:solidFill>
              </a:rPr>
              <a:t>Miasma - </a:t>
            </a:r>
            <a:r>
              <a:rPr lang="en-GB" sz="1500">
                <a:solidFill>
                  <a:srgbClr val="000000"/>
                </a:solidFill>
              </a:rPr>
              <a:t>poisonous </a:t>
            </a:r>
            <a:r>
              <a:rPr lang="en-GB" sz="1500">
                <a:solidFill>
                  <a:srgbClr val="000000"/>
                </a:solidFill>
              </a:rPr>
              <a:t>air which medieval people </a:t>
            </a:r>
            <a:r>
              <a:rPr lang="en-GB" sz="1500">
                <a:solidFill>
                  <a:srgbClr val="000000"/>
                </a:solidFill>
              </a:rPr>
              <a:t>believed</a:t>
            </a:r>
            <a:r>
              <a:rPr lang="en-GB" sz="1500">
                <a:solidFill>
                  <a:srgbClr val="000000"/>
                </a:solidFill>
              </a:rPr>
              <a:t> spread disease</a:t>
            </a:r>
            <a:endParaRPr sz="1500">
              <a:solidFill>
                <a:srgbClr val="000000"/>
              </a:solidFill>
            </a:endParaRPr>
          </a:p>
          <a:p>
            <a:pPr indent="0" lvl="0" marL="0" rtl="0" algn="l">
              <a:lnSpc>
                <a:spcPct val="115000"/>
              </a:lnSpc>
              <a:spcBef>
                <a:spcPts val="1200"/>
              </a:spcBef>
              <a:spcAft>
                <a:spcPts val="0"/>
              </a:spcAft>
              <a:buNone/>
            </a:pPr>
            <a:r>
              <a:rPr b="1" lang="en-GB" sz="1500">
                <a:solidFill>
                  <a:srgbClr val="000000"/>
                </a:solidFill>
              </a:rPr>
              <a:t>Incense - </a:t>
            </a:r>
            <a:r>
              <a:rPr lang="en-GB" sz="1500">
                <a:solidFill>
                  <a:srgbClr val="000000"/>
                </a:solidFill>
              </a:rPr>
              <a:t>When burnt this will release a strong smelling smoke.</a:t>
            </a:r>
            <a:endParaRPr sz="1500">
              <a:solidFill>
                <a:srgbClr val="000000"/>
              </a:solidFill>
            </a:endParaRPr>
          </a:p>
          <a:p>
            <a:pPr indent="0" lvl="0" marL="0" rtl="0" algn="l">
              <a:lnSpc>
                <a:spcPct val="115000"/>
              </a:lnSpc>
              <a:spcBef>
                <a:spcPts val="1200"/>
              </a:spcBef>
              <a:spcAft>
                <a:spcPts val="0"/>
              </a:spcAft>
              <a:buNone/>
            </a:pPr>
            <a:r>
              <a:rPr b="1" lang="en-GB" sz="1500">
                <a:solidFill>
                  <a:srgbClr val="000000"/>
                </a:solidFill>
              </a:rPr>
              <a:t>Quarantine - </a:t>
            </a:r>
            <a:r>
              <a:rPr lang="en-GB">
                <a:solidFill>
                  <a:srgbClr val="000000"/>
                </a:solidFill>
              </a:rPr>
              <a:t>Where diseased people will be isolated to prevent others from catching the disease.</a:t>
            </a:r>
            <a:endParaRPr sz="1500">
              <a:solidFill>
                <a:srgbClr val="000000"/>
              </a:solidFill>
            </a:endParaRPr>
          </a:p>
          <a:p>
            <a:pPr indent="0" lvl="0" marL="0" rtl="0" algn="l">
              <a:lnSpc>
                <a:spcPct val="115000"/>
              </a:lnSpc>
              <a:spcBef>
                <a:spcPts val="1200"/>
              </a:spcBef>
              <a:spcAft>
                <a:spcPts val="0"/>
              </a:spcAft>
              <a:buNone/>
            </a:pPr>
            <a:r>
              <a:t/>
            </a:r>
            <a:endParaRPr b="1" sz="1500">
              <a:solidFill>
                <a:srgbClr val="000000"/>
              </a:solidFill>
              <a:latin typeface="Arial"/>
              <a:ea typeface="Arial"/>
              <a:cs typeface="Arial"/>
              <a:sym typeface="Arial"/>
            </a:endParaRPr>
          </a:p>
          <a:p>
            <a:pPr indent="0" lvl="0" marL="0" rtl="0" algn="l">
              <a:spcBef>
                <a:spcPts val="1200"/>
              </a:spcBef>
              <a:spcAft>
                <a:spcPts val="10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468400" y="4793325"/>
            <a:ext cx="3305400" cy="1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00A099"/>
              </a:solidFill>
              <a:latin typeface="Montserrat Medium"/>
              <a:ea typeface="Montserrat Medium"/>
              <a:cs typeface="Montserrat Medium"/>
              <a:sym typeface="Montserrat Medium"/>
            </a:endParaRPr>
          </a:p>
        </p:txBody>
      </p:sp>
      <p:sp>
        <p:nvSpPr>
          <p:cNvPr id="156" name="Google Shape;156;p31"/>
          <p:cNvSpPr txBox="1"/>
          <p:nvPr>
            <p:ph type="title"/>
          </p:nvPr>
        </p:nvSpPr>
        <p:spPr>
          <a:xfrm>
            <a:off x="458975" y="445025"/>
            <a:ext cx="6600600" cy="81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Comprehension Questions</a:t>
            </a:r>
            <a:endParaRPr/>
          </a:p>
        </p:txBody>
      </p:sp>
      <p:sp>
        <p:nvSpPr>
          <p:cNvPr id="157" name="Google Shape;157;p31"/>
          <p:cNvSpPr txBox="1"/>
          <p:nvPr>
            <p:ph idx="1" type="body"/>
          </p:nvPr>
        </p:nvSpPr>
        <p:spPr>
          <a:xfrm>
            <a:off x="468400" y="1014700"/>
            <a:ext cx="8321100" cy="3013500"/>
          </a:xfrm>
          <a:prstGeom prst="rect">
            <a:avLst/>
          </a:prstGeom>
        </p:spPr>
        <p:txBody>
          <a:bodyPr anchorCtr="0" anchor="t" bIns="0" lIns="0" spcFirstLastPara="1" rIns="0" wrap="square" tIns="0">
            <a:noAutofit/>
          </a:bodyPr>
          <a:lstStyle/>
          <a:p>
            <a:pPr indent="-336550" lvl="0" marL="457200" rtl="0" algn="l">
              <a:lnSpc>
                <a:spcPct val="115000"/>
              </a:lnSpc>
              <a:spcBef>
                <a:spcPts val="1000"/>
              </a:spcBef>
              <a:spcAft>
                <a:spcPts val="0"/>
              </a:spcAft>
              <a:buSzPts val="1700"/>
              <a:buAutoNum type="arabicPeriod"/>
            </a:pPr>
            <a:r>
              <a:rPr lang="en-GB" sz="1700"/>
              <a:t>What did people believe was the main cause of the Black Death? </a:t>
            </a:r>
            <a:endParaRPr sz="1700"/>
          </a:p>
          <a:p>
            <a:pPr indent="-336550" lvl="0" marL="457200" rtl="0" algn="l">
              <a:lnSpc>
                <a:spcPct val="115000"/>
              </a:lnSpc>
              <a:spcBef>
                <a:spcPts val="0"/>
              </a:spcBef>
              <a:spcAft>
                <a:spcPts val="0"/>
              </a:spcAft>
              <a:buSzPts val="1700"/>
              <a:buAutoNum type="arabicPeriod"/>
            </a:pPr>
            <a:r>
              <a:rPr lang="en-GB" sz="1700"/>
              <a:t>How would people try to stop poisonous air from infecting them with the disease?</a:t>
            </a:r>
            <a:endParaRPr sz="1700"/>
          </a:p>
          <a:p>
            <a:pPr indent="-336550" lvl="0" marL="457200" rtl="0" algn="l">
              <a:lnSpc>
                <a:spcPct val="115000"/>
              </a:lnSpc>
              <a:spcBef>
                <a:spcPts val="0"/>
              </a:spcBef>
              <a:spcAft>
                <a:spcPts val="0"/>
              </a:spcAft>
              <a:buSzPts val="1700"/>
              <a:buAutoNum type="arabicPeriod"/>
            </a:pPr>
            <a:r>
              <a:rPr lang="en-GB" sz="1700"/>
              <a:t>What happened to people visiting Walsham that came from infected areas?</a:t>
            </a:r>
            <a:endParaRPr sz="1700"/>
          </a:p>
          <a:p>
            <a:pPr indent="-336550" lvl="0" marL="457200" rtl="0" algn="l">
              <a:lnSpc>
                <a:spcPct val="115000"/>
              </a:lnSpc>
              <a:spcBef>
                <a:spcPts val="1000"/>
              </a:spcBef>
              <a:spcAft>
                <a:spcPts val="0"/>
              </a:spcAft>
              <a:buSzPts val="1700"/>
              <a:buAutoNum type="arabicPeriod"/>
            </a:pPr>
            <a:r>
              <a:rPr lang="en-GB" sz="1700"/>
              <a:t>How did the villagers of Walsham prove their religious devotion to try and escape the Black Death?</a:t>
            </a:r>
            <a:endParaRPr sz="1700"/>
          </a:p>
          <a:p>
            <a:pPr indent="-336550" lvl="0" marL="457200" rtl="0" algn="l">
              <a:lnSpc>
                <a:spcPct val="115000"/>
              </a:lnSpc>
              <a:spcBef>
                <a:spcPts val="1000"/>
              </a:spcBef>
              <a:spcAft>
                <a:spcPts val="0"/>
              </a:spcAft>
              <a:buSzPts val="1700"/>
              <a:buAutoNum type="arabicPeriod"/>
            </a:pPr>
            <a:r>
              <a:rPr lang="en-GB" sz="1700"/>
              <a:t>Why could villagers not go and visit friends or family that were ill?</a:t>
            </a:r>
            <a:endParaRPr sz="1700"/>
          </a:p>
          <a:p>
            <a:pPr indent="0" lvl="0" marL="0" rtl="0" algn="l">
              <a:lnSpc>
                <a:spcPct val="140000"/>
              </a:lnSpc>
              <a:spcBef>
                <a:spcPts val="1000"/>
              </a:spcBef>
              <a:spcAft>
                <a:spcPts val="1000"/>
              </a:spcAft>
              <a:buNone/>
            </a:pPr>
            <a:r>
              <a:t/>
            </a:r>
            <a:endParaRPr sz="1800" u="sng">
              <a:solidFill>
                <a:srgbClr val="303336"/>
              </a:solidFill>
            </a:endParaRPr>
          </a:p>
        </p:txBody>
      </p:sp>
      <p:sp>
        <p:nvSpPr>
          <p:cNvPr id="158" name="Google Shape;158;p31"/>
          <p:cNvSpPr txBox="1"/>
          <p:nvPr>
            <p:ph idx="12" type="sldNum"/>
          </p:nvPr>
        </p:nvSpPr>
        <p:spPr>
          <a:xfrm>
            <a:off x="458971" y="4793325"/>
            <a:ext cx="720000" cy="18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ak National Academy v2">
  <a:themeElements>
    <a:clrScheme name="Simple Light">
      <a:dk1>
        <a:srgbClr val="65BE4B"/>
      </a:dk1>
      <a:lt1>
        <a:srgbClr val="FFFFFF"/>
      </a:lt1>
      <a:dk2>
        <a:srgbClr val="434343"/>
      </a:dk2>
      <a:lt2>
        <a:srgbClr val="D2D2D7"/>
      </a:lt2>
      <a:accent1>
        <a:srgbClr val="008237"/>
      </a:accent1>
      <a:accent2>
        <a:srgbClr val="46C7E1"/>
      </a:accent2>
      <a:accent3>
        <a:srgbClr val="00468C"/>
      </a:accent3>
      <a:accent4>
        <a:srgbClr val="786EC8"/>
      </a:accent4>
      <a:accent5>
        <a:srgbClr val="F03C78"/>
      </a:accent5>
      <a:accent6>
        <a:srgbClr val="00968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