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D523-C800-4DEF-99CE-4DCAF97CCA71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EF21-FC42-40F9-9108-B007DDA56B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hiller" pitchFamily="82" charset="0"/>
              </a:rPr>
              <a:t>Effects of the Black Death!</a:t>
            </a:r>
            <a:endParaRPr lang="en-US" sz="48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797577">
            <a:off x="239631" y="1269457"/>
            <a:ext cx="3124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54456">
            <a:off x="5707009" y="1257885"/>
            <a:ext cx="3124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gambassa.com/gambassafiles/images/images/2035/790.hq_v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98938">
            <a:off x="808637" y="1910037"/>
            <a:ext cx="2476500" cy="1828800"/>
          </a:xfrm>
          <a:prstGeom prst="rect">
            <a:avLst/>
          </a:prstGeom>
          <a:noFill/>
        </p:spPr>
      </p:pic>
      <p:pic>
        <p:nvPicPr>
          <p:cNvPr id="2052" name="Picture 4" descr="http://www.seethewhizard.com/wp-content/uploads/Blog-88-Builder-Labor-638x4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0280">
            <a:off x="6109591" y="1856929"/>
            <a:ext cx="2270438" cy="19812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21390680">
            <a:off x="620631" y="5856612"/>
            <a:ext cx="3124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39079">
            <a:off x="5974078" y="5496655"/>
            <a:ext cx="3124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2054" name="Picture 6" descr="http://1.bp.blogspot.com/-16o1NGbmWZI/Tw86B7rM9kI/AAAAAAAACOk/OextsqOxCic/s1600/cross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91000"/>
            <a:ext cx="762000" cy="1219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43600" y="4267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&lt;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2056" name="Picture 8" descr="http://nomadcapitalist.com/wp-content/uploads/2013/07/nomone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025">
            <a:off x="1524000" y="4114800"/>
            <a:ext cx="1781175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1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Chiller" pitchFamily="82" charset="0"/>
              </a:rPr>
              <a:t>Effects of the Black Death!</a:t>
            </a:r>
            <a:endParaRPr lang="en-US" sz="48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797577">
            <a:off x="239631" y="126945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-Decline in Population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54456">
            <a:off x="5727793" y="1257886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-Scarcity of Labor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://www.gambassa.com/gambassafiles/images/images/2035/790.hq_v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598938">
            <a:off x="743794" y="1764805"/>
            <a:ext cx="2476500" cy="1828800"/>
          </a:xfrm>
          <a:prstGeom prst="rect">
            <a:avLst/>
          </a:prstGeom>
          <a:noFill/>
        </p:spPr>
      </p:pic>
      <p:pic>
        <p:nvPicPr>
          <p:cNvPr id="2052" name="Picture 4" descr="http://www.seethewhizard.com/wp-content/uploads/Blog-88-Builder-Labor-638x4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0280">
            <a:off x="6109591" y="1856929"/>
            <a:ext cx="2270438" cy="19812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21390680">
            <a:off x="620631" y="5856612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 Freed from feudalism and disrupted traded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39079">
            <a:off x="5974078" y="5496655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- Decline of Church influence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2054" name="Picture 6" descr="http://1.bp.blogspot.com/-16o1NGbmWZI/Tw86B7rM9kI/AAAAAAAACOk/OextsqOxCic/s1600/cross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91000"/>
            <a:ext cx="762000" cy="12192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43600" y="4267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&lt;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2056" name="Picture 8" descr="http://nomadcapitalist.com/wp-content/uploads/2013/07/nomone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65025">
            <a:off x="1524000" y="4114800"/>
            <a:ext cx="1781175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Death (Bubonic Plague) Card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Roles:</a:t>
            </a:r>
          </a:p>
          <a:p>
            <a:r>
              <a:rPr lang="en-US" sz="2400" dirty="0" smtClean="0"/>
              <a:t>Serfs/peasants are farmers and always have to worry about food. You should focus on collecting clubs (food</a:t>
            </a:r>
            <a:r>
              <a:rPr lang="en-US" sz="2400" dirty="0" smtClean="0"/>
              <a:t>). You are the majority of the population, thus you will be fighting over scarce resources</a:t>
            </a:r>
            <a:endParaRPr lang="en-US" sz="2400" dirty="0" smtClean="0"/>
          </a:p>
          <a:p>
            <a:r>
              <a:rPr lang="en-US" sz="2400" dirty="0" smtClean="0"/>
              <a:t>Merchants are traders and should focus on collecting diamonds (money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r>
              <a:rPr lang="en-US" sz="2400" dirty="0" smtClean="0"/>
              <a:t>Nobles are the wealthy and are </a:t>
            </a:r>
            <a:r>
              <a:rPr lang="en-US" sz="2400" dirty="0" smtClean="0"/>
              <a:t>concerned </a:t>
            </a:r>
            <a:r>
              <a:rPr lang="en-US" sz="2400" dirty="0" smtClean="0"/>
              <a:t>with their status or reputation. You should focus on collecting </a:t>
            </a:r>
            <a:r>
              <a:rPr lang="en-US" sz="2400" dirty="0" smtClean="0"/>
              <a:t>spades.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Death (Bubonic Plague) Card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player will receive 1 role card and 7 playing cards</a:t>
            </a:r>
          </a:p>
          <a:p>
            <a:r>
              <a:rPr lang="en-US" sz="2400" dirty="0" smtClean="0"/>
              <a:t>Jokers—represent infection with the Black Death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--represent happiness and well-being and health. All players benefit from these cards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--represent honor and status. These cards are needed for nobles.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--represent wealth. These cards are needed for merchants.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--represent food. These cards are especially needed for serfs.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upload.wikimedia.org/wikipedia/commons/thumb/f/f1/Heart_coraz%C3%B3n.svg/220px-Heart_coraz%C3%B3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835270" cy="533401"/>
          </a:xfrm>
          <a:prstGeom prst="rect">
            <a:avLst/>
          </a:prstGeom>
          <a:noFill/>
        </p:spPr>
      </p:pic>
      <p:pic>
        <p:nvPicPr>
          <p:cNvPr id="1028" name="Picture 4" descr="http://3.bp.blogspot.com/_QiPF79s59xE/TUmbZEcjEfI/AAAAAAAAAHs/3iEhOIVsoMo/s1600/sp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85775" cy="381000"/>
          </a:xfrm>
          <a:prstGeom prst="rect">
            <a:avLst/>
          </a:prstGeom>
          <a:noFill/>
        </p:spPr>
      </p:pic>
      <p:pic>
        <p:nvPicPr>
          <p:cNvPr id="1030" name="Picture 6" descr="http://www.clker.com/cliparts/6/e/d/8/1194984816305628060card_figures_-_diamond_01.svg.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038600"/>
            <a:ext cx="533400" cy="533400"/>
          </a:xfrm>
          <a:prstGeom prst="rect">
            <a:avLst/>
          </a:prstGeom>
          <a:noFill/>
        </p:spPr>
      </p:pic>
      <p:pic>
        <p:nvPicPr>
          <p:cNvPr id="1032" name="Picture 8" descr="http://www.wpclipart.com/recreation/games/card_icons/card_icon_clu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4876800"/>
            <a:ext cx="53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Death (Bubonic Plague) Card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will play 4 rounds, each round lasting 2 minutes</a:t>
            </a:r>
            <a:endParaRPr lang="en-US" sz="2400" dirty="0" smtClean="0"/>
          </a:p>
          <a:p>
            <a:r>
              <a:rPr lang="en-US" sz="2400" dirty="0" smtClean="0"/>
              <a:t>During each round you can trade (or not trade) as many cards as you would like with the other players; however, if at the end of the round you have a joker you are dead and out of the game</a:t>
            </a:r>
          </a:p>
          <a:p>
            <a:r>
              <a:rPr lang="en-US" sz="2400" dirty="0" smtClean="0"/>
              <a:t>You may not show the other players your cards while trading, you trade on “good faith”</a:t>
            </a:r>
          </a:p>
          <a:p>
            <a:r>
              <a:rPr lang="en-US" sz="2400" dirty="0" smtClean="0"/>
              <a:t>Your cards will then be re-distributed to those closest to you, including the Jokers!</a:t>
            </a:r>
          </a:p>
          <a:p>
            <a:r>
              <a:rPr lang="en-US" sz="2400" dirty="0" smtClean="0"/>
              <a:t>For every </a:t>
            </a:r>
            <a:r>
              <a:rPr lang="en-US" sz="2400" b="1" dirty="0" smtClean="0"/>
              <a:t>3 cards</a:t>
            </a:r>
            <a:r>
              <a:rPr lang="en-US" sz="2400" dirty="0" smtClean="0"/>
              <a:t> you need (determined by your role) you will receive 10 points, all	 are scored at face value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upload.wikimedia.org/wikipedia/commons/thumb/f/f1/Heart_coraz%C3%B3n.svg/220px-Heart_coraz%C3%B3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5562600"/>
            <a:ext cx="835270" cy="533401"/>
          </a:xfrm>
          <a:prstGeom prst="rect">
            <a:avLst/>
          </a:prstGeom>
          <a:noFill/>
        </p:spPr>
      </p:pic>
      <p:pic>
        <p:nvPicPr>
          <p:cNvPr id="1032" name="Picture 8" descr="http://www.wpclipart.com/recreation/games/card_icons/card_icon_cl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81000"/>
            <a:ext cx="53340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5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Black Death Card Game Reflections: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Which social class was most affected by the Bubonic Plague? Explain your answer (</a:t>
            </a:r>
            <a:r>
              <a:rPr lang="en-US" sz="2400" b="1" dirty="0" smtClean="0"/>
              <a:t>why and how was this class most affected?</a:t>
            </a:r>
            <a:r>
              <a:rPr lang="en-US" sz="24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At the end of each round those with Jokers died and their cards were re-distributed to those nearest the deceased. How is this represented of the spreading of the plague during the 14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During the years of the Black Death trading was disrupted how is this exemplified in the game?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6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Bubonic Plague Exit Slip: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/>
              <a:t>In 3-5 sentences explain how the Bubonic Plague caused a decrease in the power and influence of the Church.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In 3-5 sentences explain the effect the plague had on Medieval and Feudal society. (What problems did it create? What cultural, political, and economic changes did it create?)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26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455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Effects of the Black Death!</vt:lpstr>
      <vt:lpstr>Effects of the Black Death!</vt:lpstr>
      <vt:lpstr>Black Death (Bubonic Plague) Card Game</vt:lpstr>
      <vt:lpstr>Black Death (Bubonic Plague) Card Game</vt:lpstr>
      <vt:lpstr>Black Death (Bubonic Plague) Card Game</vt:lpstr>
      <vt:lpstr>Black Death Card Game Reflections:</vt:lpstr>
      <vt:lpstr>Bubonic Plague Exit Slip: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Death (Bubonic Plague) Card Game</dc:title>
  <dc:creator>User</dc:creator>
  <cp:lastModifiedBy>Administrator</cp:lastModifiedBy>
  <cp:revision>17</cp:revision>
  <dcterms:created xsi:type="dcterms:W3CDTF">2013-03-20T12:28:55Z</dcterms:created>
  <dcterms:modified xsi:type="dcterms:W3CDTF">2015-03-24T20:20:47Z</dcterms:modified>
</cp:coreProperties>
</file>