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60" y="-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52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012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21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04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14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58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70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42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56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18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029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234BB-3B43-4235-9030-9B4981660DB0}" type="datetimeFigureOut">
              <a:rPr lang="en-AU" smtClean="0"/>
              <a:t>2/05/2018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673DD-24BA-482E-B0CD-3F8CAFF779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512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Image result for ban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035" y="428396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32656" y="969217"/>
            <a:ext cx="6264696" cy="7783455"/>
            <a:chOff x="332656" y="969217"/>
            <a:chExt cx="6264696" cy="7783455"/>
          </a:xfrm>
        </p:grpSpPr>
        <p:grpSp>
          <p:nvGrpSpPr>
            <p:cNvPr id="14" name="Group 13"/>
            <p:cNvGrpSpPr/>
            <p:nvPr/>
          </p:nvGrpSpPr>
          <p:grpSpPr>
            <a:xfrm>
              <a:off x="332656" y="1890454"/>
              <a:ext cx="6264696" cy="6862218"/>
              <a:chOff x="332656" y="1890514"/>
              <a:chExt cx="6264696" cy="6862218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4365104" y="1913653"/>
                <a:ext cx="2232248" cy="642183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Firms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332656" y="1890514"/>
                <a:ext cx="2232248" cy="665322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Households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348880" y="5076116"/>
                <a:ext cx="2232248" cy="576064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Financial Sector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2354021" y="6644114"/>
                <a:ext cx="2232248" cy="584534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Public Sector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2323947" y="8100452"/>
                <a:ext cx="2232248" cy="652280"/>
              </a:xfrm>
              <a:prstGeom prst="round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dirty="0" smtClean="0">
                    <a:solidFill>
                      <a:schemeClr val="tx1"/>
                    </a:solidFill>
                  </a:rPr>
                  <a:t>Overseas Sector</a:t>
                </a:r>
                <a:endParaRPr lang="en-AU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26" name="Picture 2" descr="Image result for house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656" y="971602"/>
              <a:ext cx="700886" cy="700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factory icon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311" y="969217"/>
              <a:ext cx="703271" cy="7032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elated imag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8077" y="5627157"/>
              <a:ext cx="1224136" cy="1224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Image result for overseas ship ico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3359" y="7413110"/>
              <a:ext cx="580738" cy="580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Image result for globe ico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4097" y="7318536"/>
              <a:ext cx="769886" cy="769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 15"/>
          <p:cNvSpPr/>
          <p:nvPr/>
        </p:nvSpPr>
        <p:spPr>
          <a:xfrm>
            <a:off x="332656" y="251520"/>
            <a:ext cx="626469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 smtClean="0">
                <a:solidFill>
                  <a:schemeClr val="tx1"/>
                </a:solidFill>
              </a:rPr>
              <a:t>The Circular Flow of Income Model</a:t>
            </a:r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14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e4081018</dc:creator>
  <cp:lastModifiedBy>e4081018</cp:lastModifiedBy>
  <cp:revision>4</cp:revision>
  <dcterms:created xsi:type="dcterms:W3CDTF">2018-05-02T02:07:40Z</dcterms:created>
  <dcterms:modified xsi:type="dcterms:W3CDTF">2018-05-02T08:39:24Z</dcterms:modified>
</cp:coreProperties>
</file>