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 id="2147483670" r:id="rId2"/>
    <p:sldMasterId id="2147483680" r:id="rId3"/>
    <p:sldMasterId id="2147483692" r:id="rId4"/>
  </p:sldMasterIdLst>
  <p:notesMasterIdLst>
    <p:notesMasterId r:id="rId39"/>
  </p:notesMasterIdLst>
  <p:sldIdLst>
    <p:sldId id="256" r:id="rId5"/>
    <p:sldId id="257" r:id="rId6"/>
    <p:sldId id="322" r:id="rId7"/>
    <p:sldId id="323" r:id="rId8"/>
    <p:sldId id="324" r:id="rId9"/>
    <p:sldId id="325" r:id="rId10"/>
    <p:sldId id="326" r:id="rId11"/>
    <p:sldId id="327" r:id="rId12"/>
    <p:sldId id="328" r:id="rId13"/>
    <p:sldId id="329" r:id="rId14"/>
    <p:sldId id="330" r:id="rId15"/>
    <p:sldId id="331" r:id="rId16"/>
    <p:sldId id="332" r:id="rId17"/>
    <p:sldId id="333" r:id="rId18"/>
    <p:sldId id="334" r:id="rId19"/>
    <p:sldId id="335" r:id="rId20"/>
    <p:sldId id="336" r:id="rId21"/>
    <p:sldId id="337" r:id="rId22"/>
    <p:sldId id="338" r:id="rId23"/>
    <p:sldId id="339" r:id="rId24"/>
    <p:sldId id="340" r:id="rId25"/>
    <p:sldId id="341" r:id="rId26"/>
    <p:sldId id="342" r:id="rId27"/>
    <p:sldId id="343" r:id="rId28"/>
    <p:sldId id="344" r:id="rId29"/>
    <p:sldId id="348" r:id="rId30"/>
    <p:sldId id="321" r:id="rId31"/>
    <p:sldId id="346" r:id="rId32"/>
    <p:sldId id="347" r:id="rId33"/>
    <p:sldId id="268" r:id="rId34"/>
    <p:sldId id="345" r:id="rId35"/>
    <p:sldId id="260" r:id="rId36"/>
    <p:sldId id="287" r:id="rId37"/>
    <p:sldId id="288" r:id="rId3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D0E3"/>
    <a:srgbClr val="FF0066"/>
    <a:srgbClr val="FF3399"/>
    <a:srgbClr val="FAD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363F796F-66C5-4C52-826B-7A09B075C56D}">
  <a:tblStyle styleId="{363F796F-66C5-4C52-826B-7A09B075C56D}"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32" autoAdjust="0"/>
    <p:restoredTop sz="94660"/>
  </p:normalViewPr>
  <p:slideViewPr>
    <p:cSldViewPr snapToGrid="0">
      <p:cViewPr varScale="1">
        <p:scale>
          <a:sx n="109" d="100"/>
          <a:sy n="109" d="100"/>
        </p:scale>
        <p:origin x="-96" y="-50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397448748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22456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dirty="0" smtClean="0"/>
              <a:t>It means that if we want to achieve something we have to work and try our best to achieved it.</a:t>
            </a:r>
            <a:br>
              <a:rPr lang="en-AU" sz="1100" dirty="0" smtClean="0"/>
            </a:br>
            <a:r>
              <a:rPr lang="en-AU" sz="1100" dirty="0" smtClean="0"/>
              <a:t>Other people are just thinking of their success in the future that is close to impossible to happen.</a:t>
            </a:r>
            <a:endParaRPr lang="en-AU" dirty="0" smtClean="0"/>
          </a:p>
          <a:p>
            <a:pPr lvl="0">
              <a:spcBef>
                <a:spcPts val="0"/>
              </a:spcBef>
              <a:buNone/>
            </a:pPr>
            <a:endParaRPr dirty="0"/>
          </a:p>
        </p:txBody>
      </p:sp>
    </p:spTree>
    <p:extLst>
      <p:ext uri="{BB962C8B-B14F-4D97-AF65-F5344CB8AC3E}">
        <p14:creationId xmlns:p14="http://schemas.microsoft.com/office/powerpoint/2010/main" val="2538594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dirty="0" smtClean="0"/>
              <a:t>It means that if we want to achieve something we have to work and try our best to achieved it.</a:t>
            </a:r>
            <a:br>
              <a:rPr lang="en-AU" sz="1100" dirty="0" smtClean="0"/>
            </a:br>
            <a:r>
              <a:rPr lang="en-AU" sz="1100" smtClean="0"/>
              <a:t>Other people are just thinking of their success in the future that is close to impossible to happen.</a:t>
            </a:r>
            <a:endParaRPr lang="en-AU" smtClean="0"/>
          </a:p>
          <a:p>
            <a:pPr lvl="0">
              <a:spcBef>
                <a:spcPts val="0"/>
              </a:spcBef>
              <a:buNone/>
            </a:pPr>
            <a:endParaRPr dirty="0"/>
          </a:p>
        </p:txBody>
      </p:sp>
    </p:spTree>
    <p:extLst>
      <p:ext uri="{BB962C8B-B14F-4D97-AF65-F5344CB8AC3E}">
        <p14:creationId xmlns:p14="http://schemas.microsoft.com/office/powerpoint/2010/main" val="46162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25430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32059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26591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164134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68757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86126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86126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kern="1200" dirty="0" smtClean="0">
                <a:solidFill>
                  <a:schemeClr val="tx1"/>
                </a:solidFill>
                <a:effectLst/>
                <a:latin typeface="+mn-lt"/>
                <a:ea typeface="+mn-ea"/>
                <a:cs typeface="+mn-cs"/>
              </a:rPr>
              <a:t>This speaks to the concept of resilience. No matter how many times you get knocked down, you get up again. There are no quick fixes in life and anything of real worth will necessarily take much struggle and perseverance. Success does not have to be fast—what’s more important is that one simply does their absolute best and remains persistent.</a:t>
            </a:r>
          </a:p>
          <a:p>
            <a:pPr lvl="0">
              <a:spcBef>
                <a:spcPts val="0"/>
              </a:spcBef>
              <a:buNone/>
            </a:pPr>
            <a:endParaRPr dirty="0"/>
          </a:p>
        </p:txBody>
      </p:sp>
    </p:spTree>
    <p:extLst>
      <p:ext uri="{BB962C8B-B14F-4D97-AF65-F5344CB8AC3E}">
        <p14:creationId xmlns:p14="http://schemas.microsoft.com/office/powerpoint/2010/main" val="16206926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pic>
        <p:nvPicPr>
          <p:cNvPr id="9" name="Shape 9" descr="comic-04.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0" name="Shape 10"/>
          <p:cNvSpPr/>
          <p:nvPr/>
        </p:nvSpPr>
        <p:spPr>
          <a:xfrm>
            <a:off x="1315275" y="921225"/>
            <a:ext cx="6411650" cy="3910600"/>
          </a:xfrm>
          <a:custGeom>
            <a:avLst/>
            <a:gdLst/>
            <a:ahLst/>
            <a:cxnLst/>
            <a:rect l="0" t="0" r="0" b="0"/>
            <a:pathLst>
              <a:path w="256466" h="156424" extrusionOk="0">
                <a:moveTo>
                  <a:pt x="39612" y="0"/>
                </a:moveTo>
                <a:lnTo>
                  <a:pt x="39612" y="26023"/>
                </a:lnTo>
                <a:lnTo>
                  <a:pt x="0" y="23918"/>
                </a:lnTo>
                <a:lnTo>
                  <a:pt x="40190" y="61876"/>
                </a:lnTo>
                <a:lnTo>
                  <a:pt x="40190" y="156424"/>
                </a:lnTo>
                <a:lnTo>
                  <a:pt x="256466" y="139076"/>
                </a:lnTo>
                <a:lnTo>
                  <a:pt x="248659" y="19951"/>
                </a:lnTo>
                <a:close/>
              </a:path>
            </a:pathLst>
          </a:custGeom>
          <a:solidFill>
            <a:srgbClr val="001936">
              <a:alpha val="21920"/>
            </a:srgbClr>
          </a:solidFill>
          <a:ln>
            <a:noFill/>
          </a:ln>
        </p:spPr>
      </p:sp>
      <p:sp>
        <p:nvSpPr>
          <p:cNvPr id="11" name="Shape 11"/>
          <p:cNvSpPr/>
          <p:nvPr/>
        </p:nvSpPr>
        <p:spPr>
          <a:xfrm>
            <a:off x="1010475" y="616425"/>
            <a:ext cx="6411650" cy="3910600"/>
          </a:xfrm>
          <a:custGeom>
            <a:avLst/>
            <a:gdLst/>
            <a:ahLst/>
            <a:cxnLst/>
            <a:rect l="0" t="0" r="0" b="0"/>
            <a:pathLst>
              <a:path w="256466" h="156424" extrusionOk="0">
                <a:moveTo>
                  <a:pt x="39612" y="0"/>
                </a:moveTo>
                <a:lnTo>
                  <a:pt x="39612" y="26023"/>
                </a:lnTo>
                <a:lnTo>
                  <a:pt x="0" y="23918"/>
                </a:lnTo>
                <a:lnTo>
                  <a:pt x="40190" y="61876"/>
                </a:lnTo>
                <a:lnTo>
                  <a:pt x="40190" y="156424"/>
                </a:lnTo>
                <a:lnTo>
                  <a:pt x="256466" y="139076"/>
                </a:lnTo>
                <a:lnTo>
                  <a:pt x="248659" y="19951"/>
                </a:lnTo>
                <a:close/>
              </a:path>
            </a:pathLst>
          </a:custGeom>
          <a:solidFill>
            <a:srgbClr val="FFFFFF"/>
          </a:solidFill>
          <a:ln w="76200" cap="flat" cmpd="sng">
            <a:solidFill>
              <a:srgbClr val="000000"/>
            </a:solidFill>
            <a:prstDash val="solid"/>
            <a:miter lim="8000"/>
            <a:headEnd type="none" w="lg" len="lg"/>
            <a:tailEnd type="none" w="lg" len="lg"/>
          </a:ln>
        </p:spPr>
      </p:sp>
      <p:sp>
        <p:nvSpPr>
          <p:cNvPr id="12" name="Shape 12"/>
          <p:cNvSpPr txBox="1">
            <a:spLocks noGrp="1"/>
          </p:cNvSpPr>
          <p:nvPr>
            <p:ph type="ctrTitle"/>
          </p:nvPr>
        </p:nvSpPr>
        <p:spPr>
          <a:xfrm>
            <a:off x="2572125" y="2068625"/>
            <a:ext cx="4271700" cy="1159800"/>
          </a:xfrm>
          <a:prstGeom prst="rect">
            <a:avLst/>
          </a:prstGeom>
        </p:spPr>
        <p:txBody>
          <a:bodyPr wrap="square" lIns="91425" tIns="91425" rIns="91425" bIns="91425" anchor="ctr" anchorCtr="0"/>
          <a:lstStyle>
            <a:lvl1pPr lvl="0">
              <a:spcBef>
                <a:spcPts val="0"/>
              </a:spcBef>
              <a:buSzPct val="100000"/>
              <a:defRPr sz="6400"/>
            </a:lvl1pPr>
            <a:lvl2pPr lvl="1">
              <a:spcBef>
                <a:spcPts val="0"/>
              </a:spcBef>
              <a:buSzPct val="100000"/>
              <a:defRPr sz="6400"/>
            </a:lvl2pPr>
            <a:lvl3pPr lvl="2">
              <a:spcBef>
                <a:spcPts val="0"/>
              </a:spcBef>
              <a:buSzPct val="100000"/>
              <a:defRPr sz="6400"/>
            </a:lvl3pPr>
            <a:lvl4pPr lvl="3">
              <a:spcBef>
                <a:spcPts val="0"/>
              </a:spcBef>
              <a:buSzPct val="100000"/>
              <a:defRPr sz="6400"/>
            </a:lvl4pPr>
            <a:lvl5pPr lvl="4">
              <a:spcBef>
                <a:spcPts val="0"/>
              </a:spcBef>
              <a:buSzPct val="100000"/>
              <a:defRPr sz="6400"/>
            </a:lvl5pPr>
            <a:lvl6pPr lvl="5">
              <a:spcBef>
                <a:spcPts val="0"/>
              </a:spcBef>
              <a:buSzPct val="100000"/>
              <a:defRPr sz="6400"/>
            </a:lvl6pPr>
            <a:lvl7pPr lvl="6">
              <a:spcBef>
                <a:spcPts val="0"/>
              </a:spcBef>
              <a:buSzPct val="100000"/>
              <a:defRPr sz="6400"/>
            </a:lvl7pPr>
            <a:lvl8pPr lvl="7">
              <a:spcBef>
                <a:spcPts val="0"/>
              </a:spcBef>
              <a:buSzPct val="100000"/>
              <a:defRPr sz="6400"/>
            </a:lvl8pPr>
            <a:lvl9pPr lvl="8">
              <a:spcBef>
                <a:spcPts val="0"/>
              </a:spcBef>
              <a:buSzPct val="100000"/>
              <a:defRPr sz="64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37"/>
        <p:cNvGrpSpPr/>
        <p:nvPr/>
      </p:nvGrpSpPr>
      <p:grpSpPr>
        <a:xfrm>
          <a:off x="0" y="0"/>
          <a:ext cx="0" cy="0"/>
          <a:chOff x="0" y="0"/>
          <a:chExt cx="0" cy="0"/>
        </a:xfrm>
      </p:grpSpPr>
      <p:pic>
        <p:nvPicPr>
          <p:cNvPr id="38" name="Shape 38" descr="comic-01.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39" name="Shape 39"/>
          <p:cNvSpPr/>
          <p:nvPr/>
        </p:nvSpPr>
        <p:spPr>
          <a:xfrm>
            <a:off x="734600" y="763501"/>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40" name="Shape 40"/>
          <p:cNvSpPr/>
          <p:nvPr/>
        </p:nvSpPr>
        <p:spPr>
          <a:xfrm>
            <a:off x="506000" y="534901"/>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lg" len="lg"/>
            <a:tailEnd type="none" w="lg" len="lg"/>
          </a:ln>
        </p:spPr>
      </p:sp>
      <p:sp>
        <p:nvSpPr>
          <p:cNvPr id="41" name="Shape 41"/>
          <p:cNvSpPr txBox="1">
            <a:spLocks noGrp="1"/>
          </p:cNvSpPr>
          <p:nvPr>
            <p:ph type="title"/>
          </p:nvPr>
        </p:nvSpPr>
        <p:spPr>
          <a:xfrm rot="161729">
            <a:off x="976261" y="876907"/>
            <a:ext cx="7029878" cy="760139"/>
          </a:xfrm>
          <a:prstGeom prst="rect">
            <a:avLst/>
          </a:prstGeom>
        </p:spPr>
        <p:txBody>
          <a:bodyPr wrap="square"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2" name="Shape 42"/>
          <p:cNvSpPr txBox="1">
            <a:spLocks noGrp="1"/>
          </p:cNvSpPr>
          <p:nvPr>
            <p:ph type="body" idx="1"/>
          </p:nvPr>
        </p:nvSpPr>
        <p:spPr>
          <a:xfrm>
            <a:off x="902950" y="1556175"/>
            <a:ext cx="2295300" cy="2822700"/>
          </a:xfrm>
          <a:prstGeom prst="rect">
            <a:avLst/>
          </a:prstGeom>
        </p:spPr>
        <p:txBody>
          <a:bodyPr wrap="square"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3" name="Shape 43"/>
          <p:cNvSpPr txBox="1">
            <a:spLocks noGrp="1"/>
          </p:cNvSpPr>
          <p:nvPr>
            <p:ph type="body" idx="2"/>
          </p:nvPr>
        </p:nvSpPr>
        <p:spPr>
          <a:xfrm>
            <a:off x="3315993" y="1556175"/>
            <a:ext cx="2295300" cy="2822700"/>
          </a:xfrm>
          <a:prstGeom prst="rect">
            <a:avLst/>
          </a:prstGeom>
        </p:spPr>
        <p:txBody>
          <a:bodyPr wrap="square"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4" name="Shape 44"/>
          <p:cNvSpPr txBox="1">
            <a:spLocks noGrp="1"/>
          </p:cNvSpPr>
          <p:nvPr>
            <p:ph type="body" idx="3"/>
          </p:nvPr>
        </p:nvSpPr>
        <p:spPr>
          <a:xfrm>
            <a:off x="5729035" y="1556175"/>
            <a:ext cx="2295300" cy="2822700"/>
          </a:xfrm>
          <a:prstGeom prst="rect">
            <a:avLst/>
          </a:prstGeom>
        </p:spPr>
        <p:txBody>
          <a:bodyPr wrap="square"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extLst>
      <p:ext uri="{BB962C8B-B14F-4D97-AF65-F5344CB8AC3E}">
        <p14:creationId xmlns:p14="http://schemas.microsoft.com/office/powerpoint/2010/main" val="3949328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pic>
        <p:nvPicPr>
          <p:cNvPr id="46" name="Shape 46" descr="comic-01.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47" name="Shape 47"/>
          <p:cNvSpPr/>
          <p:nvPr/>
        </p:nvSpPr>
        <p:spPr>
          <a:xfrm>
            <a:off x="734600" y="763501"/>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48" name="Shape 48"/>
          <p:cNvSpPr/>
          <p:nvPr/>
        </p:nvSpPr>
        <p:spPr>
          <a:xfrm>
            <a:off x="506000" y="534901"/>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lg" len="lg"/>
            <a:tailEnd type="none" w="lg" len="lg"/>
          </a:ln>
        </p:spPr>
      </p:sp>
      <p:sp>
        <p:nvSpPr>
          <p:cNvPr id="49" name="Shape 49"/>
          <p:cNvSpPr txBox="1">
            <a:spLocks noGrp="1"/>
          </p:cNvSpPr>
          <p:nvPr>
            <p:ph type="title"/>
          </p:nvPr>
        </p:nvSpPr>
        <p:spPr>
          <a:xfrm rot="161729">
            <a:off x="976261" y="876907"/>
            <a:ext cx="7029878" cy="760139"/>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1290397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aption">
    <p:spTree>
      <p:nvGrpSpPr>
        <p:cNvPr id="1" name="Shape 50"/>
        <p:cNvGrpSpPr/>
        <p:nvPr/>
      </p:nvGrpSpPr>
      <p:grpSpPr>
        <a:xfrm>
          <a:off x="0" y="0"/>
          <a:ext cx="0" cy="0"/>
          <a:chOff x="0" y="0"/>
          <a:chExt cx="0" cy="0"/>
        </a:xfrm>
      </p:grpSpPr>
      <p:pic>
        <p:nvPicPr>
          <p:cNvPr id="51" name="Shape 51" descr="comic-01.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52" name="Shape 52"/>
          <p:cNvSpPr/>
          <p:nvPr/>
        </p:nvSpPr>
        <p:spPr>
          <a:xfrm>
            <a:off x="734600" y="763501"/>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53" name="Shape 53"/>
          <p:cNvSpPr/>
          <p:nvPr/>
        </p:nvSpPr>
        <p:spPr>
          <a:xfrm>
            <a:off x="506000" y="534901"/>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lg" len="lg"/>
            <a:tailEnd type="none" w="lg" len="lg"/>
          </a:ln>
        </p:spPr>
      </p:sp>
      <p:sp>
        <p:nvSpPr>
          <p:cNvPr id="54" name="Shape 54"/>
          <p:cNvSpPr txBox="1">
            <a:spLocks noGrp="1"/>
          </p:cNvSpPr>
          <p:nvPr>
            <p:ph type="body" idx="1"/>
          </p:nvPr>
        </p:nvSpPr>
        <p:spPr>
          <a:xfrm rot="-120953">
            <a:off x="457218" y="4025232"/>
            <a:ext cx="8229893" cy="519622"/>
          </a:xfrm>
          <a:prstGeom prst="rect">
            <a:avLst/>
          </a:prstGeom>
        </p:spPr>
        <p:txBody>
          <a:bodyPr wrap="square" lIns="91425" tIns="91425" rIns="91425" bIns="91425" anchor="t" anchorCtr="0"/>
          <a:lstStyle>
            <a:lvl1pPr lvl="0" algn="ctr">
              <a:spcBef>
                <a:spcPts val="360"/>
              </a:spcBef>
              <a:buSzPct val="100000"/>
              <a:buNone/>
              <a:defRPr sz="1400"/>
            </a:lvl1pPr>
          </a:lstStyle>
          <a:p>
            <a:endParaRPr/>
          </a:p>
        </p:txBody>
      </p:sp>
    </p:spTree>
    <p:extLst>
      <p:ext uri="{BB962C8B-B14F-4D97-AF65-F5344CB8AC3E}">
        <p14:creationId xmlns:p14="http://schemas.microsoft.com/office/powerpoint/2010/main" val="2501926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AU"/>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89D7F2F9-428C-4EB1-B328-0F493726415E}" type="datetimeFigureOut">
              <a:rPr lang="en-AU">
                <a:solidFill>
                  <a:prstClr val="black">
                    <a:tint val="75000"/>
                  </a:prstClr>
                </a:solidFill>
              </a:rPr>
              <a:pPr/>
              <a:t>2/05/2018</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38014FC7-051A-4B63-A832-F38F61D56F18}" type="slidenum">
              <a:rPr lang="en-AU">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33607042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89D7F2F9-428C-4EB1-B328-0F493726415E}" type="datetimeFigureOut">
              <a:rPr lang="en-AU">
                <a:solidFill>
                  <a:prstClr val="black">
                    <a:tint val="75000"/>
                  </a:prstClr>
                </a:solidFill>
              </a:rPr>
              <a:pPr/>
              <a:t>2/05/2018</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38014FC7-051A-4B63-A832-F38F61D56F18}" type="slidenum">
              <a:rPr lang="en-AU">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2477041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4500"/>
            </a:lvl1pPr>
          </a:lstStyle>
          <a:p>
            <a:r>
              <a:rPr lang="en-US" smtClean="0"/>
              <a:t>Click to edit Master title style</a:t>
            </a:r>
            <a:endParaRPr lang="en-AU"/>
          </a:p>
        </p:txBody>
      </p:sp>
      <p:sp>
        <p:nvSpPr>
          <p:cNvPr id="3" name="Text Placeholder 2"/>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D7F2F9-428C-4EB1-B328-0F493726415E}" type="datetimeFigureOut">
              <a:rPr lang="en-AU">
                <a:solidFill>
                  <a:prstClr val="black">
                    <a:tint val="75000"/>
                  </a:prstClr>
                </a:solidFill>
              </a:rPr>
              <a:pPr/>
              <a:t>2/05/2018</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38014FC7-051A-4B63-A832-F38F61D56F18}" type="slidenum">
              <a:rPr lang="en-AU">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3646354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89D7F2F9-428C-4EB1-B328-0F493726415E}" type="datetimeFigureOut">
              <a:rPr lang="en-AU">
                <a:solidFill>
                  <a:prstClr val="black">
                    <a:tint val="75000"/>
                  </a:prstClr>
                </a:solidFill>
              </a:rPr>
              <a:pPr/>
              <a:t>2/05/2018</a:t>
            </a:fld>
            <a:endParaRPr lang="en-AU">
              <a:solidFill>
                <a:prstClr val="black">
                  <a:tint val="75000"/>
                </a:prstClr>
              </a:solidFill>
            </a:endParaRPr>
          </a:p>
        </p:txBody>
      </p:sp>
      <p:sp>
        <p:nvSpPr>
          <p:cNvPr id="6" name="Footer Placeholder 5"/>
          <p:cNvSpPr>
            <a:spLocks noGrp="1"/>
          </p:cNvSpPr>
          <p:nvPr>
            <p:ph type="ftr" sz="quarter" idx="11"/>
          </p:nvPr>
        </p:nvSpPr>
        <p:spPr/>
        <p:txBody>
          <a:bodyPr/>
          <a:lstStyle/>
          <a:p>
            <a:endParaRPr lang="en-AU">
              <a:solidFill>
                <a:prstClr val="black">
                  <a:tint val="75000"/>
                </a:prstClr>
              </a:solidFill>
            </a:endParaRPr>
          </a:p>
        </p:txBody>
      </p:sp>
      <p:sp>
        <p:nvSpPr>
          <p:cNvPr id="7" name="Slide Number Placeholder 6"/>
          <p:cNvSpPr>
            <a:spLocks noGrp="1"/>
          </p:cNvSpPr>
          <p:nvPr>
            <p:ph type="sldNum" sz="quarter" idx="12"/>
          </p:nvPr>
        </p:nvSpPr>
        <p:spPr/>
        <p:txBody>
          <a:bodyPr/>
          <a:lstStyle/>
          <a:p>
            <a:fld id="{38014FC7-051A-4B63-A832-F38F61D56F18}" type="slidenum">
              <a:rPr lang="en-AU">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14125814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29152"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2"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89D7F2F9-428C-4EB1-B328-0F493726415E}" type="datetimeFigureOut">
              <a:rPr lang="en-AU">
                <a:solidFill>
                  <a:prstClr val="black">
                    <a:tint val="75000"/>
                  </a:prstClr>
                </a:solidFill>
              </a:rPr>
              <a:pPr/>
              <a:t>2/05/2018</a:t>
            </a:fld>
            <a:endParaRPr lang="en-AU">
              <a:solidFill>
                <a:prstClr val="black">
                  <a:tint val="75000"/>
                </a:prstClr>
              </a:solidFill>
            </a:endParaRPr>
          </a:p>
        </p:txBody>
      </p:sp>
      <p:sp>
        <p:nvSpPr>
          <p:cNvPr id="8" name="Footer Placeholder 7"/>
          <p:cNvSpPr>
            <a:spLocks noGrp="1"/>
          </p:cNvSpPr>
          <p:nvPr>
            <p:ph type="ftr" sz="quarter" idx="11"/>
          </p:nvPr>
        </p:nvSpPr>
        <p:spPr/>
        <p:txBody>
          <a:bodyPr/>
          <a:lstStyle/>
          <a:p>
            <a:endParaRPr lang="en-AU">
              <a:solidFill>
                <a:prstClr val="black">
                  <a:tint val="75000"/>
                </a:prstClr>
              </a:solidFill>
            </a:endParaRPr>
          </a:p>
        </p:txBody>
      </p:sp>
      <p:sp>
        <p:nvSpPr>
          <p:cNvPr id="9" name="Slide Number Placeholder 8"/>
          <p:cNvSpPr>
            <a:spLocks noGrp="1"/>
          </p:cNvSpPr>
          <p:nvPr>
            <p:ph type="sldNum" sz="quarter" idx="12"/>
          </p:nvPr>
        </p:nvSpPr>
        <p:spPr/>
        <p:txBody>
          <a:bodyPr/>
          <a:lstStyle/>
          <a:p>
            <a:fld id="{38014FC7-051A-4B63-A832-F38F61D56F18}" type="slidenum">
              <a:rPr lang="en-AU">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13445482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89D7F2F9-428C-4EB1-B328-0F493726415E}" type="datetimeFigureOut">
              <a:rPr lang="en-AU">
                <a:solidFill>
                  <a:prstClr val="black">
                    <a:tint val="75000"/>
                  </a:prstClr>
                </a:solidFill>
              </a:rPr>
              <a:pPr/>
              <a:t>2/05/2018</a:t>
            </a:fld>
            <a:endParaRPr lang="en-AU">
              <a:solidFill>
                <a:prstClr val="black">
                  <a:tint val="75000"/>
                </a:prstClr>
              </a:solidFill>
            </a:endParaRPr>
          </a:p>
        </p:txBody>
      </p:sp>
      <p:sp>
        <p:nvSpPr>
          <p:cNvPr id="4" name="Footer Placeholder 3"/>
          <p:cNvSpPr>
            <a:spLocks noGrp="1"/>
          </p:cNvSpPr>
          <p:nvPr>
            <p:ph type="ftr" sz="quarter" idx="11"/>
          </p:nvPr>
        </p:nvSpPr>
        <p:spPr/>
        <p:txBody>
          <a:bodyPr/>
          <a:lstStyle/>
          <a:p>
            <a:endParaRPr lang="en-AU">
              <a:solidFill>
                <a:prstClr val="black">
                  <a:tint val="75000"/>
                </a:prstClr>
              </a:solidFill>
            </a:endParaRPr>
          </a:p>
        </p:txBody>
      </p:sp>
      <p:sp>
        <p:nvSpPr>
          <p:cNvPr id="5" name="Slide Number Placeholder 4"/>
          <p:cNvSpPr>
            <a:spLocks noGrp="1"/>
          </p:cNvSpPr>
          <p:nvPr>
            <p:ph type="sldNum" sz="quarter" idx="12"/>
          </p:nvPr>
        </p:nvSpPr>
        <p:spPr/>
        <p:txBody>
          <a:bodyPr/>
          <a:lstStyle/>
          <a:p>
            <a:fld id="{38014FC7-051A-4B63-A832-F38F61D56F18}" type="slidenum">
              <a:rPr lang="en-AU">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13249950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D7F2F9-428C-4EB1-B328-0F493726415E}" type="datetimeFigureOut">
              <a:rPr lang="en-AU">
                <a:solidFill>
                  <a:prstClr val="black">
                    <a:tint val="75000"/>
                  </a:prstClr>
                </a:solidFill>
              </a:rPr>
              <a:pPr/>
              <a:t>2/05/2018</a:t>
            </a:fld>
            <a:endParaRPr lang="en-AU">
              <a:solidFill>
                <a:prstClr val="black">
                  <a:tint val="75000"/>
                </a:prstClr>
              </a:solidFill>
            </a:endParaRPr>
          </a:p>
        </p:txBody>
      </p:sp>
      <p:sp>
        <p:nvSpPr>
          <p:cNvPr id="3" name="Footer Placeholder 2"/>
          <p:cNvSpPr>
            <a:spLocks noGrp="1"/>
          </p:cNvSpPr>
          <p:nvPr>
            <p:ph type="ftr" sz="quarter" idx="11"/>
          </p:nvPr>
        </p:nvSpPr>
        <p:spPr/>
        <p:txBody>
          <a:bodyPr/>
          <a:lstStyle/>
          <a:p>
            <a:endParaRPr lang="en-AU">
              <a:solidFill>
                <a:prstClr val="black">
                  <a:tint val="75000"/>
                </a:prstClr>
              </a:solidFill>
            </a:endParaRPr>
          </a:p>
        </p:txBody>
      </p:sp>
      <p:sp>
        <p:nvSpPr>
          <p:cNvPr id="4" name="Slide Number Placeholder 3"/>
          <p:cNvSpPr>
            <a:spLocks noGrp="1"/>
          </p:cNvSpPr>
          <p:nvPr>
            <p:ph type="sldNum" sz="quarter" idx="12"/>
          </p:nvPr>
        </p:nvSpPr>
        <p:spPr/>
        <p:txBody>
          <a:bodyPr/>
          <a:lstStyle/>
          <a:p>
            <a:fld id="{38014FC7-051A-4B63-A832-F38F61D56F18}" type="slidenum">
              <a:rPr lang="en-AU">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3726769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Quote">
    <p:spTree>
      <p:nvGrpSpPr>
        <p:cNvPr id="1" name="Shape 19"/>
        <p:cNvGrpSpPr/>
        <p:nvPr/>
      </p:nvGrpSpPr>
      <p:grpSpPr>
        <a:xfrm>
          <a:off x="0" y="0"/>
          <a:ext cx="0" cy="0"/>
          <a:chOff x="0" y="0"/>
          <a:chExt cx="0" cy="0"/>
        </a:xfrm>
      </p:grpSpPr>
      <p:pic>
        <p:nvPicPr>
          <p:cNvPr id="20" name="Shape 20" descr="comic-02.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21" name="Shape 21"/>
          <p:cNvSpPr/>
          <p:nvPr/>
        </p:nvSpPr>
        <p:spPr>
          <a:xfrm>
            <a:off x="1992352" y="37776"/>
            <a:ext cx="5616577" cy="5220440"/>
          </a:xfrm>
          <a:custGeom>
            <a:avLst/>
            <a:gdLst/>
            <a:ahLst/>
            <a:cxnLst/>
            <a:rect l="0" t="0" r="0" b="0"/>
            <a:pathLst>
              <a:path w="114788" h="106692" extrusionOk="0">
                <a:moveTo>
                  <a:pt x="40479" y="15324"/>
                </a:moveTo>
                <a:lnTo>
                  <a:pt x="41346" y="3758"/>
                </a:lnTo>
                <a:lnTo>
                  <a:pt x="52623" y="13878"/>
                </a:lnTo>
                <a:lnTo>
                  <a:pt x="56382" y="0"/>
                </a:lnTo>
                <a:lnTo>
                  <a:pt x="63610" y="14746"/>
                </a:lnTo>
                <a:lnTo>
                  <a:pt x="70549" y="2024"/>
                </a:lnTo>
                <a:lnTo>
                  <a:pt x="75754" y="17926"/>
                </a:lnTo>
                <a:lnTo>
                  <a:pt x="85006" y="6939"/>
                </a:lnTo>
                <a:lnTo>
                  <a:pt x="85006" y="23131"/>
                </a:lnTo>
                <a:lnTo>
                  <a:pt x="100620" y="13589"/>
                </a:lnTo>
                <a:lnTo>
                  <a:pt x="96861" y="31516"/>
                </a:lnTo>
                <a:lnTo>
                  <a:pt x="111896" y="26889"/>
                </a:lnTo>
                <a:lnTo>
                  <a:pt x="100909" y="41057"/>
                </a:lnTo>
                <a:lnTo>
                  <a:pt x="114209" y="42214"/>
                </a:lnTo>
                <a:lnTo>
                  <a:pt x="104379" y="53201"/>
                </a:lnTo>
                <a:lnTo>
                  <a:pt x="114788" y="59851"/>
                </a:lnTo>
                <a:lnTo>
                  <a:pt x="101198" y="64188"/>
                </a:lnTo>
                <a:lnTo>
                  <a:pt x="105246" y="74886"/>
                </a:lnTo>
                <a:lnTo>
                  <a:pt x="93102" y="73730"/>
                </a:lnTo>
                <a:lnTo>
                  <a:pt x="97150" y="85006"/>
                </a:lnTo>
                <a:lnTo>
                  <a:pt x="88187" y="81537"/>
                </a:lnTo>
                <a:lnTo>
                  <a:pt x="87319" y="95994"/>
                </a:lnTo>
                <a:lnTo>
                  <a:pt x="76043" y="91078"/>
                </a:lnTo>
                <a:lnTo>
                  <a:pt x="71417" y="101776"/>
                </a:lnTo>
                <a:lnTo>
                  <a:pt x="64478" y="93970"/>
                </a:lnTo>
                <a:lnTo>
                  <a:pt x="58984" y="106692"/>
                </a:lnTo>
                <a:lnTo>
                  <a:pt x="52334" y="88187"/>
                </a:lnTo>
                <a:lnTo>
                  <a:pt x="45105" y="100620"/>
                </a:lnTo>
                <a:lnTo>
                  <a:pt x="41636" y="86741"/>
                </a:lnTo>
                <a:lnTo>
                  <a:pt x="29492" y="102355"/>
                </a:lnTo>
                <a:lnTo>
                  <a:pt x="29781" y="83271"/>
                </a:lnTo>
                <a:lnTo>
                  <a:pt x="20239" y="87319"/>
                </a:lnTo>
                <a:lnTo>
                  <a:pt x="21107" y="76332"/>
                </a:lnTo>
                <a:lnTo>
                  <a:pt x="4915" y="79224"/>
                </a:lnTo>
                <a:lnTo>
                  <a:pt x="16191" y="66212"/>
                </a:lnTo>
                <a:lnTo>
                  <a:pt x="7806" y="62164"/>
                </a:lnTo>
                <a:lnTo>
                  <a:pt x="14167" y="56960"/>
                </a:lnTo>
                <a:lnTo>
                  <a:pt x="0" y="47997"/>
                </a:lnTo>
                <a:lnTo>
                  <a:pt x="18215" y="43081"/>
                </a:lnTo>
                <a:lnTo>
                  <a:pt x="9252" y="31516"/>
                </a:lnTo>
                <a:lnTo>
                  <a:pt x="26022" y="33540"/>
                </a:lnTo>
                <a:lnTo>
                  <a:pt x="16191" y="18504"/>
                </a:lnTo>
                <a:lnTo>
                  <a:pt x="31516" y="23420"/>
                </a:lnTo>
                <a:lnTo>
                  <a:pt x="32094" y="11854"/>
                </a:lnTo>
                <a:close/>
              </a:path>
            </a:pathLst>
          </a:custGeom>
          <a:solidFill>
            <a:srgbClr val="001936">
              <a:alpha val="21920"/>
            </a:srgbClr>
          </a:solidFill>
          <a:ln>
            <a:noFill/>
          </a:ln>
        </p:spPr>
      </p:sp>
      <p:sp>
        <p:nvSpPr>
          <p:cNvPr id="22" name="Shape 22"/>
          <p:cNvSpPr/>
          <p:nvPr/>
        </p:nvSpPr>
        <p:spPr>
          <a:xfrm>
            <a:off x="1763750" y="-114625"/>
            <a:ext cx="5616577" cy="5220440"/>
          </a:xfrm>
          <a:custGeom>
            <a:avLst/>
            <a:gdLst/>
            <a:ahLst/>
            <a:cxnLst/>
            <a:rect l="0" t="0" r="0" b="0"/>
            <a:pathLst>
              <a:path w="114788" h="106692" extrusionOk="0">
                <a:moveTo>
                  <a:pt x="40479" y="15324"/>
                </a:moveTo>
                <a:lnTo>
                  <a:pt x="41346" y="3758"/>
                </a:lnTo>
                <a:lnTo>
                  <a:pt x="52623" y="13878"/>
                </a:lnTo>
                <a:lnTo>
                  <a:pt x="56382" y="0"/>
                </a:lnTo>
                <a:lnTo>
                  <a:pt x="63610" y="14746"/>
                </a:lnTo>
                <a:lnTo>
                  <a:pt x="70549" y="2024"/>
                </a:lnTo>
                <a:lnTo>
                  <a:pt x="75754" y="17926"/>
                </a:lnTo>
                <a:lnTo>
                  <a:pt x="85006" y="6939"/>
                </a:lnTo>
                <a:lnTo>
                  <a:pt x="85006" y="23131"/>
                </a:lnTo>
                <a:lnTo>
                  <a:pt x="100620" y="13589"/>
                </a:lnTo>
                <a:lnTo>
                  <a:pt x="96861" y="31516"/>
                </a:lnTo>
                <a:lnTo>
                  <a:pt x="111896" y="26889"/>
                </a:lnTo>
                <a:lnTo>
                  <a:pt x="100909" y="41057"/>
                </a:lnTo>
                <a:lnTo>
                  <a:pt x="114209" y="42214"/>
                </a:lnTo>
                <a:lnTo>
                  <a:pt x="104379" y="53201"/>
                </a:lnTo>
                <a:lnTo>
                  <a:pt x="114788" y="59851"/>
                </a:lnTo>
                <a:lnTo>
                  <a:pt x="101198" y="64188"/>
                </a:lnTo>
                <a:lnTo>
                  <a:pt x="105246" y="74886"/>
                </a:lnTo>
                <a:lnTo>
                  <a:pt x="93102" y="73730"/>
                </a:lnTo>
                <a:lnTo>
                  <a:pt x="97150" y="85006"/>
                </a:lnTo>
                <a:lnTo>
                  <a:pt x="88187" y="81537"/>
                </a:lnTo>
                <a:lnTo>
                  <a:pt x="87319" y="95994"/>
                </a:lnTo>
                <a:lnTo>
                  <a:pt x="76043" y="91078"/>
                </a:lnTo>
                <a:lnTo>
                  <a:pt x="71417" y="101776"/>
                </a:lnTo>
                <a:lnTo>
                  <a:pt x="64478" y="93970"/>
                </a:lnTo>
                <a:lnTo>
                  <a:pt x="58984" y="106692"/>
                </a:lnTo>
                <a:lnTo>
                  <a:pt x="52334" y="88187"/>
                </a:lnTo>
                <a:lnTo>
                  <a:pt x="45105" y="100620"/>
                </a:lnTo>
                <a:lnTo>
                  <a:pt x="41636" y="86741"/>
                </a:lnTo>
                <a:lnTo>
                  <a:pt x="29492" y="102355"/>
                </a:lnTo>
                <a:lnTo>
                  <a:pt x="29781" y="83271"/>
                </a:lnTo>
                <a:lnTo>
                  <a:pt x="20239" y="87319"/>
                </a:lnTo>
                <a:lnTo>
                  <a:pt x="21107" y="76332"/>
                </a:lnTo>
                <a:lnTo>
                  <a:pt x="4915" y="79224"/>
                </a:lnTo>
                <a:lnTo>
                  <a:pt x="16191" y="66212"/>
                </a:lnTo>
                <a:lnTo>
                  <a:pt x="7806" y="62164"/>
                </a:lnTo>
                <a:lnTo>
                  <a:pt x="14167" y="56960"/>
                </a:lnTo>
                <a:lnTo>
                  <a:pt x="0" y="47997"/>
                </a:lnTo>
                <a:lnTo>
                  <a:pt x="18215" y="43081"/>
                </a:lnTo>
                <a:lnTo>
                  <a:pt x="9252" y="31516"/>
                </a:lnTo>
                <a:lnTo>
                  <a:pt x="26022" y="33540"/>
                </a:lnTo>
                <a:lnTo>
                  <a:pt x="16191" y="18504"/>
                </a:lnTo>
                <a:lnTo>
                  <a:pt x="31516" y="23420"/>
                </a:lnTo>
                <a:lnTo>
                  <a:pt x="32094" y="11854"/>
                </a:lnTo>
                <a:close/>
              </a:path>
            </a:pathLst>
          </a:custGeom>
          <a:solidFill>
            <a:srgbClr val="FFFFFF"/>
          </a:solidFill>
          <a:ln w="76200" cap="flat" cmpd="sng">
            <a:solidFill>
              <a:srgbClr val="000000"/>
            </a:solidFill>
            <a:prstDash val="solid"/>
            <a:miter lim="8000"/>
            <a:headEnd type="none" w="lg" len="lg"/>
            <a:tailEnd type="none" w="lg" len="lg"/>
          </a:ln>
        </p:spPr>
      </p:sp>
      <p:sp>
        <p:nvSpPr>
          <p:cNvPr id="23" name="Shape 23"/>
          <p:cNvSpPr txBox="1">
            <a:spLocks noGrp="1"/>
          </p:cNvSpPr>
          <p:nvPr>
            <p:ph type="body" idx="1"/>
          </p:nvPr>
        </p:nvSpPr>
        <p:spPr>
          <a:xfrm>
            <a:off x="2905800" y="2161800"/>
            <a:ext cx="3332400" cy="819900"/>
          </a:xfrm>
          <a:prstGeom prst="rect">
            <a:avLst/>
          </a:prstGeom>
        </p:spPr>
        <p:txBody>
          <a:bodyPr wrap="square" lIns="91425" tIns="91425" rIns="91425" bIns="91425" anchor="ctr" anchorCtr="0"/>
          <a:lstStyle>
            <a:lvl1pPr lvl="0" algn="ctr" rtl="0">
              <a:spcBef>
                <a:spcPts val="0"/>
              </a:spcBef>
              <a:buClr>
                <a:srgbClr val="000000"/>
              </a:buClr>
              <a:buSzPct val="100000"/>
              <a:buFont typeface="Bangers"/>
              <a:defRPr sz="2400">
                <a:solidFill>
                  <a:srgbClr val="000000"/>
                </a:solidFill>
                <a:latin typeface="Bangers"/>
                <a:ea typeface="Bangers"/>
                <a:cs typeface="Bangers"/>
                <a:sym typeface="Bangers"/>
              </a:defRPr>
            </a:lvl1pPr>
            <a:lvl2pPr lvl="1" algn="ctr" rtl="0">
              <a:spcBef>
                <a:spcPts val="0"/>
              </a:spcBef>
              <a:buClr>
                <a:srgbClr val="000000"/>
              </a:buClr>
              <a:buFont typeface="Bangers"/>
              <a:defRPr>
                <a:solidFill>
                  <a:srgbClr val="000000"/>
                </a:solidFill>
                <a:latin typeface="Bangers"/>
                <a:ea typeface="Bangers"/>
                <a:cs typeface="Bangers"/>
                <a:sym typeface="Bangers"/>
              </a:defRPr>
            </a:lvl2pPr>
            <a:lvl3pPr lvl="2" algn="ctr" rtl="0">
              <a:spcBef>
                <a:spcPts val="0"/>
              </a:spcBef>
              <a:buClr>
                <a:srgbClr val="000000"/>
              </a:buClr>
              <a:buFont typeface="Bangers"/>
              <a:defRPr>
                <a:solidFill>
                  <a:srgbClr val="000000"/>
                </a:solidFill>
                <a:latin typeface="Bangers"/>
                <a:ea typeface="Bangers"/>
                <a:cs typeface="Bangers"/>
                <a:sym typeface="Bangers"/>
              </a:defRPr>
            </a:lvl3pPr>
            <a:lvl4pPr lvl="3" algn="ctr" rtl="0">
              <a:spcBef>
                <a:spcPts val="0"/>
              </a:spcBef>
              <a:buClr>
                <a:srgbClr val="000000"/>
              </a:buClr>
              <a:buSzPct val="100000"/>
              <a:buFont typeface="Bangers"/>
              <a:defRPr sz="2400">
                <a:solidFill>
                  <a:srgbClr val="000000"/>
                </a:solidFill>
                <a:latin typeface="Bangers"/>
                <a:ea typeface="Bangers"/>
                <a:cs typeface="Bangers"/>
                <a:sym typeface="Bangers"/>
              </a:defRPr>
            </a:lvl4pPr>
            <a:lvl5pPr lvl="4" algn="ctr" rtl="0">
              <a:spcBef>
                <a:spcPts val="0"/>
              </a:spcBef>
              <a:buClr>
                <a:srgbClr val="000000"/>
              </a:buClr>
              <a:buSzPct val="100000"/>
              <a:buFont typeface="Bangers"/>
              <a:defRPr sz="2400">
                <a:solidFill>
                  <a:srgbClr val="000000"/>
                </a:solidFill>
                <a:latin typeface="Bangers"/>
                <a:ea typeface="Bangers"/>
                <a:cs typeface="Bangers"/>
                <a:sym typeface="Bangers"/>
              </a:defRPr>
            </a:lvl5pPr>
            <a:lvl6pPr lvl="5" algn="ctr" rtl="0">
              <a:spcBef>
                <a:spcPts val="0"/>
              </a:spcBef>
              <a:buClr>
                <a:srgbClr val="000000"/>
              </a:buClr>
              <a:buSzPct val="100000"/>
              <a:buFont typeface="Bangers"/>
              <a:defRPr sz="2400">
                <a:solidFill>
                  <a:srgbClr val="000000"/>
                </a:solidFill>
                <a:latin typeface="Bangers"/>
                <a:ea typeface="Bangers"/>
                <a:cs typeface="Bangers"/>
                <a:sym typeface="Bangers"/>
              </a:defRPr>
            </a:lvl6pPr>
            <a:lvl7pPr lvl="6" algn="ctr" rtl="0">
              <a:spcBef>
                <a:spcPts val="0"/>
              </a:spcBef>
              <a:buClr>
                <a:srgbClr val="000000"/>
              </a:buClr>
              <a:buSzPct val="100000"/>
              <a:buFont typeface="Bangers"/>
              <a:defRPr sz="2400">
                <a:solidFill>
                  <a:srgbClr val="000000"/>
                </a:solidFill>
                <a:latin typeface="Bangers"/>
                <a:ea typeface="Bangers"/>
                <a:cs typeface="Bangers"/>
                <a:sym typeface="Bangers"/>
              </a:defRPr>
            </a:lvl7pPr>
            <a:lvl8pPr lvl="7" algn="ctr" rtl="0">
              <a:spcBef>
                <a:spcPts val="0"/>
              </a:spcBef>
              <a:buClr>
                <a:srgbClr val="000000"/>
              </a:buClr>
              <a:buSzPct val="100000"/>
              <a:buFont typeface="Bangers"/>
              <a:defRPr sz="2400">
                <a:solidFill>
                  <a:srgbClr val="000000"/>
                </a:solidFill>
                <a:latin typeface="Bangers"/>
                <a:ea typeface="Bangers"/>
                <a:cs typeface="Bangers"/>
                <a:sym typeface="Bangers"/>
              </a:defRPr>
            </a:lvl8pPr>
            <a:lvl9pPr lvl="8" algn="ctr">
              <a:spcBef>
                <a:spcPts val="0"/>
              </a:spcBef>
              <a:buClr>
                <a:srgbClr val="000000"/>
              </a:buClr>
              <a:buSzPct val="100000"/>
              <a:buFont typeface="Bangers"/>
              <a:defRPr sz="2400">
                <a:solidFill>
                  <a:srgbClr val="000000"/>
                </a:solidFill>
                <a:latin typeface="Bangers"/>
                <a:ea typeface="Bangers"/>
                <a:cs typeface="Bangers"/>
                <a:sym typeface="Bangers"/>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AU"/>
          </a:p>
        </p:txBody>
      </p:sp>
      <p:sp>
        <p:nvSpPr>
          <p:cNvPr id="3" name="Content Placeholder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29841" y="1543051"/>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D7F2F9-428C-4EB1-B328-0F493726415E}" type="datetimeFigureOut">
              <a:rPr lang="en-AU">
                <a:solidFill>
                  <a:prstClr val="black">
                    <a:tint val="75000"/>
                  </a:prstClr>
                </a:solidFill>
              </a:rPr>
              <a:pPr/>
              <a:t>2/05/2018</a:t>
            </a:fld>
            <a:endParaRPr lang="en-AU">
              <a:solidFill>
                <a:prstClr val="black">
                  <a:tint val="75000"/>
                </a:prstClr>
              </a:solidFill>
            </a:endParaRPr>
          </a:p>
        </p:txBody>
      </p:sp>
      <p:sp>
        <p:nvSpPr>
          <p:cNvPr id="6" name="Footer Placeholder 5"/>
          <p:cNvSpPr>
            <a:spLocks noGrp="1"/>
          </p:cNvSpPr>
          <p:nvPr>
            <p:ph type="ftr" sz="quarter" idx="11"/>
          </p:nvPr>
        </p:nvSpPr>
        <p:spPr/>
        <p:txBody>
          <a:bodyPr/>
          <a:lstStyle/>
          <a:p>
            <a:endParaRPr lang="en-AU">
              <a:solidFill>
                <a:prstClr val="black">
                  <a:tint val="75000"/>
                </a:prstClr>
              </a:solidFill>
            </a:endParaRPr>
          </a:p>
        </p:txBody>
      </p:sp>
      <p:sp>
        <p:nvSpPr>
          <p:cNvPr id="7" name="Slide Number Placeholder 6"/>
          <p:cNvSpPr>
            <a:spLocks noGrp="1"/>
          </p:cNvSpPr>
          <p:nvPr>
            <p:ph type="sldNum" sz="quarter" idx="12"/>
          </p:nvPr>
        </p:nvSpPr>
        <p:spPr/>
        <p:txBody>
          <a:bodyPr/>
          <a:lstStyle/>
          <a:p>
            <a:fld id="{38014FC7-051A-4B63-A832-F38F61D56F18}" type="slidenum">
              <a:rPr lang="en-AU">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27532216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AU"/>
          </a:p>
        </p:txBody>
      </p:sp>
      <p:sp>
        <p:nvSpPr>
          <p:cNvPr id="3" name="Picture Placeholder 2"/>
          <p:cNvSpPr>
            <a:spLocks noGrp="1"/>
          </p:cNvSpPr>
          <p:nvPr>
            <p:ph type="pic" idx="1"/>
          </p:nvPr>
        </p:nvSpPr>
        <p:spPr>
          <a:xfrm>
            <a:off x="3887391" y="740570"/>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AU"/>
          </a:p>
        </p:txBody>
      </p:sp>
      <p:sp>
        <p:nvSpPr>
          <p:cNvPr id="4" name="Text Placeholder 3"/>
          <p:cNvSpPr>
            <a:spLocks noGrp="1"/>
          </p:cNvSpPr>
          <p:nvPr>
            <p:ph type="body" sz="half" idx="2"/>
          </p:nvPr>
        </p:nvSpPr>
        <p:spPr>
          <a:xfrm>
            <a:off x="629841" y="1543051"/>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D7F2F9-428C-4EB1-B328-0F493726415E}" type="datetimeFigureOut">
              <a:rPr lang="en-AU">
                <a:solidFill>
                  <a:prstClr val="black">
                    <a:tint val="75000"/>
                  </a:prstClr>
                </a:solidFill>
              </a:rPr>
              <a:pPr/>
              <a:t>2/05/2018</a:t>
            </a:fld>
            <a:endParaRPr lang="en-AU">
              <a:solidFill>
                <a:prstClr val="black">
                  <a:tint val="75000"/>
                </a:prstClr>
              </a:solidFill>
            </a:endParaRPr>
          </a:p>
        </p:txBody>
      </p:sp>
      <p:sp>
        <p:nvSpPr>
          <p:cNvPr id="6" name="Footer Placeholder 5"/>
          <p:cNvSpPr>
            <a:spLocks noGrp="1"/>
          </p:cNvSpPr>
          <p:nvPr>
            <p:ph type="ftr" sz="quarter" idx="11"/>
          </p:nvPr>
        </p:nvSpPr>
        <p:spPr/>
        <p:txBody>
          <a:bodyPr/>
          <a:lstStyle/>
          <a:p>
            <a:endParaRPr lang="en-AU">
              <a:solidFill>
                <a:prstClr val="black">
                  <a:tint val="75000"/>
                </a:prstClr>
              </a:solidFill>
            </a:endParaRPr>
          </a:p>
        </p:txBody>
      </p:sp>
      <p:sp>
        <p:nvSpPr>
          <p:cNvPr id="7" name="Slide Number Placeholder 6"/>
          <p:cNvSpPr>
            <a:spLocks noGrp="1"/>
          </p:cNvSpPr>
          <p:nvPr>
            <p:ph type="sldNum" sz="quarter" idx="12"/>
          </p:nvPr>
        </p:nvSpPr>
        <p:spPr/>
        <p:txBody>
          <a:bodyPr/>
          <a:lstStyle/>
          <a:p>
            <a:fld id="{38014FC7-051A-4B63-A832-F38F61D56F18}" type="slidenum">
              <a:rPr lang="en-AU">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15376897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89D7F2F9-428C-4EB1-B328-0F493726415E}" type="datetimeFigureOut">
              <a:rPr lang="en-AU">
                <a:solidFill>
                  <a:prstClr val="black">
                    <a:tint val="75000"/>
                  </a:prstClr>
                </a:solidFill>
              </a:rPr>
              <a:pPr/>
              <a:t>2/05/2018</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38014FC7-051A-4B63-A832-F38F61D56F18}" type="slidenum">
              <a:rPr lang="en-AU">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7780598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5"/>
            <a:ext cx="1971675" cy="4358879"/>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628652" y="273845"/>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89D7F2F9-428C-4EB1-B328-0F493726415E}" type="datetimeFigureOut">
              <a:rPr lang="en-AU">
                <a:solidFill>
                  <a:prstClr val="black">
                    <a:tint val="75000"/>
                  </a:prstClr>
                </a:solidFill>
              </a:rPr>
              <a:pPr/>
              <a:t>2/05/2018</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38014FC7-051A-4B63-A832-F38F61D56F18}" type="slidenum">
              <a:rPr lang="en-AU">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36875223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C8D32EAC-1D48-40B2-B0D6-4989DCC01631}" type="datetimeFigureOut">
              <a:rPr lang="en-AU" smtClean="0">
                <a:solidFill>
                  <a:prstClr val="white">
                    <a:tint val="75000"/>
                  </a:prstClr>
                </a:solidFill>
              </a:rPr>
              <a:pPr/>
              <a:t>2/05/2018</a:t>
            </a:fld>
            <a:endParaRPr lang="en-AU">
              <a:solidFill>
                <a:prstClr val="white">
                  <a:tint val="75000"/>
                </a:prstClr>
              </a:solidFill>
            </a:endParaRPr>
          </a:p>
        </p:txBody>
      </p:sp>
      <p:sp>
        <p:nvSpPr>
          <p:cNvPr id="5" name="Footer Placeholder 4"/>
          <p:cNvSpPr>
            <a:spLocks noGrp="1"/>
          </p:cNvSpPr>
          <p:nvPr>
            <p:ph type="ftr" sz="quarter" idx="11"/>
          </p:nvPr>
        </p:nvSpPr>
        <p:spPr/>
        <p:txBody>
          <a:bodyPr/>
          <a:lstStyle/>
          <a:p>
            <a:endParaRPr lang="en-AU">
              <a:solidFill>
                <a:prstClr val="white">
                  <a:tint val="75000"/>
                </a:prstClr>
              </a:solidFill>
            </a:endParaRPr>
          </a:p>
        </p:txBody>
      </p:sp>
      <p:sp>
        <p:nvSpPr>
          <p:cNvPr id="6" name="Slide Number Placeholder 5"/>
          <p:cNvSpPr>
            <a:spLocks noGrp="1"/>
          </p:cNvSpPr>
          <p:nvPr>
            <p:ph type="sldNum" sz="quarter" idx="12"/>
          </p:nvPr>
        </p:nvSpPr>
        <p:spPr/>
        <p:txBody>
          <a:bodyPr/>
          <a:lstStyle/>
          <a:p>
            <a:fld id="{F8F82034-FCB1-41F9-9FB9-B50CA89A228F}" type="slidenum">
              <a:rPr lang="en-AU" smtClean="0">
                <a:solidFill>
                  <a:prstClr val="white">
                    <a:tint val="75000"/>
                  </a:prstClr>
                </a:solidFill>
              </a:rPr>
              <a:pPr/>
              <a:t>‹#›</a:t>
            </a:fld>
            <a:endParaRPr lang="en-AU">
              <a:solidFill>
                <a:prstClr val="white">
                  <a:tint val="75000"/>
                </a:prstClr>
              </a:solidFill>
            </a:endParaRPr>
          </a:p>
        </p:txBody>
      </p:sp>
    </p:spTree>
    <p:extLst>
      <p:ext uri="{BB962C8B-B14F-4D97-AF65-F5344CB8AC3E}">
        <p14:creationId xmlns:p14="http://schemas.microsoft.com/office/powerpoint/2010/main" val="7562543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8D32EAC-1D48-40B2-B0D6-4989DCC01631}" type="datetimeFigureOut">
              <a:rPr lang="en-AU" smtClean="0">
                <a:solidFill>
                  <a:prstClr val="white">
                    <a:tint val="75000"/>
                  </a:prstClr>
                </a:solidFill>
              </a:rPr>
              <a:pPr/>
              <a:t>2/05/2018</a:t>
            </a:fld>
            <a:endParaRPr lang="en-AU">
              <a:solidFill>
                <a:prstClr val="white">
                  <a:tint val="75000"/>
                </a:prstClr>
              </a:solidFill>
            </a:endParaRPr>
          </a:p>
        </p:txBody>
      </p:sp>
      <p:sp>
        <p:nvSpPr>
          <p:cNvPr id="5" name="Footer Placeholder 4"/>
          <p:cNvSpPr>
            <a:spLocks noGrp="1"/>
          </p:cNvSpPr>
          <p:nvPr>
            <p:ph type="ftr" sz="quarter" idx="11"/>
          </p:nvPr>
        </p:nvSpPr>
        <p:spPr/>
        <p:txBody>
          <a:bodyPr/>
          <a:lstStyle/>
          <a:p>
            <a:endParaRPr lang="en-AU">
              <a:solidFill>
                <a:prstClr val="white">
                  <a:tint val="75000"/>
                </a:prstClr>
              </a:solidFill>
            </a:endParaRPr>
          </a:p>
        </p:txBody>
      </p:sp>
      <p:sp>
        <p:nvSpPr>
          <p:cNvPr id="6" name="Slide Number Placeholder 5"/>
          <p:cNvSpPr>
            <a:spLocks noGrp="1"/>
          </p:cNvSpPr>
          <p:nvPr>
            <p:ph type="sldNum" sz="quarter" idx="12"/>
          </p:nvPr>
        </p:nvSpPr>
        <p:spPr/>
        <p:txBody>
          <a:bodyPr/>
          <a:lstStyle/>
          <a:p>
            <a:fld id="{F8F82034-FCB1-41F9-9FB9-B50CA89A228F}" type="slidenum">
              <a:rPr lang="en-AU" smtClean="0">
                <a:solidFill>
                  <a:prstClr val="white">
                    <a:tint val="75000"/>
                  </a:prstClr>
                </a:solidFill>
              </a:rPr>
              <a:pPr/>
              <a:t>‹#›</a:t>
            </a:fld>
            <a:endParaRPr lang="en-AU">
              <a:solidFill>
                <a:prstClr val="white">
                  <a:tint val="75000"/>
                </a:prstClr>
              </a:solidFill>
            </a:endParaRPr>
          </a:p>
        </p:txBody>
      </p:sp>
    </p:spTree>
    <p:extLst>
      <p:ext uri="{BB962C8B-B14F-4D97-AF65-F5344CB8AC3E}">
        <p14:creationId xmlns:p14="http://schemas.microsoft.com/office/powerpoint/2010/main" val="8991768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180036"/>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D32EAC-1D48-40B2-B0D6-4989DCC01631}" type="datetimeFigureOut">
              <a:rPr lang="en-AU" smtClean="0">
                <a:solidFill>
                  <a:prstClr val="white">
                    <a:tint val="75000"/>
                  </a:prstClr>
                </a:solidFill>
              </a:rPr>
              <a:pPr/>
              <a:t>2/05/2018</a:t>
            </a:fld>
            <a:endParaRPr lang="en-AU">
              <a:solidFill>
                <a:prstClr val="white">
                  <a:tint val="75000"/>
                </a:prstClr>
              </a:solidFill>
            </a:endParaRPr>
          </a:p>
        </p:txBody>
      </p:sp>
      <p:sp>
        <p:nvSpPr>
          <p:cNvPr id="5" name="Footer Placeholder 4"/>
          <p:cNvSpPr>
            <a:spLocks noGrp="1"/>
          </p:cNvSpPr>
          <p:nvPr>
            <p:ph type="ftr" sz="quarter" idx="11"/>
          </p:nvPr>
        </p:nvSpPr>
        <p:spPr/>
        <p:txBody>
          <a:bodyPr/>
          <a:lstStyle/>
          <a:p>
            <a:endParaRPr lang="en-AU">
              <a:solidFill>
                <a:prstClr val="white">
                  <a:tint val="75000"/>
                </a:prstClr>
              </a:solidFill>
            </a:endParaRPr>
          </a:p>
        </p:txBody>
      </p:sp>
      <p:sp>
        <p:nvSpPr>
          <p:cNvPr id="6" name="Slide Number Placeholder 5"/>
          <p:cNvSpPr>
            <a:spLocks noGrp="1"/>
          </p:cNvSpPr>
          <p:nvPr>
            <p:ph type="sldNum" sz="quarter" idx="12"/>
          </p:nvPr>
        </p:nvSpPr>
        <p:spPr/>
        <p:txBody>
          <a:bodyPr/>
          <a:lstStyle/>
          <a:p>
            <a:fld id="{F8F82034-FCB1-41F9-9FB9-B50CA89A228F}" type="slidenum">
              <a:rPr lang="en-AU" smtClean="0">
                <a:solidFill>
                  <a:prstClr val="white">
                    <a:tint val="75000"/>
                  </a:prstClr>
                </a:solidFill>
              </a:rPr>
              <a:pPr/>
              <a:t>‹#›</a:t>
            </a:fld>
            <a:endParaRPr lang="en-AU">
              <a:solidFill>
                <a:prstClr val="white">
                  <a:tint val="75000"/>
                </a:prstClr>
              </a:solidFill>
            </a:endParaRPr>
          </a:p>
        </p:txBody>
      </p:sp>
    </p:spTree>
    <p:extLst>
      <p:ext uri="{BB962C8B-B14F-4D97-AF65-F5344CB8AC3E}">
        <p14:creationId xmlns:p14="http://schemas.microsoft.com/office/powerpoint/2010/main" val="38138642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342901" y="1600201"/>
            <a:ext cx="3009900" cy="452556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3505201" y="1600201"/>
            <a:ext cx="3009900" cy="452556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C8D32EAC-1D48-40B2-B0D6-4989DCC01631}" type="datetimeFigureOut">
              <a:rPr lang="en-AU" smtClean="0">
                <a:solidFill>
                  <a:prstClr val="white">
                    <a:tint val="75000"/>
                  </a:prstClr>
                </a:solidFill>
              </a:rPr>
              <a:pPr/>
              <a:t>2/05/2018</a:t>
            </a:fld>
            <a:endParaRPr lang="en-AU">
              <a:solidFill>
                <a:prstClr val="white">
                  <a:tint val="75000"/>
                </a:prstClr>
              </a:solidFill>
            </a:endParaRPr>
          </a:p>
        </p:txBody>
      </p:sp>
      <p:sp>
        <p:nvSpPr>
          <p:cNvPr id="6" name="Footer Placeholder 5"/>
          <p:cNvSpPr>
            <a:spLocks noGrp="1"/>
          </p:cNvSpPr>
          <p:nvPr>
            <p:ph type="ftr" sz="quarter" idx="11"/>
          </p:nvPr>
        </p:nvSpPr>
        <p:spPr/>
        <p:txBody>
          <a:bodyPr/>
          <a:lstStyle/>
          <a:p>
            <a:endParaRPr lang="en-AU">
              <a:solidFill>
                <a:prstClr val="white">
                  <a:tint val="75000"/>
                </a:prstClr>
              </a:solidFill>
            </a:endParaRPr>
          </a:p>
        </p:txBody>
      </p:sp>
      <p:sp>
        <p:nvSpPr>
          <p:cNvPr id="7" name="Slide Number Placeholder 6"/>
          <p:cNvSpPr>
            <a:spLocks noGrp="1"/>
          </p:cNvSpPr>
          <p:nvPr>
            <p:ph type="sldNum" sz="quarter" idx="12"/>
          </p:nvPr>
        </p:nvSpPr>
        <p:spPr/>
        <p:txBody>
          <a:bodyPr/>
          <a:lstStyle/>
          <a:p>
            <a:fld id="{F8F82034-FCB1-41F9-9FB9-B50CA89A228F}" type="slidenum">
              <a:rPr lang="en-AU" smtClean="0">
                <a:solidFill>
                  <a:prstClr val="white">
                    <a:tint val="75000"/>
                  </a:prstClr>
                </a:solidFill>
              </a:rPr>
              <a:pPr/>
              <a:t>‹#›</a:t>
            </a:fld>
            <a:endParaRPr lang="en-AU">
              <a:solidFill>
                <a:prstClr val="white">
                  <a:tint val="75000"/>
                </a:prstClr>
              </a:solidFill>
            </a:endParaRPr>
          </a:p>
        </p:txBody>
      </p:sp>
    </p:spTree>
    <p:extLst>
      <p:ext uri="{BB962C8B-B14F-4D97-AF65-F5344CB8AC3E}">
        <p14:creationId xmlns:p14="http://schemas.microsoft.com/office/powerpoint/2010/main" val="31442523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1"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C8D32EAC-1D48-40B2-B0D6-4989DCC01631}" type="datetimeFigureOut">
              <a:rPr lang="en-AU" smtClean="0">
                <a:solidFill>
                  <a:prstClr val="white">
                    <a:tint val="75000"/>
                  </a:prstClr>
                </a:solidFill>
              </a:rPr>
              <a:pPr/>
              <a:t>2/05/2018</a:t>
            </a:fld>
            <a:endParaRPr lang="en-AU">
              <a:solidFill>
                <a:prstClr val="white">
                  <a:tint val="75000"/>
                </a:prstClr>
              </a:solidFill>
            </a:endParaRPr>
          </a:p>
        </p:txBody>
      </p:sp>
      <p:sp>
        <p:nvSpPr>
          <p:cNvPr id="8" name="Footer Placeholder 7"/>
          <p:cNvSpPr>
            <a:spLocks noGrp="1"/>
          </p:cNvSpPr>
          <p:nvPr>
            <p:ph type="ftr" sz="quarter" idx="11"/>
          </p:nvPr>
        </p:nvSpPr>
        <p:spPr/>
        <p:txBody>
          <a:bodyPr/>
          <a:lstStyle/>
          <a:p>
            <a:endParaRPr lang="en-AU">
              <a:solidFill>
                <a:prstClr val="white">
                  <a:tint val="75000"/>
                </a:prstClr>
              </a:solidFill>
            </a:endParaRPr>
          </a:p>
        </p:txBody>
      </p:sp>
      <p:sp>
        <p:nvSpPr>
          <p:cNvPr id="9" name="Slide Number Placeholder 8"/>
          <p:cNvSpPr>
            <a:spLocks noGrp="1"/>
          </p:cNvSpPr>
          <p:nvPr>
            <p:ph type="sldNum" sz="quarter" idx="12"/>
          </p:nvPr>
        </p:nvSpPr>
        <p:spPr/>
        <p:txBody>
          <a:bodyPr/>
          <a:lstStyle/>
          <a:p>
            <a:fld id="{F8F82034-FCB1-41F9-9FB9-B50CA89A228F}" type="slidenum">
              <a:rPr lang="en-AU" smtClean="0">
                <a:solidFill>
                  <a:prstClr val="white">
                    <a:tint val="75000"/>
                  </a:prstClr>
                </a:solidFill>
              </a:rPr>
              <a:pPr/>
              <a:t>‹#›</a:t>
            </a:fld>
            <a:endParaRPr lang="en-AU">
              <a:solidFill>
                <a:prstClr val="white">
                  <a:tint val="75000"/>
                </a:prstClr>
              </a:solidFill>
            </a:endParaRPr>
          </a:p>
        </p:txBody>
      </p:sp>
    </p:spTree>
    <p:extLst>
      <p:ext uri="{BB962C8B-B14F-4D97-AF65-F5344CB8AC3E}">
        <p14:creationId xmlns:p14="http://schemas.microsoft.com/office/powerpoint/2010/main" val="9687817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C8D32EAC-1D48-40B2-B0D6-4989DCC01631}" type="datetimeFigureOut">
              <a:rPr lang="en-AU" smtClean="0">
                <a:solidFill>
                  <a:prstClr val="white">
                    <a:tint val="75000"/>
                  </a:prstClr>
                </a:solidFill>
              </a:rPr>
              <a:pPr/>
              <a:t>2/05/2018</a:t>
            </a:fld>
            <a:endParaRPr lang="en-AU">
              <a:solidFill>
                <a:prstClr val="white">
                  <a:tint val="75000"/>
                </a:prstClr>
              </a:solidFill>
            </a:endParaRPr>
          </a:p>
        </p:txBody>
      </p:sp>
      <p:sp>
        <p:nvSpPr>
          <p:cNvPr id="4" name="Footer Placeholder 3"/>
          <p:cNvSpPr>
            <a:spLocks noGrp="1"/>
          </p:cNvSpPr>
          <p:nvPr>
            <p:ph type="ftr" sz="quarter" idx="11"/>
          </p:nvPr>
        </p:nvSpPr>
        <p:spPr/>
        <p:txBody>
          <a:bodyPr/>
          <a:lstStyle/>
          <a:p>
            <a:endParaRPr lang="en-AU">
              <a:solidFill>
                <a:prstClr val="white">
                  <a:tint val="75000"/>
                </a:prstClr>
              </a:solidFill>
            </a:endParaRPr>
          </a:p>
        </p:txBody>
      </p:sp>
      <p:sp>
        <p:nvSpPr>
          <p:cNvPr id="5" name="Slide Number Placeholder 4"/>
          <p:cNvSpPr>
            <a:spLocks noGrp="1"/>
          </p:cNvSpPr>
          <p:nvPr>
            <p:ph type="sldNum" sz="quarter" idx="12"/>
          </p:nvPr>
        </p:nvSpPr>
        <p:spPr/>
        <p:txBody>
          <a:bodyPr/>
          <a:lstStyle/>
          <a:p>
            <a:fld id="{F8F82034-FCB1-41F9-9FB9-B50CA89A228F}" type="slidenum">
              <a:rPr lang="en-AU" smtClean="0">
                <a:solidFill>
                  <a:prstClr val="white">
                    <a:tint val="75000"/>
                  </a:prstClr>
                </a:solidFill>
              </a:rPr>
              <a:pPr/>
              <a:t>‹#›</a:t>
            </a:fld>
            <a:endParaRPr lang="en-AU">
              <a:solidFill>
                <a:prstClr val="white">
                  <a:tint val="75000"/>
                </a:prstClr>
              </a:solidFill>
            </a:endParaRPr>
          </a:p>
        </p:txBody>
      </p:sp>
    </p:spTree>
    <p:extLst>
      <p:ext uri="{BB962C8B-B14F-4D97-AF65-F5344CB8AC3E}">
        <p14:creationId xmlns:p14="http://schemas.microsoft.com/office/powerpoint/2010/main" val="3230265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0"/>
        <p:cNvGrpSpPr/>
        <p:nvPr/>
      </p:nvGrpSpPr>
      <p:grpSpPr>
        <a:xfrm>
          <a:off x="0" y="0"/>
          <a:ext cx="0" cy="0"/>
          <a:chOff x="0" y="0"/>
          <a:chExt cx="0" cy="0"/>
        </a:xfrm>
      </p:grpSpPr>
      <p:pic>
        <p:nvPicPr>
          <p:cNvPr id="31" name="Shape 31" descr="comic-01.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32" name="Shape 32"/>
          <p:cNvSpPr/>
          <p:nvPr/>
        </p:nvSpPr>
        <p:spPr>
          <a:xfrm>
            <a:off x="734600" y="763501"/>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33" name="Shape 33"/>
          <p:cNvSpPr/>
          <p:nvPr/>
        </p:nvSpPr>
        <p:spPr>
          <a:xfrm>
            <a:off x="506000" y="534901"/>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lg" len="lg"/>
            <a:tailEnd type="none" w="lg" len="lg"/>
          </a:ln>
        </p:spPr>
      </p:sp>
      <p:sp>
        <p:nvSpPr>
          <p:cNvPr id="34" name="Shape 34"/>
          <p:cNvSpPr txBox="1">
            <a:spLocks noGrp="1"/>
          </p:cNvSpPr>
          <p:nvPr>
            <p:ph type="title"/>
          </p:nvPr>
        </p:nvSpPr>
        <p:spPr>
          <a:xfrm rot="161729">
            <a:off x="976261" y="876907"/>
            <a:ext cx="7029878" cy="760139"/>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5" name="Shape 35"/>
          <p:cNvSpPr txBox="1">
            <a:spLocks noGrp="1"/>
          </p:cNvSpPr>
          <p:nvPr>
            <p:ph type="body" idx="1"/>
          </p:nvPr>
        </p:nvSpPr>
        <p:spPr>
          <a:xfrm>
            <a:off x="1073625" y="1550125"/>
            <a:ext cx="3396300" cy="2666100"/>
          </a:xfrm>
          <a:prstGeom prst="rect">
            <a:avLst/>
          </a:prstGeom>
        </p:spPr>
        <p:txBody>
          <a:bodyPr wrap="square"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sp>
        <p:nvSpPr>
          <p:cNvPr id="36" name="Shape 36"/>
          <p:cNvSpPr txBox="1">
            <a:spLocks noGrp="1"/>
          </p:cNvSpPr>
          <p:nvPr>
            <p:ph type="body" idx="2"/>
          </p:nvPr>
        </p:nvSpPr>
        <p:spPr>
          <a:xfrm>
            <a:off x="4674251" y="1550125"/>
            <a:ext cx="3396300" cy="2666100"/>
          </a:xfrm>
          <a:prstGeom prst="rect">
            <a:avLst/>
          </a:prstGeom>
        </p:spPr>
        <p:txBody>
          <a:bodyPr wrap="square"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D32EAC-1D48-40B2-B0D6-4989DCC01631}" type="datetimeFigureOut">
              <a:rPr lang="en-AU" smtClean="0">
                <a:solidFill>
                  <a:prstClr val="white">
                    <a:tint val="75000"/>
                  </a:prstClr>
                </a:solidFill>
              </a:rPr>
              <a:pPr/>
              <a:t>2/05/2018</a:t>
            </a:fld>
            <a:endParaRPr lang="en-AU">
              <a:solidFill>
                <a:prstClr val="white">
                  <a:tint val="75000"/>
                </a:prstClr>
              </a:solidFill>
            </a:endParaRPr>
          </a:p>
        </p:txBody>
      </p:sp>
      <p:sp>
        <p:nvSpPr>
          <p:cNvPr id="3" name="Footer Placeholder 2"/>
          <p:cNvSpPr>
            <a:spLocks noGrp="1"/>
          </p:cNvSpPr>
          <p:nvPr>
            <p:ph type="ftr" sz="quarter" idx="11"/>
          </p:nvPr>
        </p:nvSpPr>
        <p:spPr/>
        <p:txBody>
          <a:bodyPr/>
          <a:lstStyle/>
          <a:p>
            <a:endParaRPr lang="en-AU">
              <a:solidFill>
                <a:prstClr val="white">
                  <a:tint val="75000"/>
                </a:prstClr>
              </a:solidFill>
            </a:endParaRPr>
          </a:p>
        </p:txBody>
      </p:sp>
      <p:sp>
        <p:nvSpPr>
          <p:cNvPr id="4" name="Slide Number Placeholder 3"/>
          <p:cNvSpPr>
            <a:spLocks noGrp="1"/>
          </p:cNvSpPr>
          <p:nvPr>
            <p:ph type="sldNum" sz="quarter" idx="12"/>
          </p:nvPr>
        </p:nvSpPr>
        <p:spPr/>
        <p:txBody>
          <a:bodyPr/>
          <a:lstStyle/>
          <a:p>
            <a:fld id="{F8F82034-FCB1-41F9-9FB9-B50CA89A228F}" type="slidenum">
              <a:rPr lang="en-AU" smtClean="0">
                <a:solidFill>
                  <a:prstClr val="white">
                    <a:tint val="75000"/>
                  </a:prstClr>
                </a:solidFill>
              </a:rPr>
              <a:pPr/>
              <a:t>‹#›</a:t>
            </a:fld>
            <a:endParaRPr lang="en-AU">
              <a:solidFill>
                <a:prstClr val="white">
                  <a:tint val="75000"/>
                </a:prstClr>
              </a:solidFill>
            </a:endParaRPr>
          </a:p>
        </p:txBody>
      </p:sp>
    </p:spTree>
    <p:extLst>
      <p:ext uri="{BB962C8B-B14F-4D97-AF65-F5344CB8AC3E}">
        <p14:creationId xmlns:p14="http://schemas.microsoft.com/office/powerpoint/2010/main" val="11042541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1" y="204789"/>
            <a:ext cx="5111751"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D32EAC-1D48-40B2-B0D6-4989DCC01631}" type="datetimeFigureOut">
              <a:rPr lang="en-AU" smtClean="0">
                <a:solidFill>
                  <a:prstClr val="white">
                    <a:tint val="75000"/>
                  </a:prstClr>
                </a:solidFill>
              </a:rPr>
              <a:pPr/>
              <a:t>2/05/2018</a:t>
            </a:fld>
            <a:endParaRPr lang="en-AU">
              <a:solidFill>
                <a:prstClr val="white">
                  <a:tint val="75000"/>
                </a:prstClr>
              </a:solidFill>
            </a:endParaRPr>
          </a:p>
        </p:txBody>
      </p:sp>
      <p:sp>
        <p:nvSpPr>
          <p:cNvPr id="6" name="Footer Placeholder 5"/>
          <p:cNvSpPr>
            <a:spLocks noGrp="1"/>
          </p:cNvSpPr>
          <p:nvPr>
            <p:ph type="ftr" sz="quarter" idx="11"/>
          </p:nvPr>
        </p:nvSpPr>
        <p:spPr/>
        <p:txBody>
          <a:bodyPr/>
          <a:lstStyle/>
          <a:p>
            <a:endParaRPr lang="en-AU">
              <a:solidFill>
                <a:prstClr val="white">
                  <a:tint val="75000"/>
                </a:prstClr>
              </a:solidFill>
            </a:endParaRPr>
          </a:p>
        </p:txBody>
      </p:sp>
      <p:sp>
        <p:nvSpPr>
          <p:cNvPr id="7" name="Slide Number Placeholder 6"/>
          <p:cNvSpPr>
            <a:spLocks noGrp="1"/>
          </p:cNvSpPr>
          <p:nvPr>
            <p:ph type="sldNum" sz="quarter" idx="12"/>
          </p:nvPr>
        </p:nvSpPr>
        <p:spPr/>
        <p:txBody>
          <a:bodyPr/>
          <a:lstStyle/>
          <a:p>
            <a:fld id="{F8F82034-FCB1-41F9-9FB9-B50CA89A228F}" type="slidenum">
              <a:rPr lang="en-AU" smtClean="0">
                <a:solidFill>
                  <a:prstClr val="white">
                    <a:tint val="75000"/>
                  </a:prstClr>
                </a:solidFill>
              </a:rPr>
              <a:pPr/>
              <a:t>‹#›</a:t>
            </a:fld>
            <a:endParaRPr lang="en-AU">
              <a:solidFill>
                <a:prstClr val="white">
                  <a:tint val="75000"/>
                </a:prstClr>
              </a:solidFill>
            </a:endParaRPr>
          </a:p>
        </p:txBody>
      </p:sp>
    </p:spTree>
    <p:extLst>
      <p:ext uri="{BB962C8B-B14F-4D97-AF65-F5344CB8AC3E}">
        <p14:creationId xmlns:p14="http://schemas.microsoft.com/office/powerpoint/2010/main" val="21566325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D32EAC-1D48-40B2-B0D6-4989DCC01631}" type="datetimeFigureOut">
              <a:rPr lang="en-AU" smtClean="0">
                <a:solidFill>
                  <a:prstClr val="white">
                    <a:tint val="75000"/>
                  </a:prstClr>
                </a:solidFill>
              </a:rPr>
              <a:pPr/>
              <a:t>2/05/2018</a:t>
            </a:fld>
            <a:endParaRPr lang="en-AU">
              <a:solidFill>
                <a:prstClr val="white">
                  <a:tint val="75000"/>
                </a:prstClr>
              </a:solidFill>
            </a:endParaRPr>
          </a:p>
        </p:txBody>
      </p:sp>
      <p:sp>
        <p:nvSpPr>
          <p:cNvPr id="6" name="Footer Placeholder 5"/>
          <p:cNvSpPr>
            <a:spLocks noGrp="1"/>
          </p:cNvSpPr>
          <p:nvPr>
            <p:ph type="ftr" sz="quarter" idx="11"/>
          </p:nvPr>
        </p:nvSpPr>
        <p:spPr/>
        <p:txBody>
          <a:bodyPr/>
          <a:lstStyle/>
          <a:p>
            <a:endParaRPr lang="en-AU">
              <a:solidFill>
                <a:prstClr val="white">
                  <a:tint val="75000"/>
                </a:prstClr>
              </a:solidFill>
            </a:endParaRPr>
          </a:p>
        </p:txBody>
      </p:sp>
      <p:sp>
        <p:nvSpPr>
          <p:cNvPr id="7" name="Slide Number Placeholder 6"/>
          <p:cNvSpPr>
            <a:spLocks noGrp="1"/>
          </p:cNvSpPr>
          <p:nvPr>
            <p:ph type="sldNum" sz="quarter" idx="12"/>
          </p:nvPr>
        </p:nvSpPr>
        <p:spPr/>
        <p:txBody>
          <a:bodyPr/>
          <a:lstStyle/>
          <a:p>
            <a:fld id="{F8F82034-FCB1-41F9-9FB9-B50CA89A228F}" type="slidenum">
              <a:rPr lang="en-AU" smtClean="0">
                <a:solidFill>
                  <a:prstClr val="white">
                    <a:tint val="75000"/>
                  </a:prstClr>
                </a:solidFill>
              </a:rPr>
              <a:pPr/>
              <a:t>‹#›</a:t>
            </a:fld>
            <a:endParaRPr lang="en-AU">
              <a:solidFill>
                <a:prstClr val="white">
                  <a:tint val="75000"/>
                </a:prstClr>
              </a:solidFill>
            </a:endParaRPr>
          </a:p>
        </p:txBody>
      </p:sp>
    </p:spTree>
    <p:extLst>
      <p:ext uri="{BB962C8B-B14F-4D97-AF65-F5344CB8AC3E}">
        <p14:creationId xmlns:p14="http://schemas.microsoft.com/office/powerpoint/2010/main" val="13480080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8D32EAC-1D48-40B2-B0D6-4989DCC01631}" type="datetimeFigureOut">
              <a:rPr lang="en-AU" smtClean="0">
                <a:solidFill>
                  <a:prstClr val="white">
                    <a:tint val="75000"/>
                  </a:prstClr>
                </a:solidFill>
              </a:rPr>
              <a:pPr/>
              <a:t>2/05/2018</a:t>
            </a:fld>
            <a:endParaRPr lang="en-AU">
              <a:solidFill>
                <a:prstClr val="white">
                  <a:tint val="75000"/>
                </a:prstClr>
              </a:solidFill>
            </a:endParaRPr>
          </a:p>
        </p:txBody>
      </p:sp>
      <p:sp>
        <p:nvSpPr>
          <p:cNvPr id="5" name="Footer Placeholder 4"/>
          <p:cNvSpPr>
            <a:spLocks noGrp="1"/>
          </p:cNvSpPr>
          <p:nvPr>
            <p:ph type="ftr" sz="quarter" idx="11"/>
          </p:nvPr>
        </p:nvSpPr>
        <p:spPr/>
        <p:txBody>
          <a:bodyPr/>
          <a:lstStyle/>
          <a:p>
            <a:endParaRPr lang="en-AU">
              <a:solidFill>
                <a:prstClr val="white">
                  <a:tint val="75000"/>
                </a:prstClr>
              </a:solidFill>
            </a:endParaRPr>
          </a:p>
        </p:txBody>
      </p:sp>
      <p:sp>
        <p:nvSpPr>
          <p:cNvPr id="6" name="Slide Number Placeholder 5"/>
          <p:cNvSpPr>
            <a:spLocks noGrp="1"/>
          </p:cNvSpPr>
          <p:nvPr>
            <p:ph type="sldNum" sz="quarter" idx="12"/>
          </p:nvPr>
        </p:nvSpPr>
        <p:spPr/>
        <p:txBody>
          <a:bodyPr/>
          <a:lstStyle/>
          <a:p>
            <a:fld id="{F8F82034-FCB1-41F9-9FB9-B50CA89A228F}" type="slidenum">
              <a:rPr lang="en-AU" smtClean="0">
                <a:solidFill>
                  <a:prstClr val="white">
                    <a:tint val="75000"/>
                  </a:prstClr>
                </a:solidFill>
              </a:rPr>
              <a:pPr/>
              <a:t>‹#›</a:t>
            </a:fld>
            <a:endParaRPr lang="en-AU">
              <a:solidFill>
                <a:prstClr val="white">
                  <a:tint val="75000"/>
                </a:prstClr>
              </a:solidFill>
            </a:endParaRPr>
          </a:p>
        </p:txBody>
      </p:sp>
    </p:spTree>
    <p:extLst>
      <p:ext uri="{BB962C8B-B14F-4D97-AF65-F5344CB8AC3E}">
        <p14:creationId xmlns:p14="http://schemas.microsoft.com/office/powerpoint/2010/main" val="35502233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275035"/>
            <a:ext cx="1543051" cy="5850731"/>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342902" y="275035"/>
            <a:ext cx="4476751" cy="585073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8D32EAC-1D48-40B2-B0D6-4989DCC01631}" type="datetimeFigureOut">
              <a:rPr lang="en-AU" smtClean="0">
                <a:solidFill>
                  <a:prstClr val="white">
                    <a:tint val="75000"/>
                  </a:prstClr>
                </a:solidFill>
              </a:rPr>
              <a:pPr/>
              <a:t>2/05/2018</a:t>
            </a:fld>
            <a:endParaRPr lang="en-AU">
              <a:solidFill>
                <a:prstClr val="white">
                  <a:tint val="75000"/>
                </a:prstClr>
              </a:solidFill>
            </a:endParaRPr>
          </a:p>
        </p:txBody>
      </p:sp>
      <p:sp>
        <p:nvSpPr>
          <p:cNvPr id="5" name="Footer Placeholder 4"/>
          <p:cNvSpPr>
            <a:spLocks noGrp="1"/>
          </p:cNvSpPr>
          <p:nvPr>
            <p:ph type="ftr" sz="quarter" idx="11"/>
          </p:nvPr>
        </p:nvSpPr>
        <p:spPr/>
        <p:txBody>
          <a:bodyPr/>
          <a:lstStyle/>
          <a:p>
            <a:endParaRPr lang="en-AU">
              <a:solidFill>
                <a:prstClr val="white">
                  <a:tint val="75000"/>
                </a:prstClr>
              </a:solidFill>
            </a:endParaRPr>
          </a:p>
        </p:txBody>
      </p:sp>
      <p:sp>
        <p:nvSpPr>
          <p:cNvPr id="6" name="Slide Number Placeholder 5"/>
          <p:cNvSpPr>
            <a:spLocks noGrp="1"/>
          </p:cNvSpPr>
          <p:nvPr>
            <p:ph type="sldNum" sz="quarter" idx="12"/>
          </p:nvPr>
        </p:nvSpPr>
        <p:spPr/>
        <p:txBody>
          <a:bodyPr/>
          <a:lstStyle/>
          <a:p>
            <a:fld id="{F8F82034-FCB1-41F9-9FB9-B50CA89A228F}" type="slidenum">
              <a:rPr lang="en-AU" smtClean="0">
                <a:solidFill>
                  <a:prstClr val="white">
                    <a:tint val="75000"/>
                  </a:prstClr>
                </a:solidFill>
              </a:rPr>
              <a:pPr/>
              <a:t>‹#›</a:t>
            </a:fld>
            <a:endParaRPr lang="en-AU">
              <a:solidFill>
                <a:prstClr val="white">
                  <a:tint val="75000"/>
                </a:prstClr>
              </a:solidFill>
            </a:endParaRPr>
          </a:p>
        </p:txBody>
      </p:sp>
    </p:spTree>
    <p:extLst>
      <p:ext uri="{BB962C8B-B14F-4D97-AF65-F5344CB8AC3E}">
        <p14:creationId xmlns:p14="http://schemas.microsoft.com/office/powerpoint/2010/main" val="4196983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pic>
        <p:nvPicPr>
          <p:cNvPr id="46" name="Shape 46" descr="comic-01.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47" name="Shape 47"/>
          <p:cNvSpPr/>
          <p:nvPr/>
        </p:nvSpPr>
        <p:spPr>
          <a:xfrm>
            <a:off x="734600" y="763501"/>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48" name="Shape 48"/>
          <p:cNvSpPr/>
          <p:nvPr/>
        </p:nvSpPr>
        <p:spPr>
          <a:xfrm>
            <a:off x="506000" y="534901"/>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lg" len="lg"/>
            <a:tailEnd type="none" w="lg" len="lg"/>
          </a:ln>
        </p:spPr>
      </p:sp>
      <p:sp>
        <p:nvSpPr>
          <p:cNvPr id="49" name="Shape 49"/>
          <p:cNvSpPr txBox="1">
            <a:spLocks noGrp="1"/>
          </p:cNvSpPr>
          <p:nvPr>
            <p:ph type="title"/>
          </p:nvPr>
        </p:nvSpPr>
        <p:spPr>
          <a:xfrm rot="161729">
            <a:off x="976261" y="876907"/>
            <a:ext cx="7029878" cy="760139"/>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5"/>
        <p:cNvGrpSpPr/>
        <p:nvPr/>
      </p:nvGrpSpPr>
      <p:grpSpPr>
        <a:xfrm>
          <a:off x="0" y="0"/>
          <a:ext cx="0" cy="0"/>
          <a:chOff x="0" y="0"/>
          <a:chExt cx="0" cy="0"/>
        </a:xfrm>
      </p:grpSpPr>
      <p:pic>
        <p:nvPicPr>
          <p:cNvPr id="56" name="Shape 56" descr="comic-03.png"/>
          <p:cNvPicPr preferRelativeResize="0"/>
          <p:nvPr/>
        </p:nvPicPr>
        <p:blipFill>
          <a:blip r:embed="rId2">
            <a:alphaModFix amt="10000"/>
          </a:blip>
          <a:stretch>
            <a:fillRect/>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pic>
        <p:nvPicPr>
          <p:cNvPr id="9" name="Shape 9" descr="comic-04.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0" name="Shape 10"/>
          <p:cNvSpPr/>
          <p:nvPr/>
        </p:nvSpPr>
        <p:spPr>
          <a:xfrm>
            <a:off x="1315275" y="921225"/>
            <a:ext cx="6411650" cy="3910600"/>
          </a:xfrm>
          <a:custGeom>
            <a:avLst/>
            <a:gdLst/>
            <a:ahLst/>
            <a:cxnLst/>
            <a:rect l="0" t="0" r="0" b="0"/>
            <a:pathLst>
              <a:path w="256466" h="156424" extrusionOk="0">
                <a:moveTo>
                  <a:pt x="39612" y="0"/>
                </a:moveTo>
                <a:lnTo>
                  <a:pt x="39612" y="26023"/>
                </a:lnTo>
                <a:lnTo>
                  <a:pt x="0" y="23918"/>
                </a:lnTo>
                <a:lnTo>
                  <a:pt x="40190" y="61876"/>
                </a:lnTo>
                <a:lnTo>
                  <a:pt x="40190" y="156424"/>
                </a:lnTo>
                <a:lnTo>
                  <a:pt x="256466" y="139076"/>
                </a:lnTo>
                <a:lnTo>
                  <a:pt x="248659" y="19951"/>
                </a:lnTo>
                <a:close/>
              </a:path>
            </a:pathLst>
          </a:custGeom>
          <a:solidFill>
            <a:srgbClr val="001936">
              <a:alpha val="21920"/>
            </a:srgbClr>
          </a:solidFill>
          <a:ln>
            <a:noFill/>
          </a:ln>
        </p:spPr>
      </p:sp>
      <p:sp>
        <p:nvSpPr>
          <p:cNvPr id="11" name="Shape 11"/>
          <p:cNvSpPr/>
          <p:nvPr/>
        </p:nvSpPr>
        <p:spPr>
          <a:xfrm>
            <a:off x="1010475" y="616425"/>
            <a:ext cx="6411650" cy="3910600"/>
          </a:xfrm>
          <a:custGeom>
            <a:avLst/>
            <a:gdLst/>
            <a:ahLst/>
            <a:cxnLst/>
            <a:rect l="0" t="0" r="0" b="0"/>
            <a:pathLst>
              <a:path w="256466" h="156424" extrusionOk="0">
                <a:moveTo>
                  <a:pt x="39612" y="0"/>
                </a:moveTo>
                <a:lnTo>
                  <a:pt x="39612" y="26023"/>
                </a:lnTo>
                <a:lnTo>
                  <a:pt x="0" y="23918"/>
                </a:lnTo>
                <a:lnTo>
                  <a:pt x="40190" y="61876"/>
                </a:lnTo>
                <a:lnTo>
                  <a:pt x="40190" y="156424"/>
                </a:lnTo>
                <a:lnTo>
                  <a:pt x="256466" y="139076"/>
                </a:lnTo>
                <a:lnTo>
                  <a:pt x="248659" y="19951"/>
                </a:lnTo>
                <a:close/>
              </a:path>
            </a:pathLst>
          </a:custGeom>
          <a:solidFill>
            <a:srgbClr val="FFFFFF"/>
          </a:solidFill>
          <a:ln w="76200" cap="flat" cmpd="sng">
            <a:solidFill>
              <a:srgbClr val="000000"/>
            </a:solidFill>
            <a:prstDash val="solid"/>
            <a:miter lim="8000"/>
            <a:headEnd type="none" w="lg" len="lg"/>
            <a:tailEnd type="none" w="lg" len="lg"/>
          </a:ln>
        </p:spPr>
      </p:sp>
      <p:sp>
        <p:nvSpPr>
          <p:cNvPr id="12" name="Shape 12"/>
          <p:cNvSpPr txBox="1">
            <a:spLocks noGrp="1"/>
          </p:cNvSpPr>
          <p:nvPr>
            <p:ph type="ctrTitle"/>
          </p:nvPr>
        </p:nvSpPr>
        <p:spPr>
          <a:xfrm>
            <a:off x="2572125" y="2068625"/>
            <a:ext cx="4271700" cy="1159800"/>
          </a:xfrm>
          <a:prstGeom prst="rect">
            <a:avLst/>
          </a:prstGeom>
        </p:spPr>
        <p:txBody>
          <a:bodyPr wrap="square" lIns="91425" tIns="91425" rIns="91425" bIns="91425" anchor="ctr" anchorCtr="0"/>
          <a:lstStyle>
            <a:lvl1pPr lvl="0">
              <a:spcBef>
                <a:spcPts val="0"/>
              </a:spcBef>
              <a:buSzPct val="100000"/>
              <a:defRPr sz="6400"/>
            </a:lvl1pPr>
            <a:lvl2pPr lvl="1">
              <a:spcBef>
                <a:spcPts val="0"/>
              </a:spcBef>
              <a:buSzPct val="100000"/>
              <a:defRPr sz="6400"/>
            </a:lvl2pPr>
            <a:lvl3pPr lvl="2">
              <a:spcBef>
                <a:spcPts val="0"/>
              </a:spcBef>
              <a:buSzPct val="100000"/>
              <a:defRPr sz="6400"/>
            </a:lvl3pPr>
            <a:lvl4pPr lvl="3">
              <a:spcBef>
                <a:spcPts val="0"/>
              </a:spcBef>
              <a:buSzPct val="100000"/>
              <a:defRPr sz="6400"/>
            </a:lvl4pPr>
            <a:lvl5pPr lvl="4">
              <a:spcBef>
                <a:spcPts val="0"/>
              </a:spcBef>
              <a:buSzPct val="100000"/>
              <a:defRPr sz="6400"/>
            </a:lvl5pPr>
            <a:lvl6pPr lvl="5">
              <a:spcBef>
                <a:spcPts val="0"/>
              </a:spcBef>
              <a:buSzPct val="100000"/>
              <a:defRPr sz="6400"/>
            </a:lvl6pPr>
            <a:lvl7pPr lvl="6">
              <a:spcBef>
                <a:spcPts val="0"/>
              </a:spcBef>
              <a:buSzPct val="100000"/>
              <a:defRPr sz="6400"/>
            </a:lvl7pPr>
            <a:lvl8pPr lvl="7">
              <a:spcBef>
                <a:spcPts val="0"/>
              </a:spcBef>
              <a:buSzPct val="100000"/>
              <a:defRPr sz="6400"/>
            </a:lvl8pPr>
            <a:lvl9pPr lvl="8">
              <a:spcBef>
                <a:spcPts val="0"/>
              </a:spcBef>
              <a:buSzPct val="100000"/>
              <a:defRPr sz="6400"/>
            </a:lvl9pPr>
          </a:lstStyle>
          <a:p>
            <a:endParaRPr/>
          </a:p>
        </p:txBody>
      </p:sp>
    </p:spTree>
    <p:extLst>
      <p:ext uri="{BB962C8B-B14F-4D97-AF65-F5344CB8AC3E}">
        <p14:creationId xmlns:p14="http://schemas.microsoft.com/office/powerpoint/2010/main" val="92370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Quote">
    <p:spTree>
      <p:nvGrpSpPr>
        <p:cNvPr id="1" name="Shape 19"/>
        <p:cNvGrpSpPr/>
        <p:nvPr/>
      </p:nvGrpSpPr>
      <p:grpSpPr>
        <a:xfrm>
          <a:off x="0" y="0"/>
          <a:ext cx="0" cy="0"/>
          <a:chOff x="0" y="0"/>
          <a:chExt cx="0" cy="0"/>
        </a:xfrm>
      </p:grpSpPr>
      <p:pic>
        <p:nvPicPr>
          <p:cNvPr id="20" name="Shape 20" descr="comic-02.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21" name="Shape 21"/>
          <p:cNvSpPr/>
          <p:nvPr/>
        </p:nvSpPr>
        <p:spPr>
          <a:xfrm>
            <a:off x="1992352" y="37776"/>
            <a:ext cx="5616577" cy="5220440"/>
          </a:xfrm>
          <a:custGeom>
            <a:avLst/>
            <a:gdLst/>
            <a:ahLst/>
            <a:cxnLst/>
            <a:rect l="0" t="0" r="0" b="0"/>
            <a:pathLst>
              <a:path w="114788" h="106692" extrusionOk="0">
                <a:moveTo>
                  <a:pt x="40479" y="15324"/>
                </a:moveTo>
                <a:lnTo>
                  <a:pt x="41346" y="3758"/>
                </a:lnTo>
                <a:lnTo>
                  <a:pt x="52623" y="13878"/>
                </a:lnTo>
                <a:lnTo>
                  <a:pt x="56382" y="0"/>
                </a:lnTo>
                <a:lnTo>
                  <a:pt x="63610" y="14746"/>
                </a:lnTo>
                <a:lnTo>
                  <a:pt x="70549" y="2024"/>
                </a:lnTo>
                <a:lnTo>
                  <a:pt x="75754" y="17926"/>
                </a:lnTo>
                <a:lnTo>
                  <a:pt x="85006" y="6939"/>
                </a:lnTo>
                <a:lnTo>
                  <a:pt x="85006" y="23131"/>
                </a:lnTo>
                <a:lnTo>
                  <a:pt x="100620" y="13589"/>
                </a:lnTo>
                <a:lnTo>
                  <a:pt x="96861" y="31516"/>
                </a:lnTo>
                <a:lnTo>
                  <a:pt x="111896" y="26889"/>
                </a:lnTo>
                <a:lnTo>
                  <a:pt x="100909" y="41057"/>
                </a:lnTo>
                <a:lnTo>
                  <a:pt x="114209" y="42214"/>
                </a:lnTo>
                <a:lnTo>
                  <a:pt x="104379" y="53201"/>
                </a:lnTo>
                <a:lnTo>
                  <a:pt x="114788" y="59851"/>
                </a:lnTo>
                <a:lnTo>
                  <a:pt x="101198" y="64188"/>
                </a:lnTo>
                <a:lnTo>
                  <a:pt x="105246" y="74886"/>
                </a:lnTo>
                <a:lnTo>
                  <a:pt x="93102" y="73730"/>
                </a:lnTo>
                <a:lnTo>
                  <a:pt x="97150" y="85006"/>
                </a:lnTo>
                <a:lnTo>
                  <a:pt x="88187" y="81537"/>
                </a:lnTo>
                <a:lnTo>
                  <a:pt x="87319" y="95994"/>
                </a:lnTo>
                <a:lnTo>
                  <a:pt x="76043" y="91078"/>
                </a:lnTo>
                <a:lnTo>
                  <a:pt x="71417" y="101776"/>
                </a:lnTo>
                <a:lnTo>
                  <a:pt x="64478" y="93970"/>
                </a:lnTo>
                <a:lnTo>
                  <a:pt x="58984" y="106692"/>
                </a:lnTo>
                <a:lnTo>
                  <a:pt x="52334" y="88187"/>
                </a:lnTo>
                <a:lnTo>
                  <a:pt x="45105" y="100620"/>
                </a:lnTo>
                <a:lnTo>
                  <a:pt x="41636" y="86741"/>
                </a:lnTo>
                <a:lnTo>
                  <a:pt x="29492" y="102355"/>
                </a:lnTo>
                <a:lnTo>
                  <a:pt x="29781" y="83271"/>
                </a:lnTo>
                <a:lnTo>
                  <a:pt x="20239" y="87319"/>
                </a:lnTo>
                <a:lnTo>
                  <a:pt x="21107" y="76332"/>
                </a:lnTo>
                <a:lnTo>
                  <a:pt x="4915" y="79224"/>
                </a:lnTo>
                <a:lnTo>
                  <a:pt x="16191" y="66212"/>
                </a:lnTo>
                <a:lnTo>
                  <a:pt x="7806" y="62164"/>
                </a:lnTo>
                <a:lnTo>
                  <a:pt x="14167" y="56960"/>
                </a:lnTo>
                <a:lnTo>
                  <a:pt x="0" y="47997"/>
                </a:lnTo>
                <a:lnTo>
                  <a:pt x="18215" y="43081"/>
                </a:lnTo>
                <a:lnTo>
                  <a:pt x="9252" y="31516"/>
                </a:lnTo>
                <a:lnTo>
                  <a:pt x="26022" y="33540"/>
                </a:lnTo>
                <a:lnTo>
                  <a:pt x="16191" y="18504"/>
                </a:lnTo>
                <a:lnTo>
                  <a:pt x="31516" y="23420"/>
                </a:lnTo>
                <a:lnTo>
                  <a:pt x="32094" y="11854"/>
                </a:lnTo>
                <a:close/>
              </a:path>
            </a:pathLst>
          </a:custGeom>
          <a:solidFill>
            <a:srgbClr val="001936">
              <a:alpha val="21920"/>
            </a:srgbClr>
          </a:solidFill>
          <a:ln>
            <a:noFill/>
          </a:ln>
        </p:spPr>
      </p:sp>
      <p:sp>
        <p:nvSpPr>
          <p:cNvPr id="22" name="Shape 22"/>
          <p:cNvSpPr/>
          <p:nvPr/>
        </p:nvSpPr>
        <p:spPr>
          <a:xfrm>
            <a:off x="1763750" y="-114625"/>
            <a:ext cx="5616577" cy="5220440"/>
          </a:xfrm>
          <a:custGeom>
            <a:avLst/>
            <a:gdLst/>
            <a:ahLst/>
            <a:cxnLst/>
            <a:rect l="0" t="0" r="0" b="0"/>
            <a:pathLst>
              <a:path w="114788" h="106692" extrusionOk="0">
                <a:moveTo>
                  <a:pt x="40479" y="15324"/>
                </a:moveTo>
                <a:lnTo>
                  <a:pt x="41346" y="3758"/>
                </a:lnTo>
                <a:lnTo>
                  <a:pt x="52623" y="13878"/>
                </a:lnTo>
                <a:lnTo>
                  <a:pt x="56382" y="0"/>
                </a:lnTo>
                <a:lnTo>
                  <a:pt x="63610" y="14746"/>
                </a:lnTo>
                <a:lnTo>
                  <a:pt x="70549" y="2024"/>
                </a:lnTo>
                <a:lnTo>
                  <a:pt x="75754" y="17926"/>
                </a:lnTo>
                <a:lnTo>
                  <a:pt x="85006" y="6939"/>
                </a:lnTo>
                <a:lnTo>
                  <a:pt x="85006" y="23131"/>
                </a:lnTo>
                <a:lnTo>
                  <a:pt x="100620" y="13589"/>
                </a:lnTo>
                <a:lnTo>
                  <a:pt x="96861" y="31516"/>
                </a:lnTo>
                <a:lnTo>
                  <a:pt x="111896" y="26889"/>
                </a:lnTo>
                <a:lnTo>
                  <a:pt x="100909" y="41057"/>
                </a:lnTo>
                <a:lnTo>
                  <a:pt x="114209" y="42214"/>
                </a:lnTo>
                <a:lnTo>
                  <a:pt x="104379" y="53201"/>
                </a:lnTo>
                <a:lnTo>
                  <a:pt x="114788" y="59851"/>
                </a:lnTo>
                <a:lnTo>
                  <a:pt x="101198" y="64188"/>
                </a:lnTo>
                <a:lnTo>
                  <a:pt x="105246" y="74886"/>
                </a:lnTo>
                <a:lnTo>
                  <a:pt x="93102" y="73730"/>
                </a:lnTo>
                <a:lnTo>
                  <a:pt x="97150" y="85006"/>
                </a:lnTo>
                <a:lnTo>
                  <a:pt x="88187" y="81537"/>
                </a:lnTo>
                <a:lnTo>
                  <a:pt x="87319" y="95994"/>
                </a:lnTo>
                <a:lnTo>
                  <a:pt x="76043" y="91078"/>
                </a:lnTo>
                <a:lnTo>
                  <a:pt x="71417" y="101776"/>
                </a:lnTo>
                <a:lnTo>
                  <a:pt x="64478" y="93970"/>
                </a:lnTo>
                <a:lnTo>
                  <a:pt x="58984" y="106692"/>
                </a:lnTo>
                <a:lnTo>
                  <a:pt x="52334" y="88187"/>
                </a:lnTo>
                <a:lnTo>
                  <a:pt x="45105" y="100620"/>
                </a:lnTo>
                <a:lnTo>
                  <a:pt x="41636" y="86741"/>
                </a:lnTo>
                <a:lnTo>
                  <a:pt x="29492" y="102355"/>
                </a:lnTo>
                <a:lnTo>
                  <a:pt x="29781" y="83271"/>
                </a:lnTo>
                <a:lnTo>
                  <a:pt x="20239" y="87319"/>
                </a:lnTo>
                <a:lnTo>
                  <a:pt x="21107" y="76332"/>
                </a:lnTo>
                <a:lnTo>
                  <a:pt x="4915" y="79224"/>
                </a:lnTo>
                <a:lnTo>
                  <a:pt x="16191" y="66212"/>
                </a:lnTo>
                <a:lnTo>
                  <a:pt x="7806" y="62164"/>
                </a:lnTo>
                <a:lnTo>
                  <a:pt x="14167" y="56960"/>
                </a:lnTo>
                <a:lnTo>
                  <a:pt x="0" y="47997"/>
                </a:lnTo>
                <a:lnTo>
                  <a:pt x="18215" y="43081"/>
                </a:lnTo>
                <a:lnTo>
                  <a:pt x="9252" y="31516"/>
                </a:lnTo>
                <a:lnTo>
                  <a:pt x="26022" y="33540"/>
                </a:lnTo>
                <a:lnTo>
                  <a:pt x="16191" y="18504"/>
                </a:lnTo>
                <a:lnTo>
                  <a:pt x="31516" y="23420"/>
                </a:lnTo>
                <a:lnTo>
                  <a:pt x="32094" y="11854"/>
                </a:lnTo>
                <a:close/>
              </a:path>
            </a:pathLst>
          </a:custGeom>
          <a:solidFill>
            <a:srgbClr val="FFFFFF"/>
          </a:solidFill>
          <a:ln w="76200" cap="flat" cmpd="sng">
            <a:solidFill>
              <a:srgbClr val="000000"/>
            </a:solidFill>
            <a:prstDash val="solid"/>
            <a:miter lim="8000"/>
            <a:headEnd type="none" w="lg" len="lg"/>
            <a:tailEnd type="none" w="lg" len="lg"/>
          </a:ln>
        </p:spPr>
      </p:sp>
      <p:sp>
        <p:nvSpPr>
          <p:cNvPr id="23" name="Shape 23"/>
          <p:cNvSpPr txBox="1">
            <a:spLocks noGrp="1"/>
          </p:cNvSpPr>
          <p:nvPr>
            <p:ph type="body" idx="1"/>
          </p:nvPr>
        </p:nvSpPr>
        <p:spPr>
          <a:xfrm>
            <a:off x="2905800" y="2161800"/>
            <a:ext cx="3332400" cy="819900"/>
          </a:xfrm>
          <a:prstGeom prst="rect">
            <a:avLst/>
          </a:prstGeom>
        </p:spPr>
        <p:txBody>
          <a:bodyPr wrap="square" lIns="91425" tIns="91425" rIns="91425" bIns="91425" anchor="ctr" anchorCtr="0"/>
          <a:lstStyle>
            <a:lvl1pPr lvl="0" algn="ctr" rtl="0">
              <a:spcBef>
                <a:spcPts val="0"/>
              </a:spcBef>
              <a:buClr>
                <a:srgbClr val="000000"/>
              </a:buClr>
              <a:buSzPct val="100000"/>
              <a:buFont typeface="Bangers"/>
              <a:defRPr sz="2400">
                <a:solidFill>
                  <a:srgbClr val="000000"/>
                </a:solidFill>
                <a:latin typeface="Bangers"/>
                <a:ea typeface="Bangers"/>
                <a:cs typeface="Bangers"/>
                <a:sym typeface="Bangers"/>
              </a:defRPr>
            </a:lvl1pPr>
            <a:lvl2pPr lvl="1" algn="ctr" rtl="0">
              <a:spcBef>
                <a:spcPts val="0"/>
              </a:spcBef>
              <a:buClr>
                <a:srgbClr val="000000"/>
              </a:buClr>
              <a:buFont typeface="Bangers"/>
              <a:defRPr>
                <a:solidFill>
                  <a:srgbClr val="000000"/>
                </a:solidFill>
                <a:latin typeface="Bangers"/>
                <a:ea typeface="Bangers"/>
                <a:cs typeface="Bangers"/>
                <a:sym typeface="Bangers"/>
              </a:defRPr>
            </a:lvl2pPr>
            <a:lvl3pPr lvl="2" algn="ctr" rtl="0">
              <a:spcBef>
                <a:spcPts val="0"/>
              </a:spcBef>
              <a:buClr>
                <a:srgbClr val="000000"/>
              </a:buClr>
              <a:buFont typeface="Bangers"/>
              <a:defRPr>
                <a:solidFill>
                  <a:srgbClr val="000000"/>
                </a:solidFill>
                <a:latin typeface="Bangers"/>
                <a:ea typeface="Bangers"/>
                <a:cs typeface="Bangers"/>
                <a:sym typeface="Bangers"/>
              </a:defRPr>
            </a:lvl3pPr>
            <a:lvl4pPr lvl="3" algn="ctr" rtl="0">
              <a:spcBef>
                <a:spcPts val="0"/>
              </a:spcBef>
              <a:buClr>
                <a:srgbClr val="000000"/>
              </a:buClr>
              <a:buSzPct val="100000"/>
              <a:buFont typeface="Bangers"/>
              <a:defRPr sz="2400">
                <a:solidFill>
                  <a:srgbClr val="000000"/>
                </a:solidFill>
                <a:latin typeface="Bangers"/>
                <a:ea typeface="Bangers"/>
                <a:cs typeface="Bangers"/>
                <a:sym typeface="Bangers"/>
              </a:defRPr>
            </a:lvl4pPr>
            <a:lvl5pPr lvl="4" algn="ctr" rtl="0">
              <a:spcBef>
                <a:spcPts val="0"/>
              </a:spcBef>
              <a:buClr>
                <a:srgbClr val="000000"/>
              </a:buClr>
              <a:buSzPct val="100000"/>
              <a:buFont typeface="Bangers"/>
              <a:defRPr sz="2400">
                <a:solidFill>
                  <a:srgbClr val="000000"/>
                </a:solidFill>
                <a:latin typeface="Bangers"/>
                <a:ea typeface="Bangers"/>
                <a:cs typeface="Bangers"/>
                <a:sym typeface="Bangers"/>
              </a:defRPr>
            </a:lvl5pPr>
            <a:lvl6pPr lvl="5" algn="ctr" rtl="0">
              <a:spcBef>
                <a:spcPts val="0"/>
              </a:spcBef>
              <a:buClr>
                <a:srgbClr val="000000"/>
              </a:buClr>
              <a:buSzPct val="100000"/>
              <a:buFont typeface="Bangers"/>
              <a:defRPr sz="2400">
                <a:solidFill>
                  <a:srgbClr val="000000"/>
                </a:solidFill>
                <a:latin typeface="Bangers"/>
                <a:ea typeface="Bangers"/>
                <a:cs typeface="Bangers"/>
                <a:sym typeface="Bangers"/>
              </a:defRPr>
            </a:lvl6pPr>
            <a:lvl7pPr lvl="6" algn="ctr" rtl="0">
              <a:spcBef>
                <a:spcPts val="0"/>
              </a:spcBef>
              <a:buClr>
                <a:srgbClr val="000000"/>
              </a:buClr>
              <a:buSzPct val="100000"/>
              <a:buFont typeface="Bangers"/>
              <a:defRPr sz="2400">
                <a:solidFill>
                  <a:srgbClr val="000000"/>
                </a:solidFill>
                <a:latin typeface="Bangers"/>
                <a:ea typeface="Bangers"/>
                <a:cs typeface="Bangers"/>
                <a:sym typeface="Bangers"/>
              </a:defRPr>
            </a:lvl7pPr>
            <a:lvl8pPr lvl="7" algn="ctr" rtl="0">
              <a:spcBef>
                <a:spcPts val="0"/>
              </a:spcBef>
              <a:buClr>
                <a:srgbClr val="000000"/>
              </a:buClr>
              <a:buSzPct val="100000"/>
              <a:buFont typeface="Bangers"/>
              <a:defRPr sz="2400">
                <a:solidFill>
                  <a:srgbClr val="000000"/>
                </a:solidFill>
                <a:latin typeface="Bangers"/>
                <a:ea typeface="Bangers"/>
                <a:cs typeface="Bangers"/>
                <a:sym typeface="Bangers"/>
              </a:defRPr>
            </a:lvl8pPr>
            <a:lvl9pPr lvl="8" algn="ctr">
              <a:spcBef>
                <a:spcPts val="0"/>
              </a:spcBef>
              <a:buClr>
                <a:srgbClr val="000000"/>
              </a:buClr>
              <a:buSzPct val="100000"/>
              <a:buFont typeface="Bangers"/>
              <a:defRPr sz="2400">
                <a:solidFill>
                  <a:srgbClr val="000000"/>
                </a:solidFill>
                <a:latin typeface="Bangers"/>
                <a:ea typeface="Bangers"/>
                <a:cs typeface="Bangers"/>
                <a:sym typeface="Bangers"/>
              </a:defRPr>
            </a:lvl9pPr>
          </a:lstStyle>
          <a:p>
            <a:endParaRPr/>
          </a:p>
        </p:txBody>
      </p:sp>
    </p:spTree>
    <p:extLst>
      <p:ext uri="{BB962C8B-B14F-4D97-AF65-F5344CB8AC3E}">
        <p14:creationId xmlns:p14="http://schemas.microsoft.com/office/powerpoint/2010/main" val="1773128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4"/>
        <p:cNvGrpSpPr/>
        <p:nvPr/>
      </p:nvGrpSpPr>
      <p:grpSpPr>
        <a:xfrm>
          <a:off x="0" y="0"/>
          <a:ext cx="0" cy="0"/>
          <a:chOff x="0" y="0"/>
          <a:chExt cx="0" cy="0"/>
        </a:xfrm>
      </p:grpSpPr>
      <p:pic>
        <p:nvPicPr>
          <p:cNvPr id="25" name="Shape 25" descr="comic-01.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26" name="Shape 26"/>
          <p:cNvSpPr/>
          <p:nvPr/>
        </p:nvSpPr>
        <p:spPr>
          <a:xfrm>
            <a:off x="734600" y="763501"/>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27" name="Shape 27"/>
          <p:cNvSpPr/>
          <p:nvPr/>
        </p:nvSpPr>
        <p:spPr>
          <a:xfrm>
            <a:off x="506000" y="534901"/>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lg" len="lg"/>
            <a:tailEnd type="none" w="lg" len="lg"/>
          </a:ln>
        </p:spPr>
      </p:sp>
      <p:sp>
        <p:nvSpPr>
          <p:cNvPr id="28" name="Shape 28"/>
          <p:cNvSpPr txBox="1">
            <a:spLocks noGrp="1"/>
          </p:cNvSpPr>
          <p:nvPr>
            <p:ph type="title"/>
          </p:nvPr>
        </p:nvSpPr>
        <p:spPr>
          <a:xfrm rot="161729">
            <a:off x="976261" y="876907"/>
            <a:ext cx="7029878" cy="760139"/>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body" idx="1"/>
          </p:nvPr>
        </p:nvSpPr>
        <p:spPr>
          <a:xfrm>
            <a:off x="1052050" y="1545942"/>
            <a:ext cx="7710900" cy="33036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2859412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0"/>
        <p:cNvGrpSpPr/>
        <p:nvPr/>
      </p:nvGrpSpPr>
      <p:grpSpPr>
        <a:xfrm>
          <a:off x="0" y="0"/>
          <a:ext cx="0" cy="0"/>
          <a:chOff x="0" y="0"/>
          <a:chExt cx="0" cy="0"/>
        </a:xfrm>
      </p:grpSpPr>
      <p:pic>
        <p:nvPicPr>
          <p:cNvPr id="31" name="Shape 31" descr="comic-01.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32" name="Shape 32"/>
          <p:cNvSpPr/>
          <p:nvPr/>
        </p:nvSpPr>
        <p:spPr>
          <a:xfrm>
            <a:off x="734600" y="763501"/>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33" name="Shape 33"/>
          <p:cNvSpPr/>
          <p:nvPr/>
        </p:nvSpPr>
        <p:spPr>
          <a:xfrm>
            <a:off x="506000" y="534901"/>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lg" len="lg"/>
            <a:tailEnd type="none" w="lg" len="lg"/>
          </a:ln>
        </p:spPr>
      </p:sp>
      <p:sp>
        <p:nvSpPr>
          <p:cNvPr id="34" name="Shape 34"/>
          <p:cNvSpPr txBox="1">
            <a:spLocks noGrp="1"/>
          </p:cNvSpPr>
          <p:nvPr>
            <p:ph type="title"/>
          </p:nvPr>
        </p:nvSpPr>
        <p:spPr>
          <a:xfrm rot="161729">
            <a:off x="976261" y="876907"/>
            <a:ext cx="7029878" cy="760139"/>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5" name="Shape 35"/>
          <p:cNvSpPr txBox="1">
            <a:spLocks noGrp="1"/>
          </p:cNvSpPr>
          <p:nvPr>
            <p:ph type="body" idx="1"/>
          </p:nvPr>
        </p:nvSpPr>
        <p:spPr>
          <a:xfrm>
            <a:off x="1073625" y="1550125"/>
            <a:ext cx="3396300" cy="2666100"/>
          </a:xfrm>
          <a:prstGeom prst="rect">
            <a:avLst/>
          </a:prstGeom>
        </p:spPr>
        <p:txBody>
          <a:bodyPr wrap="square"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sp>
        <p:nvSpPr>
          <p:cNvPr id="36" name="Shape 36"/>
          <p:cNvSpPr txBox="1">
            <a:spLocks noGrp="1"/>
          </p:cNvSpPr>
          <p:nvPr>
            <p:ph type="body" idx="2"/>
          </p:nvPr>
        </p:nvSpPr>
        <p:spPr>
          <a:xfrm>
            <a:off x="4674251" y="1550125"/>
            <a:ext cx="3396300" cy="2666100"/>
          </a:xfrm>
          <a:prstGeom prst="rect">
            <a:avLst/>
          </a:prstGeom>
        </p:spPr>
        <p:txBody>
          <a:bodyPr wrap="square"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spTree>
    <p:extLst>
      <p:ext uri="{BB962C8B-B14F-4D97-AF65-F5344CB8AC3E}">
        <p14:creationId xmlns:p14="http://schemas.microsoft.com/office/powerpoint/2010/main" val="663836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4.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0A7EB"/>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rot="161729">
            <a:off x="976261" y="876907"/>
            <a:ext cx="7029878" cy="760139"/>
          </a:xfrm>
          <a:prstGeom prst="rect">
            <a:avLst/>
          </a:prstGeom>
          <a:noFill/>
          <a:ln>
            <a:noFill/>
          </a:ln>
        </p:spPr>
        <p:txBody>
          <a:bodyPr wrap="square" lIns="91425" tIns="91425" rIns="91425" bIns="91425" anchor="b" anchorCtr="0"/>
          <a:lstStyle>
            <a:lvl1pPr lvl="0">
              <a:spcBef>
                <a:spcPts val="0"/>
              </a:spcBef>
              <a:buClr>
                <a:schemeClr val="dk1"/>
              </a:buClr>
              <a:buSzPct val="100000"/>
              <a:buFont typeface="Bangers"/>
              <a:buNone/>
              <a:defRPr sz="3000">
                <a:solidFill>
                  <a:schemeClr val="dk1"/>
                </a:solidFill>
                <a:latin typeface="Bangers"/>
                <a:ea typeface="Bangers"/>
                <a:cs typeface="Bangers"/>
                <a:sym typeface="Bangers"/>
              </a:defRPr>
            </a:lvl1pPr>
            <a:lvl2pPr lvl="1">
              <a:spcBef>
                <a:spcPts val="0"/>
              </a:spcBef>
              <a:buClr>
                <a:schemeClr val="dk1"/>
              </a:buClr>
              <a:buSzPct val="100000"/>
              <a:buFont typeface="Bangers"/>
              <a:buNone/>
              <a:defRPr sz="3000">
                <a:solidFill>
                  <a:schemeClr val="dk1"/>
                </a:solidFill>
                <a:latin typeface="Bangers"/>
                <a:ea typeface="Bangers"/>
                <a:cs typeface="Bangers"/>
                <a:sym typeface="Bangers"/>
              </a:defRPr>
            </a:lvl2pPr>
            <a:lvl3pPr lvl="2">
              <a:spcBef>
                <a:spcPts val="0"/>
              </a:spcBef>
              <a:buClr>
                <a:schemeClr val="dk1"/>
              </a:buClr>
              <a:buSzPct val="100000"/>
              <a:buFont typeface="Bangers"/>
              <a:buNone/>
              <a:defRPr sz="3000">
                <a:solidFill>
                  <a:schemeClr val="dk1"/>
                </a:solidFill>
                <a:latin typeface="Bangers"/>
                <a:ea typeface="Bangers"/>
                <a:cs typeface="Bangers"/>
                <a:sym typeface="Bangers"/>
              </a:defRPr>
            </a:lvl3pPr>
            <a:lvl4pPr lvl="3">
              <a:spcBef>
                <a:spcPts val="0"/>
              </a:spcBef>
              <a:buClr>
                <a:schemeClr val="dk1"/>
              </a:buClr>
              <a:buSzPct val="100000"/>
              <a:buFont typeface="Bangers"/>
              <a:buNone/>
              <a:defRPr sz="3000">
                <a:solidFill>
                  <a:schemeClr val="dk1"/>
                </a:solidFill>
                <a:latin typeface="Bangers"/>
                <a:ea typeface="Bangers"/>
                <a:cs typeface="Bangers"/>
                <a:sym typeface="Bangers"/>
              </a:defRPr>
            </a:lvl4pPr>
            <a:lvl5pPr lvl="4">
              <a:spcBef>
                <a:spcPts val="0"/>
              </a:spcBef>
              <a:buClr>
                <a:schemeClr val="dk1"/>
              </a:buClr>
              <a:buSzPct val="100000"/>
              <a:buFont typeface="Bangers"/>
              <a:buNone/>
              <a:defRPr sz="3000">
                <a:solidFill>
                  <a:schemeClr val="dk1"/>
                </a:solidFill>
                <a:latin typeface="Bangers"/>
                <a:ea typeface="Bangers"/>
                <a:cs typeface="Bangers"/>
                <a:sym typeface="Bangers"/>
              </a:defRPr>
            </a:lvl5pPr>
            <a:lvl6pPr lvl="5">
              <a:spcBef>
                <a:spcPts val="0"/>
              </a:spcBef>
              <a:buClr>
                <a:schemeClr val="dk1"/>
              </a:buClr>
              <a:buSzPct val="100000"/>
              <a:buFont typeface="Bangers"/>
              <a:buNone/>
              <a:defRPr sz="3000">
                <a:solidFill>
                  <a:schemeClr val="dk1"/>
                </a:solidFill>
                <a:latin typeface="Bangers"/>
                <a:ea typeface="Bangers"/>
                <a:cs typeface="Bangers"/>
                <a:sym typeface="Bangers"/>
              </a:defRPr>
            </a:lvl6pPr>
            <a:lvl7pPr lvl="6">
              <a:spcBef>
                <a:spcPts val="0"/>
              </a:spcBef>
              <a:buClr>
                <a:schemeClr val="dk1"/>
              </a:buClr>
              <a:buSzPct val="100000"/>
              <a:buFont typeface="Bangers"/>
              <a:buNone/>
              <a:defRPr sz="3000">
                <a:solidFill>
                  <a:schemeClr val="dk1"/>
                </a:solidFill>
                <a:latin typeface="Bangers"/>
                <a:ea typeface="Bangers"/>
                <a:cs typeface="Bangers"/>
                <a:sym typeface="Bangers"/>
              </a:defRPr>
            </a:lvl7pPr>
            <a:lvl8pPr lvl="7">
              <a:spcBef>
                <a:spcPts val="0"/>
              </a:spcBef>
              <a:buClr>
                <a:schemeClr val="dk1"/>
              </a:buClr>
              <a:buSzPct val="100000"/>
              <a:buFont typeface="Bangers"/>
              <a:buNone/>
              <a:defRPr sz="3000">
                <a:solidFill>
                  <a:schemeClr val="dk1"/>
                </a:solidFill>
                <a:latin typeface="Bangers"/>
                <a:ea typeface="Bangers"/>
                <a:cs typeface="Bangers"/>
                <a:sym typeface="Bangers"/>
              </a:defRPr>
            </a:lvl8pPr>
            <a:lvl9pPr lvl="8">
              <a:spcBef>
                <a:spcPts val="0"/>
              </a:spcBef>
              <a:buClr>
                <a:schemeClr val="dk1"/>
              </a:buClr>
              <a:buSzPct val="100000"/>
              <a:buFont typeface="Bangers"/>
              <a:buNone/>
              <a:defRPr sz="3000">
                <a:solidFill>
                  <a:schemeClr val="dk1"/>
                </a:solidFill>
                <a:latin typeface="Bangers"/>
                <a:ea typeface="Bangers"/>
                <a:cs typeface="Bangers"/>
                <a:sym typeface="Bangers"/>
              </a:defRPr>
            </a:lvl9pPr>
          </a:lstStyle>
          <a:p>
            <a:endParaRPr/>
          </a:p>
        </p:txBody>
      </p:sp>
      <p:sp>
        <p:nvSpPr>
          <p:cNvPr id="7" name="Shape 7"/>
          <p:cNvSpPr txBox="1">
            <a:spLocks noGrp="1"/>
          </p:cNvSpPr>
          <p:nvPr>
            <p:ph type="body" idx="1"/>
          </p:nvPr>
        </p:nvSpPr>
        <p:spPr>
          <a:xfrm>
            <a:off x="1052050" y="1545942"/>
            <a:ext cx="7710900" cy="3303600"/>
          </a:xfrm>
          <a:prstGeom prst="rect">
            <a:avLst/>
          </a:prstGeom>
          <a:noFill/>
          <a:ln>
            <a:noFill/>
          </a:ln>
        </p:spPr>
        <p:txBody>
          <a:bodyPr wrap="square" lIns="91425" tIns="91425" rIns="91425" bIns="91425" anchor="t" anchorCtr="0"/>
          <a:lstStyle>
            <a:lvl1pPr lvl="0">
              <a:spcBef>
                <a:spcPts val="600"/>
              </a:spcBef>
              <a:buClr>
                <a:schemeClr val="dk1"/>
              </a:buClr>
              <a:buSzPct val="100000"/>
              <a:buFont typeface="Sniglet"/>
              <a:buChar char="×"/>
              <a:defRPr sz="3000">
                <a:solidFill>
                  <a:schemeClr val="dk1"/>
                </a:solidFill>
                <a:latin typeface="Sniglet"/>
                <a:ea typeface="Sniglet"/>
                <a:cs typeface="Sniglet"/>
                <a:sym typeface="Sniglet"/>
              </a:defRPr>
            </a:lvl1pPr>
            <a:lvl2pPr lvl="1">
              <a:spcBef>
                <a:spcPts val="480"/>
              </a:spcBef>
              <a:buClr>
                <a:schemeClr val="dk1"/>
              </a:buClr>
              <a:buSzPct val="100000"/>
              <a:buFont typeface="Sniglet"/>
              <a:buChar char="×"/>
              <a:defRPr sz="2400">
                <a:solidFill>
                  <a:schemeClr val="dk1"/>
                </a:solidFill>
                <a:latin typeface="Sniglet"/>
                <a:ea typeface="Sniglet"/>
                <a:cs typeface="Sniglet"/>
                <a:sym typeface="Sniglet"/>
              </a:defRPr>
            </a:lvl2pPr>
            <a:lvl3pPr lvl="2">
              <a:spcBef>
                <a:spcPts val="480"/>
              </a:spcBef>
              <a:buClr>
                <a:schemeClr val="dk1"/>
              </a:buClr>
              <a:buSzPct val="100000"/>
              <a:buFont typeface="Sniglet"/>
              <a:buChar char="×"/>
              <a:defRPr sz="2400">
                <a:solidFill>
                  <a:schemeClr val="dk1"/>
                </a:solidFill>
                <a:latin typeface="Sniglet"/>
                <a:ea typeface="Sniglet"/>
                <a:cs typeface="Sniglet"/>
                <a:sym typeface="Sniglet"/>
              </a:defRPr>
            </a:lvl3pPr>
            <a:lvl4pPr lvl="3">
              <a:spcBef>
                <a:spcPts val="360"/>
              </a:spcBef>
              <a:buClr>
                <a:schemeClr val="dk1"/>
              </a:buClr>
              <a:buSzPct val="100000"/>
              <a:buFont typeface="Sniglet"/>
              <a:buChar char="×"/>
              <a:defRPr sz="1800">
                <a:solidFill>
                  <a:schemeClr val="dk1"/>
                </a:solidFill>
                <a:latin typeface="Sniglet"/>
                <a:ea typeface="Sniglet"/>
                <a:cs typeface="Sniglet"/>
                <a:sym typeface="Sniglet"/>
              </a:defRPr>
            </a:lvl4pPr>
            <a:lvl5pPr lvl="4">
              <a:spcBef>
                <a:spcPts val="360"/>
              </a:spcBef>
              <a:buClr>
                <a:schemeClr val="dk1"/>
              </a:buClr>
              <a:buSzPct val="100000"/>
              <a:buFont typeface="Sniglet"/>
              <a:buChar char="×"/>
              <a:defRPr sz="1800">
                <a:solidFill>
                  <a:schemeClr val="dk1"/>
                </a:solidFill>
                <a:latin typeface="Sniglet"/>
                <a:ea typeface="Sniglet"/>
                <a:cs typeface="Sniglet"/>
                <a:sym typeface="Sniglet"/>
              </a:defRPr>
            </a:lvl5pPr>
            <a:lvl6pPr lvl="5">
              <a:spcBef>
                <a:spcPts val="360"/>
              </a:spcBef>
              <a:buClr>
                <a:schemeClr val="dk1"/>
              </a:buClr>
              <a:buSzPct val="100000"/>
              <a:buFont typeface="Sniglet"/>
              <a:buChar char="×"/>
              <a:defRPr sz="1800">
                <a:solidFill>
                  <a:schemeClr val="dk1"/>
                </a:solidFill>
                <a:latin typeface="Sniglet"/>
                <a:ea typeface="Sniglet"/>
                <a:cs typeface="Sniglet"/>
                <a:sym typeface="Sniglet"/>
              </a:defRPr>
            </a:lvl6pPr>
            <a:lvl7pPr lvl="6">
              <a:spcBef>
                <a:spcPts val="360"/>
              </a:spcBef>
              <a:buClr>
                <a:schemeClr val="dk1"/>
              </a:buClr>
              <a:buSzPct val="100000"/>
              <a:buFont typeface="Sniglet"/>
              <a:buChar char="×"/>
              <a:defRPr sz="1800">
                <a:solidFill>
                  <a:schemeClr val="dk1"/>
                </a:solidFill>
                <a:latin typeface="Sniglet"/>
                <a:ea typeface="Sniglet"/>
                <a:cs typeface="Sniglet"/>
                <a:sym typeface="Sniglet"/>
              </a:defRPr>
            </a:lvl7pPr>
            <a:lvl8pPr lvl="7">
              <a:spcBef>
                <a:spcPts val="360"/>
              </a:spcBef>
              <a:buClr>
                <a:schemeClr val="dk1"/>
              </a:buClr>
              <a:buSzPct val="100000"/>
              <a:buFont typeface="Sniglet"/>
              <a:buChar char="×"/>
              <a:defRPr sz="1800">
                <a:solidFill>
                  <a:schemeClr val="dk1"/>
                </a:solidFill>
                <a:latin typeface="Sniglet"/>
                <a:ea typeface="Sniglet"/>
                <a:cs typeface="Sniglet"/>
                <a:sym typeface="Sniglet"/>
              </a:defRPr>
            </a:lvl8pPr>
            <a:lvl9pPr lvl="8">
              <a:spcBef>
                <a:spcPts val="360"/>
              </a:spcBef>
              <a:buClr>
                <a:schemeClr val="dk1"/>
              </a:buClr>
              <a:buSzPct val="100000"/>
              <a:buFont typeface="Sniglet"/>
              <a:buChar char="×"/>
              <a:defRPr sz="1800">
                <a:solidFill>
                  <a:schemeClr val="dk1"/>
                </a:solidFill>
                <a:latin typeface="Sniglet"/>
                <a:ea typeface="Sniglet"/>
                <a:cs typeface="Sniglet"/>
                <a:sym typeface="Snigle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4" r:id="rId4"/>
    <p:sldLayoutId id="2147483656" r:id="rId5"/>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A7EB"/>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rot="161729">
            <a:off x="976261" y="876907"/>
            <a:ext cx="7029878" cy="760139"/>
          </a:xfrm>
          <a:prstGeom prst="rect">
            <a:avLst/>
          </a:prstGeom>
          <a:noFill/>
          <a:ln>
            <a:noFill/>
          </a:ln>
        </p:spPr>
        <p:txBody>
          <a:bodyPr wrap="square" lIns="91425" tIns="91425" rIns="91425" bIns="91425" anchor="b" anchorCtr="0"/>
          <a:lstStyle>
            <a:lvl1pPr lvl="0">
              <a:spcBef>
                <a:spcPts val="0"/>
              </a:spcBef>
              <a:buClr>
                <a:schemeClr val="dk1"/>
              </a:buClr>
              <a:buSzPct val="100000"/>
              <a:buFont typeface="Bangers"/>
              <a:buNone/>
              <a:defRPr sz="3000">
                <a:solidFill>
                  <a:schemeClr val="dk1"/>
                </a:solidFill>
                <a:latin typeface="Bangers"/>
                <a:ea typeface="Bangers"/>
                <a:cs typeface="Bangers"/>
                <a:sym typeface="Bangers"/>
              </a:defRPr>
            </a:lvl1pPr>
            <a:lvl2pPr lvl="1">
              <a:spcBef>
                <a:spcPts val="0"/>
              </a:spcBef>
              <a:buClr>
                <a:schemeClr val="dk1"/>
              </a:buClr>
              <a:buSzPct val="100000"/>
              <a:buFont typeface="Bangers"/>
              <a:buNone/>
              <a:defRPr sz="3000">
                <a:solidFill>
                  <a:schemeClr val="dk1"/>
                </a:solidFill>
                <a:latin typeface="Bangers"/>
                <a:ea typeface="Bangers"/>
                <a:cs typeface="Bangers"/>
                <a:sym typeface="Bangers"/>
              </a:defRPr>
            </a:lvl2pPr>
            <a:lvl3pPr lvl="2">
              <a:spcBef>
                <a:spcPts val="0"/>
              </a:spcBef>
              <a:buClr>
                <a:schemeClr val="dk1"/>
              </a:buClr>
              <a:buSzPct val="100000"/>
              <a:buFont typeface="Bangers"/>
              <a:buNone/>
              <a:defRPr sz="3000">
                <a:solidFill>
                  <a:schemeClr val="dk1"/>
                </a:solidFill>
                <a:latin typeface="Bangers"/>
                <a:ea typeface="Bangers"/>
                <a:cs typeface="Bangers"/>
                <a:sym typeface="Bangers"/>
              </a:defRPr>
            </a:lvl3pPr>
            <a:lvl4pPr lvl="3">
              <a:spcBef>
                <a:spcPts val="0"/>
              </a:spcBef>
              <a:buClr>
                <a:schemeClr val="dk1"/>
              </a:buClr>
              <a:buSzPct val="100000"/>
              <a:buFont typeface="Bangers"/>
              <a:buNone/>
              <a:defRPr sz="3000">
                <a:solidFill>
                  <a:schemeClr val="dk1"/>
                </a:solidFill>
                <a:latin typeface="Bangers"/>
                <a:ea typeface="Bangers"/>
                <a:cs typeface="Bangers"/>
                <a:sym typeface="Bangers"/>
              </a:defRPr>
            </a:lvl4pPr>
            <a:lvl5pPr lvl="4">
              <a:spcBef>
                <a:spcPts val="0"/>
              </a:spcBef>
              <a:buClr>
                <a:schemeClr val="dk1"/>
              </a:buClr>
              <a:buSzPct val="100000"/>
              <a:buFont typeface="Bangers"/>
              <a:buNone/>
              <a:defRPr sz="3000">
                <a:solidFill>
                  <a:schemeClr val="dk1"/>
                </a:solidFill>
                <a:latin typeface="Bangers"/>
                <a:ea typeface="Bangers"/>
                <a:cs typeface="Bangers"/>
                <a:sym typeface="Bangers"/>
              </a:defRPr>
            </a:lvl5pPr>
            <a:lvl6pPr lvl="5">
              <a:spcBef>
                <a:spcPts val="0"/>
              </a:spcBef>
              <a:buClr>
                <a:schemeClr val="dk1"/>
              </a:buClr>
              <a:buSzPct val="100000"/>
              <a:buFont typeface="Bangers"/>
              <a:buNone/>
              <a:defRPr sz="3000">
                <a:solidFill>
                  <a:schemeClr val="dk1"/>
                </a:solidFill>
                <a:latin typeface="Bangers"/>
                <a:ea typeface="Bangers"/>
                <a:cs typeface="Bangers"/>
                <a:sym typeface="Bangers"/>
              </a:defRPr>
            </a:lvl6pPr>
            <a:lvl7pPr lvl="6">
              <a:spcBef>
                <a:spcPts val="0"/>
              </a:spcBef>
              <a:buClr>
                <a:schemeClr val="dk1"/>
              </a:buClr>
              <a:buSzPct val="100000"/>
              <a:buFont typeface="Bangers"/>
              <a:buNone/>
              <a:defRPr sz="3000">
                <a:solidFill>
                  <a:schemeClr val="dk1"/>
                </a:solidFill>
                <a:latin typeface="Bangers"/>
                <a:ea typeface="Bangers"/>
                <a:cs typeface="Bangers"/>
                <a:sym typeface="Bangers"/>
              </a:defRPr>
            </a:lvl7pPr>
            <a:lvl8pPr lvl="7">
              <a:spcBef>
                <a:spcPts val="0"/>
              </a:spcBef>
              <a:buClr>
                <a:schemeClr val="dk1"/>
              </a:buClr>
              <a:buSzPct val="100000"/>
              <a:buFont typeface="Bangers"/>
              <a:buNone/>
              <a:defRPr sz="3000">
                <a:solidFill>
                  <a:schemeClr val="dk1"/>
                </a:solidFill>
                <a:latin typeface="Bangers"/>
                <a:ea typeface="Bangers"/>
                <a:cs typeface="Bangers"/>
                <a:sym typeface="Bangers"/>
              </a:defRPr>
            </a:lvl8pPr>
            <a:lvl9pPr lvl="8">
              <a:spcBef>
                <a:spcPts val="0"/>
              </a:spcBef>
              <a:buClr>
                <a:schemeClr val="dk1"/>
              </a:buClr>
              <a:buSzPct val="100000"/>
              <a:buFont typeface="Bangers"/>
              <a:buNone/>
              <a:defRPr sz="3000">
                <a:solidFill>
                  <a:schemeClr val="dk1"/>
                </a:solidFill>
                <a:latin typeface="Bangers"/>
                <a:ea typeface="Bangers"/>
                <a:cs typeface="Bangers"/>
                <a:sym typeface="Bangers"/>
              </a:defRPr>
            </a:lvl9pPr>
          </a:lstStyle>
          <a:p>
            <a:endParaRPr/>
          </a:p>
        </p:txBody>
      </p:sp>
      <p:sp>
        <p:nvSpPr>
          <p:cNvPr id="7" name="Shape 7"/>
          <p:cNvSpPr txBox="1">
            <a:spLocks noGrp="1"/>
          </p:cNvSpPr>
          <p:nvPr>
            <p:ph type="body" idx="1"/>
          </p:nvPr>
        </p:nvSpPr>
        <p:spPr>
          <a:xfrm>
            <a:off x="1052050" y="1545942"/>
            <a:ext cx="7710900" cy="3303600"/>
          </a:xfrm>
          <a:prstGeom prst="rect">
            <a:avLst/>
          </a:prstGeom>
          <a:noFill/>
          <a:ln>
            <a:noFill/>
          </a:ln>
        </p:spPr>
        <p:txBody>
          <a:bodyPr wrap="square" lIns="91425" tIns="91425" rIns="91425" bIns="91425" anchor="t" anchorCtr="0"/>
          <a:lstStyle>
            <a:lvl1pPr lvl="0">
              <a:spcBef>
                <a:spcPts val="600"/>
              </a:spcBef>
              <a:buClr>
                <a:schemeClr val="dk1"/>
              </a:buClr>
              <a:buSzPct val="100000"/>
              <a:buFont typeface="Sniglet"/>
              <a:buChar char="×"/>
              <a:defRPr sz="3000">
                <a:solidFill>
                  <a:schemeClr val="dk1"/>
                </a:solidFill>
                <a:latin typeface="Sniglet"/>
                <a:ea typeface="Sniglet"/>
                <a:cs typeface="Sniglet"/>
                <a:sym typeface="Sniglet"/>
              </a:defRPr>
            </a:lvl1pPr>
            <a:lvl2pPr lvl="1">
              <a:spcBef>
                <a:spcPts val="480"/>
              </a:spcBef>
              <a:buClr>
                <a:schemeClr val="dk1"/>
              </a:buClr>
              <a:buSzPct val="100000"/>
              <a:buFont typeface="Sniglet"/>
              <a:buChar char="×"/>
              <a:defRPr sz="2400">
                <a:solidFill>
                  <a:schemeClr val="dk1"/>
                </a:solidFill>
                <a:latin typeface="Sniglet"/>
                <a:ea typeface="Sniglet"/>
                <a:cs typeface="Sniglet"/>
                <a:sym typeface="Sniglet"/>
              </a:defRPr>
            </a:lvl2pPr>
            <a:lvl3pPr lvl="2">
              <a:spcBef>
                <a:spcPts val="480"/>
              </a:spcBef>
              <a:buClr>
                <a:schemeClr val="dk1"/>
              </a:buClr>
              <a:buSzPct val="100000"/>
              <a:buFont typeface="Sniglet"/>
              <a:buChar char="×"/>
              <a:defRPr sz="2400">
                <a:solidFill>
                  <a:schemeClr val="dk1"/>
                </a:solidFill>
                <a:latin typeface="Sniglet"/>
                <a:ea typeface="Sniglet"/>
                <a:cs typeface="Sniglet"/>
                <a:sym typeface="Sniglet"/>
              </a:defRPr>
            </a:lvl3pPr>
            <a:lvl4pPr lvl="3">
              <a:spcBef>
                <a:spcPts val="360"/>
              </a:spcBef>
              <a:buClr>
                <a:schemeClr val="dk1"/>
              </a:buClr>
              <a:buSzPct val="100000"/>
              <a:buFont typeface="Sniglet"/>
              <a:buChar char="×"/>
              <a:defRPr sz="1800">
                <a:solidFill>
                  <a:schemeClr val="dk1"/>
                </a:solidFill>
                <a:latin typeface="Sniglet"/>
                <a:ea typeface="Sniglet"/>
                <a:cs typeface="Sniglet"/>
                <a:sym typeface="Sniglet"/>
              </a:defRPr>
            </a:lvl4pPr>
            <a:lvl5pPr lvl="4">
              <a:spcBef>
                <a:spcPts val="360"/>
              </a:spcBef>
              <a:buClr>
                <a:schemeClr val="dk1"/>
              </a:buClr>
              <a:buSzPct val="100000"/>
              <a:buFont typeface="Sniglet"/>
              <a:buChar char="×"/>
              <a:defRPr sz="1800">
                <a:solidFill>
                  <a:schemeClr val="dk1"/>
                </a:solidFill>
                <a:latin typeface="Sniglet"/>
                <a:ea typeface="Sniglet"/>
                <a:cs typeface="Sniglet"/>
                <a:sym typeface="Sniglet"/>
              </a:defRPr>
            </a:lvl5pPr>
            <a:lvl6pPr lvl="5">
              <a:spcBef>
                <a:spcPts val="360"/>
              </a:spcBef>
              <a:buClr>
                <a:schemeClr val="dk1"/>
              </a:buClr>
              <a:buSzPct val="100000"/>
              <a:buFont typeface="Sniglet"/>
              <a:buChar char="×"/>
              <a:defRPr sz="1800">
                <a:solidFill>
                  <a:schemeClr val="dk1"/>
                </a:solidFill>
                <a:latin typeface="Sniglet"/>
                <a:ea typeface="Sniglet"/>
                <a:cs typeface="Sniglet"/>
                <a:sym typeface="Sniglet"/>
              </a:defRPr>
            </a:lvl6pPr>
            <a:lvl7pPr lvl="6">
              <a:spcBef>
                <a:spcPts val="360"/>
              </a:spcBef>
              <a:buClr>
                <a:schemeClr val="dk1"/>
              </a:buClr>
              <a:buSzPct val="100000"/>
              <a:buFont typeface="Sniglet"/>
              <a:buChar char="×"/>
              <a:defRPr sz="1800">
                <a:solidFill>
                  <a:schemeClr val="dk1"/>
                </a:solidFill>
                <a:latin typeface="Sniglet"/>
                <a:ea typeface="Sniglet"/>
                <a:cs typeface="Sniglet"/>
                <a:sym typeface="Sniglet"/>
              </a:defRPr>
            </a:lvl7pPr>
            <a:lvl8pPr lvl="7">
              <a:spcBef>
                <a:spcPts val="360"/>
              </a:spcBef>
              <a:buClr>
                <a:schemeClr val="dk1"/>
              </a:buClr>
              <a:buSzPct val="100000"/>
              <a:buFont typeface="Sniglet"/>
              <a:buChar char="×"/>
              <a:defRPr sz="1800">
                <a:solidFill>
                  <a:schemeClr val="dk1"/>
                </a:solidFill>
                <a:latin typeface="Sniglet"/>
                <a:ea typeface="Sniglet"/>
                <a:cs typeface="Sniglet"/>
                <a:sym typeface="Sniglet"/>
              </a:defRPr>
            </a:lvl8pPr>
            <a:lvl9pPr lvl="8">
              <a:spcBef>
                <a:spcPts val="360"/>
              </a:spcBef>
              <a:buClr>
                <a:schemeClr val="dk1"/>
              </a:buClr>
              <a:buSzPct val="100000"/>
              <a:buFont typeface="Sniglet"/>
              <a:buChar char="×"/>
              <a:defRPr sz="1800">
                <a:solidFill>
                  <a:schemeClr val="dk1"/>
                </a:solidFill>
                <a:latin typeface="Sniglet"/>
                <a:ea typeface="Sniglet"/>
                <a:cs typeface="Sniglet"/>
                <a:sym typeface="Sniglet"/>
              </a:defRPr>
            </a:lvl9pPr>
          </a:lstStyle>
          <a:p>
            <a:endParaRPr/>
          </a:p>
        </p:txBody>
      </p:sp>
    </p:spTree>
    <p:extLst>
      <p:ext uri="{BB962C8B-B14F-4D97-AF65-F5344CB8AC3E}">
        <p14:creationId xmlns:p14="http://schemas.microsoft.com/office/powerpoint/2010/main" val="983461569"/>
      </p:ext>
    </p:extLst>
  </p:cSld>
  <p:clrMap bg1="lt1" tx1="dk1" bg2="dk2" tx2="lt2" accent1="accent1" accent2="accent2" accent3="accent3" accent4="accent4" accent5="accent5" accent6="accent6" hlink="hlink" folHlink="folHlink"/>
  <p:sldLayoutIdLst>
    <p:sldLayoutId id="2147483671" r:id="rId1"/>
    <p:sldLayoutId id="2147483673" r:id="rId2"/>
    <p:sldLayoutId id="2147483674" r:id="rId3"/>
    <p:sldLayoutId id="2147483675" r:id="rId4"/>
    <p:sldLayoutId id="2147483676" r:id="rId5"/>
    <p:sldLayoutId id="2147483677" r:id="rId6"/>
    <p:sldLayoutId id="2147483678" r:id="rId7"/>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pattFill prst="pct90">
          <a:fgClr>
            <a:srgbClr val="FAD900"/>
          </a:fgClr>
          <a:bgClr>
            <a:schemeClr val="bg1">
              <a:lumMod val="50000"/>
            </a:schemeClr>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9D7F2F9-428C-4EB1-B328-0F493726415E}" type="datetimeFigureOut">
              <a:rPr lang="en-AU" kern="1200" smtClean="0">
                <a:solidFill>
                  <a:prstClr val="black">
                    <a:tint val="75000"/>
                  </a:prstClr>
                </a:solidFill>
                <a:latin typeface="Calibri" panose="020F0502020204030204"/>
                <a:ea typeface="+mn-ea"/>
              </a:rPr>
              <a:pPr/>
              <a:t>2/05/2018</a:t>
            </a:fld>
            <a:endParaRPr lang="en-AU" kern="1200" smtClean="0">
              <a:solidFill>
                <a:prstClr val="black">
                  <a:tint val="75000"/>
                </a:prstClr>
              </a:solidFill>
              <a:latin typeface="Calibri" panose="020F0502020204030204"/>
              <a:ea typeface="+mn-ea"/>
            </a:endParaRPr>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kern="1200" smtClean="0">
              <a:solidFill>
                <a:prstClr val="black">
                  <a:tint val="75000"/>
                </a:prstClr>
              </a:solidFill>
              <a:latin typeface="Calibri" panose="020F0502020204030204"/>
              <a:ea typeface="+mn-ea"/>
            </a:endParaRPr>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38014FC7-051A-4B63-A832-F38F61D56F18}" type="slidenum">
              <a:rPr lang="en-AU" kern="1200" smtClean="0">
                <a:solidFill>
                  <a:prstClr val="black">
                    <a:tint val="75000"/>
                  </a:prstClr>
                </a:solidFill>
                <a:latin typeface="Calibri" panose="020F0502020204030204"/>
                <a:ea typeface="+mn-ea"/>
              </a:rPr>
              <a:pPr/>
              <a:t>‹#›</a:t>
            </a:fld>
            <a:endParaRPr lang="en-AU" kern="1200" smtClean="0">
              <a:solidFill>
                <a:prstClr val="black">
                  <a:tint val="75000"/>
                </a:prstClr>
              </a:solidFill>
              <a:latin typeface="Calibri" panose="020F0502020204030204"/>
              <a:ea typeface="+mn-ea"/>
            </a:endParaRPr>
          </a:p>
        </p:txBody>
      </p:sp>
    </p:spTree>
    <p:extLst>
      <p:ext uri="{BB962C8B-B14F-4D97-AF65-F5344CB8AC3E}">
        <p14:creationId xmlns:p14="http://schemas.microsoft.com/office/powerpoint/2010/main" val="373661790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8D32EAC-1D48-40B2-B0D6-4989DCC01631}" type="datetimeFigureOut">
              <a:rPr lang="en-AU" kern="1200" smtClean="0">
                <a:solidFill>
                  <a:prstClr val="white">
                    <a:tint val="75000"/>
                  </a:prstClr>
                </a:solidFill>
                <a:latin typeface="Calibri"/>
                <a:ea typeface="+mn-ea"/>
                <a:cs typeface="+mn-cs"/>
              </a:rPr>
              <a:pPr/>
              <a:t>2/05/2018</a:t>
            </a:fld>
            <a:endParaRPr lang="en-AU" kern="1200">
              <a:solidFill>
                <a:prstClr val="white">
                  <a:tint val="75000"/>
                </a:prstClr>
              </a:solidFill>
              <a:latin typeface="Calibri"/>
              <a:ea typeface="+mn-ea"/>
              <a:cs typeface="+mn-cs"/>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kern="1200">
              <a:solidFill>
                <a:prstClr val="white">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8F82034-FCB1-41F9-9FB9-B50CA89A228F}" type="slidenum">
              <a:rPr lang="en-AU" kern="1200" smtClean="0">
                <a:solidFill>
                  <a:prstClr val="white">
                    <a:tint val="75000"/>
                  </a:prstClr>
                </a:solidFill>
                <a:latin typeface="Calibri"/>
                <a:ea typeface="+mn-ea"/>
                <a:cs typeface="+mn-cs"/>
              </a:rPr>
              <a:pPr/>
              <a:t>‹#›</a:t>
            </a:fld>
            <a:endParaRPr lang="en-AU" kern="1200">
              <a:solidFill>
                <a:prstClr val="white">
                  <a:tint val="75000"/>
                </a:prstClr>
              </a:solidFill>
              <a:latin typeface="Calibri"/>
              <a:ea typeface="+mn-ea"/>
              <a:cs typeface="+mn-cs"/>
            </a:endParaRPr>
          </a:p>
        </p:txBody>
      </p:sp>
    </p:spTree>
    <p:extLst>
      <p:ext uri="{BB962C8B-B14F-4D97-AF65-F5344CB8AC3E}">
        <p14:creationId xmlns:p14="http://schemas.microsoft.com/office/powerpoint/2010/main" val="2596807384"/>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5C4CA"/>
        </a:solidFill>
        <a:effectLst/>
      </p:bgPr>
    </p:bg>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2572125" y="2068625"/>
            <a:ext cx="4271700" cy="1159800"/>
          </a:xfrm>
          <a:prstGeom prst="rect">
            <a:avLst/>
          </a:prstGeom>
        </p:spPr>
        <p:txBody>
          <a:bodyPr wrap="square" lIns="91425" tIns="91425" rIns="91425" bIns="91425" anchor="ctr" anchorCtr="0">
            <a:noAutofit/>
          </a:bodyPr>
          <a:lstStyle/>
          <a:p>
            <a:pPr lvl="0">
              <a:spcBef>
                <a:spcPts val="0"/>
              </a:spcBef>
              <a:buNone/>
            </a:pPr>
            <a:r>
              <a:rPr lang="en" sz="7200" dirty="0" smtClean="0">
                <a:latin typeface="Berlin Sans FB" panose="020E0602020502020306" pitchFamily="34" charset="0"/>
              </a:rPr>
              <a:t>Economics &amp; Business</a:t>
            </a:r>
            <a:endParaRPr lang="en" sz="7200" dirty="0">
              <a:latin typeface="Berlin Sans FB" panose="020E0602020502020306"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848791"/>
            <a:ext cx="8515350" cy="926306"/>
          </a:xfrm>
        </p:spPr>
        <p:txBody>
          <a:bodyPr>
            <a:noAutofit/>
          </a:bodyPr>
          <a:lstStyle/>
          <a:p>
            <a:pPr>
              <a:lnSpc>
                <a:spcPct val="107000"/>
              </a:lnSpc>
              <a:spcAft>
                <a:spcPts val="600"/>
              </a:spcAft>
            </a:pPr>
            <a:r>
              <a:rPr lang="en-AU" sz="2800" dirty="0">
                <a:latin typeface="Berlin Sans FB" panose="020E0602020502020306" pitchFamily="34" charset="0"/>
                <a:ea typeface="Calibri" panose="020F0502020204030204" pitchFamily="34" charset="0"/>
                <a:cs typeface="Times New Roman" panose="02020603050405020304" pitchFamily="18" charset="0"/>
              </a:rPr>
              <a:t/>
            </a:r>
            <a:br>
              <a:rPr lang="en-AU" sz="2800" dirty="0">
                <a:latin typeface="Berlin Sans FB" panose="020E0602020502020306" pitchFamily="34" charset="0"/>
                <a:ea typeface="Calibri" panose="020F0502020204030204" pitchFamily="34" charset="0"/>
                <a:cs typeface="Times New Roman" panose="02020603050405020304" pitchFamily="18" charset="0"/>
              </a:rPr>
            </a:br>
            <a:r>
              <a:rPr lang="en-AU" sz="3200" dirty="0">
                <a:latin typeface="Berlin Sans FB" panose="020E0602020502020306" pitchFamily="34" charset="0"/>
                <a:ea typeface="Calibri" panose="020F0502020204030204" pitchFamily="34" charset="0"/>
                <a:cs typeface="Times New Roman" panose="02020603050405020304" pitchFamily="18" charset="0"/>
              </a:rPr>
              <a:t>7. We do not have enough resources to satisfy peoples' unlimited wants. This is also referred to as:</a:t>
            </a:r>
            <a:r>
              <a:rPr lang="en-AU" sz="900" dirty="0">
                <a:latin typeface="Berlin Sans FB" panose="020E0602020502020306" pitchFamily="34" charset="0"/>
                <a:ea typeface="Calibri" panose="020F0502020204030204" pitchFamily="34" charset="0"/>
                <a:cs typeface="Times New Roman" panose="02020603050405020304" pitchFamily="18" charset="0"/>
              </a:rPr>
              <a:t/>
            </a:r>
            <a:br>
              <a:rPr lang="en-AU" sz="900" dirty="0">
                <a:latin typeface="Berlin Sans FB" panose="020E0602020502020306" pitchFamily="34" charset="0"/>
                <a:ea typeface="Calibri" panose="020F0502020204030204" pitchFamily="34" charset="0"/>
                <a:cs typeface="Times New Roman" panose="02020603050405020304" pitchFamily="18" charset="0"/>
              </a:rPr>
            </a:br>
            <a:r>
              <a:rPr lang="en-AU" sz="900" dirty="0">
                <a:latin typeface="Berlin Sans FB" panose="020E0602020502020306" pitchFamily="34" charset="0"/>
                <a:ea typeface="Calibri" panose="020F0502020204030204" pitchFamily="34" charset="0"/>
                <a:cs typeface="Times New Roman" panose="02020603050405020304" pitchFamily="18" charset="0"/>
              </a:rPr>
              <a:t/>
            </a:r>
            <a:br>
              <a:rPr lang="en-AU" sz="900" dirty="0">
                <a:latin typeface="Berlin Sans FB" panose="020E0602020502020306" pitchFamily="34" charset="0"/>
                <a:ea typeface="Calibri" panose="020F0502020204030204" pitchFamily="34" charset="0"/>
                <a:cs typeface="Times New Roman" panose="02020603050405020304" pitchFamily="18" charset="0"/>
              </a:rPr>
            </a:br>
            <a:r>
              <a:rPr lang="en-AU" sz="900" dirty="0">
                <a:latin typeface="Berlin Sans FB" panose="020E0602020502020306" pitchFamily="34" charset="0"/>
                <a:ea typeface="Calibri" panose="020F0502020204030204" pitchFamily="34" charset="0"/>
                <a:cs typeface="Times New Roman" panose="02020603050405020304" pitchFamily="18" charset="0"/>
              </a:rPr>
              <a:t/>
            </a:r>
            <a:br>
              <a:rPr lang="en-AU" sz="900" dirty="0">
                <a:latin typeface="Berlin Sans FB" panose="020E0602020502020306" pitchFamily="34" charset="0"/>
                <a:ea typeface="Calibri" panose="020F0502020204030204" pitchFamily="34" charset="0"/>
                <a:cs typeface="Times New Roman" panose="02020603050405020304" pitchFamily="18" charset="0"/>
              </a:rPr>
            </a:br>
            <a:r>
              <a:rPr lang="en-AU" sz="900" dirty="0">
                <a:latin typeface="Berlin Sans FB" panose="020E0602020502020306" pitchFamily="34" charset="0"/>
                <a:ea typeface="Calibri" panose="020F0502020204030204" pitchFamily="34" charset="0"/>
                <a:cs typeface="Times New Roman" panose="02020603050405020304" pitchFamily="18" charset="0"/>
              </a:rPr>
              <a:t/>
            </a:r>
            <a:br>
              <a:rPr lang="en-AU" sz="900" dirty="0">
                <a:latin typeface="Berlin Sans FB" panose="020E0602020502020306" pitchFamily="34" charset="0"/>
                <a:ea typeface="Calibri" panose="020F0502020204030204" pitchFamily="34" charset="0"/>
                <a:cs typeface="Times New Roman" panose="02020603050405020304" pitchFamily="18" charset="0"/>
              </a:rPr>
            </a:br>
            <a:r>
              <a:rPr lang="en-AU" sz="900" dirty="0">
                <a:latin typeface="Berlin Sans FB" panose="020E0602020502020306" pitchFamily="34" charset="0"/>
                <a:ea typeface="Calibri" panose="020F0502020204030204" pitchFamily="34" charset="0"/>
                <a:cs typeface="Times New Roman" panose="02020603050405020304" pitchFamily="18" charset="0"/>
              </a:rPr>
              <a:t/>
            </a:r>
            <a:br>
              <a:rPr lang="en-AU" sz="900" dirty="0">
                <a:latin typeface="Berlin Sans FB" panose="020E0602020502020306" pitchFamily="34" charset="0"/>
                <a:ea typeface="Calibri" panose="020F0502020204030204" pitchFamily="34" charset="0"/>
                <a:cs typeface="Times New Roman" panose="02020603050405020304" pitchFamily="18" charset="0"/>
              </a:rPr>
            </a:br>
            <a:r>
              <a:rPr lang="en-AU" sz="2800" dirty="0">
                <a:latin typeface="Berlin Sans FB" panose="020E0602020502020306" pitchFamily="34" charset="0"/>
                <a:ea typeface="Calibri" panose="020F0502020204030204" pitchFamily="34" charset="0"/>
                <a:cs typeface="Times New Roman" panose="02020603050405020304" pitchFamily="18" charset="0"/>
              </a:rPr>
              <a:t/>
            </a:r>
            <a:br>
              <a:rPr lang="en-AU" sz="2800" dirty="0">
                <a:latin typeface="Berlin Sans FB" panose="020E0602020502020306" pitchFamily="34" charset="0"/>
                <a:ea typeface="Calibri" panose="020F0502020204030204" pitchFamily="34" charset="0"/>
                <a:cs typeface="Times New Roman" panose="02020603050405020304" pitchFamily="18" charset="0"/>
              </a:rPr>
            </a:br>
            <a:endParaRPr lang="en-AU" sz="2800" dirty="0">
              <a:latin typeface="Berlin Sans FB" panose="020E0602020502020306" pitchFamily="34" charset="0"/>
            </a:endParaRPr>
          </a:p>
        </p:txBody>
      </p:sp>
      <p:sp>
        <p:nvSpPr>
          <p:cNvPr id="3" name="Content Placeholder 2"/>
          <p:cNvSpPr>
            <a:spLocks noGrp="1"/>
          </p:cNvSpPr>
          <p:nvPr>
            <p:ph idx="1"/>
          </p:nvPr>
        </p:nvSpPr>
        <p:spPr>
          <a:xfrm>
            <a:off x="424821" y="1775097"/>
            <a:ext cx="7886700" cy="3263504"/>
          </a:xfrm>
        </p:spPr>
        <p:txBody>
          <a:bodyPr>
            <a:normAutofit/>
          </a:bodyPr>
          <a:lstStyle/>
          <a:p>
            <a:pPr marL="257175" indent="-257175">
              <a:lnSpc>
                <a:spcPct val="107000"/>
              </a:lnSpc>
              <a:spcAft>
                <a:spcPts val="600"/>
              </a:spcAft>
              <a:buFont typeface="+mj-lt"/>
              <a:buAutoNum type="alphaLcPeriod"/>
              <a:tabLst>
                <a:tab pos="342900" algn="l"/>
              </a:tabLst>
            </a:pPr>
            <a:r>
              <a:rPr lang="en-AU" sz="3200" dirty="0" smtClean="0">
                <a:latin typeface="Berlin Sans FB" panose="020E0602020502020306" pitchFamily="34" charset="0"/>
                <a:ea typeface="Calibri" panose="020F0502020204030204" pitchFamily="34" charset="0"/>
                <a:cs typeface="Times New Roman" panose="02020603050405020304" pitchFamily="18" charset="0"/>
              </a:rPr>
              <a:t>   Choice</a:t>
            </a:r>
            <a:endParaRPr lang="en-AU" sz="10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200" dirty="0" smtClean="0">
                <a:latin typeface="Berlin Sans FB" panose="020E0602020502020306" pitchFamily="34" charset="0"/>
                <a:ea typeface="Calibri" panose="020F0502020204030204" pitchFamily="34" charset="0"/>
                <a:cs typeface="Times New Roman" panose="02020603050405020304" pitchFamily="18" charset="0"/>
              </a:rPr>
              <a:t>   Opportunity </a:t>
            </a:r>
            <a:r>
              <a:rPr lang="en-AU" sz="3200" dirty="0">
                <a:latin typeface="Berlin Sans FB" panose="020E0602020502020306" pitchFamily="34" charset="0"/>
                <a:ea typeface="Calibri" panose="020F0502020204030204" pitchFamily="34" charset="0"/>
                <a:cs typeface="Times New Roman" panose="02020603050405020304" pitchFamily="18" charset="0"/>
              </a:rPr>
              <a:t>Cost</a:t>
            </a:r>
            <a:endParaRPr lang="en-AU" sz="10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200" dirty="0" smtClean="0">
                <a:latin typeface="Berlin Sans FB" panose="020E0602020502020306" pitchFamily="34" charset="0"/>
                <a:ea typeface="Calibri" panose="020F0502020204030204" pitchFamily="34" charset="0"/>
                <a:cs typeface="Times New Roman" panose="02020603050405020304" pitchFamily="18" charset="0"/>
              </a:rPr>
              <a:t>   Production </a:t>
            </a:r>
            <a:r>
              <a:rPr lang="en-AU" sz="3200" dirty="0">
                <a:latin typeface="Berlin Sans FB" panose="020E0602020502020306" pitchFamily="34" charset="0"/>
                <a:ea typeface="Calibri" panose="020F0502020204030204" pitchFamily="34" charset="0"/>
                <a:cs typeface="Times New Roman" panose="02020603050405020304" pitchFamily="18" charset="0"/>
              </a:rPr>
              <a:t>Possibility Frontier</a:t>
            </a:r>
            <a:endParaRPr lang="en-AU" sz="10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200" dirty="0" smtClean="0">
                <a:latin typeface="Berlin Sans FB" panose="020E0602020502020306" pitchFamily="34" charset="0"/>
                <a:ea typeface="Calibri" panose="020F0502020204030204" pitchFamily="34" charset="0"/>
                <a:cs typeface="Times New Roman" panose="02020603050405020304" pitchFamily="18" charset="0"/>
              </a:rPr>
              <a:t>   Scarcity</a:t>
            </a:r>
            <a:endParaRPr lang="en-AU" sz="1000" dirty="0">
              <a:latin typeface="Berlin Sans FB" panose="020E0602020502020306" pitchFamily="34" charset="0"/>
              <a:ea typeface="Calibri" panose="020F0502020204030204" pitchFamily="34" charset="0"/>
              <a:cs typeface="Times New Roman" panose="02020603050405020304" pitchFamily="18" charset="0"/>
            </a:endParaRPr>
          </a:p>
        </p:txBody>
      </p:sp>
      <p:sp>
        <p:nvSpPr>
          <p:cNvPr id="27651" name="Oval 3"/>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30</a:t>
            </a:r>
          </a:p>
        </p:txBody>
      </p:sp>
      <p:sp>
        <p:nvSpPr>
          <p:cNvPr id="27652" name="Oval 4"/>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29</a:t>
            </a:r>
          </a:p>
        </p:txBody>
      </p:sp>
      <p:sp>
        <p:nvSpPr>
          <p:cNvPr id="27653" name="Oval 5"/>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28</a:t>
            </a:r>
          </a:p>
        </p:txBody>
      </p:sp>
      <p:sp>
        <p:nvSpPr>
          <p:cNvPr id="27654" name="Oval 6"/>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27</a:t>
            </a:r>
          </a:p>
        </p:txBody>
      </p:sp>
      <p:sp>
        <p:nvSpPr>
          <p:cNvPr id="27655" name="Oval 7"/>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26</a:t>
            </a:r>
          </a:p>
        </p:txBody>
      </p:sp>
      <p:sp>
        <p:nvSpPr>
          <p:cNvPr id="27656" name="Oval 8"/>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25</a:t>
            </a:r>
          </a:p>
        </p:txBody>
      </p:sp>
      <p:sp>
        <p:nvSpPr>
          <p:cNvPr id="27657" name="Oval 9"/>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24</a:t>
            </a:r>
          </a:p>
        </p:txBody>
      </p:sp>
      <p:sp>
        <p:nvSpPr>
          <p:cNvPr id="27658" name="Oval 10"/>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23</a:t>
            </a:r>
          </a:p>
        </p:txBody>
      </p:sp>
      <p:sp>
        <p:nvSpPr>
          <p:cNvPr id="27659" name="Oval 11"/>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22</a:t>
            </a:r>
          </a:p>
        </p:txBody>
      </p:sp>
      <p:sp>
        <p:nvSpPr>
          <p:cNvPr id="27660" name="Oval 12"/>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21</a:t>
            </a:r>
          </a:p>
        </p:txBody>
      </p:sp>
      <p:sp>
        <p:nvSpPr>
          <p:cNvPr id="27661" name="Oval 13"/>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20</a:t>
            </a:r>
          </a:p>
        </p:txBody>
      </p:sp>
      <p:sp>
        <p:nvSpPr>
          <p:cNvPr id="27662" name="Oval 14"/>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19</a:t>
            </a:r>
          </a:p>
        </p:txBody>
      </p:sp>
      <p:sp>
        <p:nvSpPr>
          <p:cNvPr id="27663" name="Oval 15"/>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18</a:t>
            </a:r>
          </a:p>
        </p:txBody>
      </p:sp>
      <p:sp>
        <p:nvSpPr>
          <p:cNvPr id="27664" name="Oval 16"/>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17</a:t>
            </a:r>
          </a:p>
        </p:txBody>
      </p:sp>
      <p:sp>
        <p:nvSpPr>
          <p:cNvPr id="27665" name="Oval 17"/>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16</a:t>
            </a:r>
          </a:p>
        </p:txBody>
      </p:sp>
      <p:sp>
        <p:nvSpPr>
          <p:cNvPr id="27666" name="Oval 18"/>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15</a:t>
            </a:r>
          </a:p>
        </p:txBody>
      </p:sp>
      <p:sp>
        <p:nvSpPr>
          <p:cNvPr id="27667" name="Oval 19"/>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14</a:t>
            </a:r>
          </a:p>
        </p:txBody>
      </p:sp>
      <p:sp>
        <p:nvSpPr>
          <p:cNvPr id="27668" name="Oval 20"/>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13</a:t>
            </a:r>
          </a:p>
        </p:txBody>
      </p:sp>
      <p:sp>
        <p:nvSpPr>
          <p:cNvPr id="27669" name="Oval 21"/>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12</a:t>
            </a:r>
          </a:p>
        </p:txBody>
      </p:sp>
      <p:sp>
        <p:nvSpPr>
          <p:cNvPr id="27670" name="Oval 22"/>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11</a:t>
            </a:r>
          </a:p>
        </p:txBody>
      </p:sp>
      <p:sp>
        <p:nvSpPr>
          <p:cNvPr id="27671" name="Oval 23"/>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10</a:t>
            </a:r>
          </a:p>
        </p:txBody>
      </p:sp>
      <p:sp>
        <p:nvSpPr>
          <p:cNvPr id="27672" name="Oval 24"/>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9</a:t>
            </a:r>
          </a:p>
        </p:txBody>
      </p:sp>
      <p:sp>
        <p:nvSpPr>
          <p:cNvPr id="27673" name="Oval 25"/>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8</a:t>
            </a:r>
          </a:p>
        </p:txBody>
      </p:sp>
      <p:sp>
        <p:nvSpPr>
          <p:cNvPr id="27674" name="Oval 26"/>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7</a:t>
            </a:r>
          </a:p>
        </p:txBody>
      </p:sp>
      <p:sp>
        <p:nvSpPr>
          <p:cNvPr id="27675" name="Oval 27"/>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6</a:t>
            </a:r>
          </a:p>
        </p:txBody>
      </p:sp>
      <p:sp>
        <p:nvSpPr>
          <p:cNvPr id="27676" name="Oval 28"/>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5</a:t>
            </a:r>
          </a:p>
        </p:txBody>
      </p:sp>
      <p:sp>
        <p:nvSpPr>
          <p:cNvPr id="27677" name="Oval 29"/>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4</a:t>
            </a:r>
          </a:p>
        </p:txBody>
      </p:sp>
      <p:sp>
        <p:nvSpPr>
          <p:cNvPr id="27678" name="Oval 30"/>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3</a:t>
            </a:r>
          </a:p>
        </p:txBody>
      </p:sp>
      <p:sp>
        <p:nvSpPr>
          <p:cNvPr id="27679" name="Oval 31"/>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a:t>
            </a:r>
          </a:p>
        </p:txBody>
      </p:sp>
      <p:sp>
        <p:nvSpPr>
          <p:cNvPr id="27680" name="Oval 32"/>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a:t>
            </a:r>
          </a:p>
        </p:txBody>
      </p:sp>
      <p:sp>
        <p:nvSpPr>
          <p:cNvPr id="27681" name="Oval 33"/>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End</a:t>
            </a:r>
          </a:p>
        </p:txBody>
      </p:sp>
    </p:spTree>
    <p:extLst>
      <p:ext uri="{BB962C8B-B14F-4D97-AF65-F5344CB8AC3E}">
        <p14:creationId xmlns:p14="http://schemas.microsoft.com/office/powerpoint/2010/main" val="29777065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27652"/>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27653"/>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27654"/>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27655"/>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27656"/>
                                        </p:tgtEl>
                                        <p:attrNameLst>
                                          <p:attrName>style.visibility</p:attrName>
                                        </p:attrNameLst>
                                      </p:cBhvr>
                                      <p:to>
                                        <p:strVal val="visible"/>
                                      </p:to>
                                    </p:set>
                                  </p:childTnLst>
                                </p:cTn>
                              </p:par>
                            </p:childTnLst>
                          </p:cTn>
                        </p:par>
                        <p:par>
                          <p:cTn id="22" fill="hold" nodeType="afterGroup">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27657"/>
                                        </p:tgtEl>
                                        <p:attrNameLst>
                                          <p:attrName>style.visibility</p:attrName>
                                        </p:attrNameLst>
                                      </p:cBhvr>
                                      <p:to>
                                        <p:strVal val="visible"/>
                                      </p:to>
                                    </p:set>
                                  </p:childTnLst>
                                </p:cTn>
                              </p:par>
                            </p:childTnLst>
                          </p:cTn>
                        </p:par>
                        <p:par>
                          <p:cTn id="25" fill="hold" nodeType="afterGroup">
                            <p:stCondLst>
                              <p:cond delay="6000"/>
                            </p:stCondLst>
                            <p:childTnLst>
                              <p:par>
                                <p:cTn id="26" presetID="1" presetClass="entr" presetSubtype="0" fill="hold" grpId="0" nodeType="afterEffect">
                                  <p:stCondLst>
                                    <p:cond delay="1000"/>
                                  </p:stCondLst>
                                  <p:childTnLst>
                                    <p:set>
                                      <p:cBhvr>
                                        <p:cTn id="27" dur="1" fill="hold">
                                          <p:stCondLst>
                                            <p:cond delay="0"/>
                                          </p:stCondLst>
                                        </p:cTn>
                                        <p:tgtEl>
                                          <p:spTgt spid="27658"/>
                                        </p:tgtEl>
                                        <p:attrNameLst>
                                          <p:attrName>style.visibility</p:attrName>
                                        </p:attrNameLst>
                                      </p:cBhvr>
                                      <p:to>
                                        <p:strVal val="visible"/>
                                      </p:to>
                                    </p:set>
                                  </p:childTnLst>
                                </p:cTn>
                              </p:par>
                            </p:childTnLst>
                          </p:cTn>
                        </p:par>
                        <p:par>
                          <p:cTn id="28" fill="hold" nodeType="afterGroup">
                            <p:stCondLst>
                              <p:cond delay="7000"/>
                            </p:stCondLst>
                            <p:childTnLst>
                              <p:par>
                                <p:cTn id="29" presetID="1" presetClass="entr" presetSubtype="0" fill="hold" grpId="0" nodeType="afterEffect">
                                  <p:stCondLst>
                                    <p:cond delay="1000"/>
                                  </p:stCondLst>
                                  <p:childTnLst>
                                    <p:set>
                                      <p:cBhvr>
                                        <p:cTn id="30" dur="1" fill="hold">
                                          <p:stCondLst>
                                            <p:cond delay="0"/>
                                          </p:stCondLst>
                                        </p:cTn>
                                        <p:tgtEl>
                                          <p:spTgt spid="27659"/>
                                        </p:tgtEl>
                                        <p:attrNameLst>
                                          <p:attrName>style.visibility</p:attrName>
                                        </p:attrNameLst>
                                      </p:cBhvr>
                                      <p:to>
                                        <p:strVal val="visible"/>
                                      </p:to>
                                    </p:set>
                                  </p:childTnLst>
                                </p:cTn>
                              </p:par>
                            </p:childTnLst>
                          </p:cTn>
                        </p:par>
                        <p:par>
                          <p:cTn id="31" fill="hold" nodeType="afterGroup">
                            <p:stCondLst>
                              <p:cond delay="8000"/>
                            </p:stCondLst>
                            <p:childTnLst>
                              <p:par>
                                <p:cTn id="32" presetID="1" presetClass="entr" presetSubtype="0" fill="hold" grpId="0" nodeType="afterEffect">
                                  <p:stCondLst>
                                    <p:cond delay="1000"/>
                                  </p:stCondLst>
                                  <p:childTnLst>
                                    <p:set>
                                      <p:cBhvr>
                                        <p:cTn id="33" dur="1" fill="hold">
                                          <p:stCondLst>
                                            <p:cond delay="0"/>
                                          </p:stCondLst>
                                        </p:cTn>
                                        <p:tgtEl>
                                          <p:spTgt spid="27660"/>
                                        </p:tgtEl>
                                        <p:attrNameLst>
                                          <p:attrName>style.visibility</p:attrName>
                                        </p:attrNameLst>
                                      </p:cBhvr>
                                      <p:to>
                                        <p:strVal val="visible"/>
                                      </p:to>
                                    </p:set>
                                  </p:childTnLst>
                                </p:cTn>
                              </p:par>
                            </p:childTnLst>
                          </p:cTn>
                        </p:par>
                        <p:par>
                          <p:cTn id="34" fill="hold" nodeType="afterGroup">
                            <p:stCondLst>
                              <p:cond delay="9000"/>
                            </p:stCondLst>
                            <p:childTnLst>
                              <p:par>
                                <p:cTn id="35" presetID="1" presetClass="entr" presetSubtype="0" fill="hold" grpId="0" nodeType="afterEffect">
                                  <p:stCondLst>
                                    <p:cond delay="1000"/>
                                  </p:stCondLst>
                                  <p:childTnLst>
                                    <p:set>
                                      <p:cBhvr>
                                        <p:cTn id="36" dur="1" fill="hold">
                                          <p:stCondLst>
                                            <p:cond delay="0"/>
                                          </p:stCondLst>
                                        </p:cTn>
                                        <p:tgtEl>
                                          <p:spTgt spid="27661"/>
                                        </p:tgtEl>
                                        <p:attrNameLst>
                                          <p:attrName>style.visibility</p:attrName>
                                        </p:attrNameLst>
                                      </p:cBhvr>
                                      <p:to>
                                        <p:strVal val="visible"/>
                                      </p:to>
                                    </p:set>
                                  </p:childTnLst>
                                </p:cTn>
                              </p:par>
                            </p:childTnLst>
                          </p:cTn>
                        </p:par>
                        <p:par>
                          <p:cTn id="37" fill="hold" nodeType="afterGroup">
                            <p:stCondLst>
                              <p:cond delay="10000"/>
                            </p:stCondLst>
                            <p:childTnLst>
                              <p:par>
                                <p:cTn id="38" presetID="1" presetClass="entr" presetSubtype="0" fill="hold" grpId="0" nodeType="afterEffect">
                                  <p:stCondLst>
                                    <p:cond delay="1000"/>
                                  </p:stCondLst>
                                  <p:childTnLst>
                                    <p:set>
                                      <p:cBhvr>
                                        <p:cTn id="39" dur="1" fill="hold">
                                          <p:stCondLst>
                                            <p:cond delay="0"/>
                                          </p:stCondLst>
                                        </p:cTn>
                                        <p:tgtEl>
                                          <p:spTgt spid="27662"/>
                                        </p:tgtEl>
                                        <p:attrNameLst>
                                          <p:attrName>style.visibility</p:attrName>
                                        </p:attrNameLst>
                                      </p:cBhvr>
                                      <p:to>
                                        <p:strVal val="visible"/>
                                      </p:to>
                                    </p:set>
                                  </p:childTnLst>
                                </p:cTn>
                              </p:par>
                            </p:childTnLst>
                          </p:cTn>
                        </p:par>
                        <p:par>
                          <p:cTn id="40" fill="hold" nodeType="afterGroup">
                            <p:stCondLst>
                              <p:cond delay="11000"/>
                            </p:stCondLst>
                            <p:childTnLst>
                              <p:par>
                                <p:cTn id="41" presetID="1" presetClass="entr" presetSubtype="0" fill="hold" grpId="0" nodeType="afterEffect">
                                  <p:stCondLst>
                                    <p:cond delay="1000"/>
                                  </p:stCondLst>
                                  <p:childTnLst>
                                    <p:set>
                                      <p:cBhvr>
                                        <p:cTn id="42" dur="1" fill="hold">
                                          <p:stCondLst>
                                            <p:cond delay="0"/>
                                          </p:stCondLst>
                                        </p:cTn>
                                        <p:tgtEl>
                                          <p:spTgt spid="27663"/>
                                        </p:tgtEl>
                                        <p:attrNameLst>
                                          <p:attrName>style.visibility</p:attrName>
                                        </p:attrNameLst>
                                      </p:cBhvr>
                                      <p:to>
                                        <p:strVal val="visible"/>
                                      </p:to>
                                    </p:set>
                                  </p:childTnLst>
                                </p:cTn>
                              </p:par>
                            </p:childTnLst>
                          </p:cTn>
                        </p:par>
                        <p:par>
                          <p:cTn id="43" fill="hold" nodeType="afterGroup">
                            <p:stCondLst>
                              <p:cond delay="12000"/>
                            </p:stCondLst>
                            <p:childTnLst>
                              <p:par>
                                <p:cTn id="44" presetID="1" presetClass="entr" presetSubtype="0" fill="hold" grpId="0" nodeType="afterEffect">
                                  <p:stCondLst>
                                    <p:cond delay="1000"/>
                                  </p:stCondLst>
                                  <p:childTnLst>
                                    <p:set>
                                      <p:cBhvr>
                                        <p:cTn id="45" dur="1" fill="hold">
                                          <p:stCondLst>
                                            <p:cond delay="0"/>
                                          </p:stCondLst>
                                        </p:cTn>
                                        <p:tgtEl>
                                          <p:spTgt spid="27664"/>
                                        </p:tgtEl>
                                        <p:attrNameLst>
                                          <p:attrName>style.visibility</p:attrName>
                                        </p:attrNameLst>
                                      </p:cBhvr>
                                      <p:to>
                                        <p:strVal val="visible"/>
                                      </p:to>
                                    </p:set>
                                  </p:childTnLst>
                                </p:cTn>
                              </p:par>
                            </p:childTnLst>
                          </p:cTn>
                        </p:par>
                        <p:par>
                          <p:cTn id="46" fill="hold" nodeType="afterGroup">
                            <p:stCondLst>
                              <p:cond delay="13000"/>
                            </p:stCondLst>
                            <p:childTnLst>
                              <p:par>
                                <p:cTn id="47" presetID="1" presetClass="entr" presetSubtype="0" fill="hold" grpId="0" nodeType="afterEffect">
                                  <p:stCondLst>
                                    <p:cond delay="1000"/>
                                  </p:stCondLst>
                                  <p:childTnLst>
                                    <p:set>
                                      <p:cBhvr>
                                        <p:cTn id="48" dur="1" fill="hold">
                                          <p:stCondLst>
                                            <p:cond delay="0"/>
                                          </p:stCondLst>
                                        </p:cTn>
                                        <p:tgtEl>
                                          <p:spTgt spid="27665"/>
                                        </p:tgtEl>
                                        <p:attrNameLst>
                                          <p:attrName>style.visibility</p:attrName>
                                        </p:attrNameLst>
                                      </p:cBhvr>
                                      <p:to>
                                        <p:strVal val="visible"/>
                                      </p:to>
                                    </p:set>
                                  </p:childTnLst>
                                </p:cTn>
                              </p:par>
                            </p:childTnLst>
                          </p:cTn>
                        </p:par>
                        <p:par>
                          <p:cTn id="49" fill="hold" nodeType="afterGroup">
                            <p:stCondLst>
                              <p:cond delay="14000"/>
                            </p:stCondLst>
                            <p:childTnLst>
                              <p:par>
                                <p:cTn id="50" presetID="1" presetClass="entr" presetSubtype="0" fill="hold" grpId="0" nodeType="afterEffect">
                                  <p:stCondLst>
                                    <p:cond delay="1000"/>
                                  </p:stCondLst>
                                  <p:childTnLst>
                                    <p:set>
                                      <p:cBhvr>
                                        <p:cTn id="51" dur="1" fill="hold">
                                          <p:stCondLst>
                                            <p:cond delay="0"/>
                                          </p:stCondLst>
                                        </p:cTn>
                                        <p:tgtEl>
                                          <p:spTgt spid="27666"/>
                                        </p:tgtEl>
                                        <p:attrNameLst>
                                          <p:attrName>style.visibility</p:attrName>
                                        </p:attrNameLst>
                                      </p:cBhvr>
                                      <p:to>
                                        <p:strVal val="visible"/>
                                      </p:to>
                                    </p:set>
                                  </p:childTnLst>
                                </p:cTn>
                              </p:par>
                            </p:childTnLst>
                          </p:cTn>
                        </p:par>
                        <p:par>
                          <p:cTn id="52" fill="hold" nodeType="afterGroup">
                            <p:stCondLst>
                              <p:cond delay="15000"/>
                            </p:stCondLst>
                            <p:childTnLst>
                              <p:par>
                                <p:cTn id="53" presetID="1" presetClass="entr" presetSubtype="0" fill="hold" grpId="0" nodeType="afterEffect">
                                  <p:stCondLst>
                                    <p:cond delay="1000"/>
                                  </p:stCondLst>
                                  <p:childTnLst>
                                    <p:set>
                                      <p:cBhvr>
                                        <p:cTn id="54" dur="1" fill="hold">
                                          <p:stCondLst>
                                            <p:cond delay="0"/>
                                          </p:stCondLst>
                                        </p:cTn>
                                        <p:tgtEl>
                                          <p:spTgt spid="27667"/>
                                        </p:tgtEl>
                                        <p:attrNameLst>
                                          <p:attrName>style.visibility</p:attrName>
                                        </p:attrNameLst>
                                      </p:cBhvr>
                                      <p:to>
                                        <p:strVal val="visible"/>
                                      </p:to>
                                    </p:set>
                                  </p:childTnLst>
                                </p:cTn>
                              </p:par>
                            </p:childTnLst>
                          </p:cTn>
                        </p:par>
                        <p:par>
                          <p:cTn id="55" fill="hold" nodeType="afterGroup">
                            <p:stCondLst>
                              <p:cond delay="16000"/>
                            </p:stCondLst>
                            <p:childTnLst>
                              <p:par>
                                <p:cTn id="56" presetID="1" presetClass="entr" presetSubtype="0" fill="hold" grpId="0" nodeType="afterEffect">
                                  <p:stCondLst>
                                    <p:cond delay="1000"/>
                                  </p:stCondLst>
                                  <p:childTnLst>
                                    <p:set>
                                      <p:cBhvr>
                                        <p:cTn id="57" dur="1" fill="hold">
                                          <p:stCondLst>
                                            <p:cond delay="0"/>
                                          </p:stCondLst>
                                        </p:cTn>
                                        <p:tgtEl>
                                          <p:spTgt spid="27668"/>
                                        </p:tgtEl>
                                        <p:attrNameLst>
                                          <p:attrName>style.visibility</p:attrName>
                                        </p:attrNameLst>
                                      </p:cBhvr>
                                      <p:to>
                                        <p:strVal val="visible"/>
                                      </p:to>
                                    </p:set>
                                  </p:childTnLst>
                                </p:cTn>
                              </p:par>
                            </p:childTnLst>
                          </p:cTn>
                        </p:par>
                        <p:par>
                          <p:cTn id="58" fill="hold" nodeType="afterGroup">
                            <p:stCondLst>
                              <p:cond delay="17000"/>
                            </p:stCondLst>
                            <p:childTnLst>
                              <p:par>
                                <p:cTn id="59" presetID="1" presetClass="entr" presetSubtype="0" fill="hold" grpId="0" nodeType="afterEffect">
                                  <p:stCondLst>
                                    <p:cond delay="1000"/>
                                  </p:stCondLst>
                                  <p:childTnLst>
                                    <p:set>
                                      <p:cBhvr>
                                        <p:cTn id="60" dur="1" fill="hold">
                                          <p:stCondLst>
                                            <p:cond delay="0"/>
                                          </p:stCondLst>
                                        </p:cTn>
                                        <p:tgtEl>
                                          <p:spTgt spid="27669"/>
                                        </p:tgtEl>
                                        <p:attrNameLst>
                                          <p:attrName>style.visibility</p:attrName>
                                        </p:attrNameLst>
                                      </p:cBhvr>
                                      <p:to>
                                        <p:strVal val="visible"/>
                                      </p:to>
                                    </p:set>
                                  </p:childTnLst>
                                </p:cTn>
                              </p:par>
                            </p:childTnLst>
                          </p:cTn>
                        </p:par>
                        <p:par>
                          <p:cTn id="61" fill="hold" nodeType="afterGroup">
                            <p:stCondLst>
                              <p:cond delay="18000"/>
                            </p:stCondLst>
                            <p:childTnLst>
                              <p:par>
                                <p:cTn id="62" presetID="1" presetClass="entr" presetSubtype="0" fill="hold" grpId="0" nodeType="afterEffect">
                                  <p:stCondLst>
                                    <p:cond delay="1000"/>
                                  </p:stCondLst>
                                  <p:childTnLst>
                                    <p:set>
                                      <p:cBhvr>
                                        <p:cTn id="63" dur="1" fill="hold">
                                          <p:stCondLst>
                                            <p:cond delay="0"/>
                                          </p:stCondLst>
                                        </p:cTn>
                                        <p:tgtEl>
                                          <p:spTgt spid="27670"/>
                                        </p:tgtEl>
                                        <p:attrNameLst>
                                          <p:attrName>style.visibility</p:attrName>
                                        </p:attrNameLst>
                                      </p:cBhvr>
                                      <p:to>
                                        <p:strVal val="visible"/>
                                      </p:to>
                                    </p:set>
                                  </p:childTnLst>
                                </p:cTn>
                              </p:par>
                            </p:childTnLst>
                          </p:cTn>
                        </p:par>
                        <p:par>
                          <p:cTn id="64" fill="hold" nodeType="afterGroup">
                            <p:stCondLst>
                              <p:cond delay="19000"/>
                            </p:stCondLst>
                            <p:childTnLst>
                              <p:par>
                                <p:cTn id="65" presetID="1" presetClass="entr" presetSubtype="0" fill="hold" grpId="0" nodeType="afterEffect">
                                  <p:stCondLst>
                                    <p:cond delay="1000"/>
                                  </p:stCondLst>
                                  <p:childTnLst>
                                    <p:set>
                                      <p:cBhvr>
                                        <p:cTn id="66" dur="1" fill="hold">
                                          <p:stCondLst>
                                            <p:cond delay="0"/>
                                          </p:stCondLst>
                                        </p:cTn>
                                        <p:tgtEl>
                                          <p:spTgt spid="27671"/>
                                        </p:tgtEl>
                                        <p:attrNameLst>
                                          <p:attrName>style.visibility</p:attrName>
                                        </p:attrNameLst>
                                      </p:cBhvr>
                                      <p:to>
                                        <p:strVal val="visible"/>
                                      </p:to>
                                    </p:set>
                                  </p:childTnLst>
                                </p:cTn>
                              </p:par>
                            </p:childTnLst>
                          </p:cTn>
                        </p:par>
                        <p:par>
                          <p:cTn id="67" fill="hold" nodeType="afterGroup">
                            <p:stCondLst>
                              <p:cond delay="20000"/>
                            </p:stCondLst>
                            <p:childTnLst>
                              <p:par>
                                <p:cTn id="68" presetID="1" presetClass="entr" presetSubtype="0" fill="hold" grpId="0" nodeType="afterEffect">
                                  <p:stCondLst>
                                    <p:cond delay="1000"/>
                                  </p:stCondLst>
                                  <p:childTnLst>
                                    <p:set>
                                      <p:cBhvr>
                                        <p:cTn id="69" dur="1" fill="hold">
                                          <p:stCondLst>
                                            <p:cond delay="0"/>
                                          </p:stCondLst>
                                        </p:cTn>
                                        <p:tgtEl>
                                          <p:spTgt spid="27672"/>
                                        </p:tgtEl>
                                        <p:attrNameLst>
                                          <p:attrName>style.visibility</p:attrName>
                                        </p:attrNameLst>
                                      </p:cBhvr>
                                      <p:to>
                                        <p:strVal val="visible"/>
                                      </p:to>
                                    </p:set>
                                  </p:childTnLst>
                                </p:cTn>
                              </p:par>
                            </p:childTnLst>
                          </p:cTn>
                        </p:par>
                        <p:par>
                          <p:cTn id="70" fill="hold" nodeType="afterGroup">
                            <p:stCondLst>
                              <p:cond delay="21000"/>
                            </p:stCondLst>
                            <p:childTnLst>
                              <p:par>
                                <p:cTn id="71" presetID="1" presetClass="entr" presetSubtype="0" fill="hold" grpId="0" nodeType="afterEffect">
                                  <p:stCondLst>
                                    <p:cond delay="1000"/>
                                  </p:stCondLst>
                                  <p:childTnLst>
                                    <p:set>
                                      <p:cBhvr>
                                        <p:cTn id="72" dur="1" fill="hold">
                                          <p:stCondLst>
                                            <p:cond delay="0"/>
                                          </p:stCondLst>
                                        </p:cTn>
                                        <p:tgtEl>
                                          <p:spTgt spid="27673"/>
                                        </p:tgtEl>
                                        <p:attrNameLst>
                                          <p:attrName>style.visibility</p:attrName>
                                        </p:attrNameLst>
                                      </p:cBhvr>
                                      <p:to>
                                        <p:strVal val="visible"/>
                                      </p:to>
                                    </p:set>
                                  </p:childTnLst>
                                </p:cTn>
                              </p:par>
                            </p:childTnLst>
                          </p:cTn>
                        </p:par>
                        <p:par>
                          <p:cTn id="73" fill="hold" nodeType="afterGroup">
                            <p:stCondLst>
                              <p:cond delay="22000"/>
                            </p:stCondLst>
                            <p:childTnLst>
                              <p:par>
                                <p:cTn id="74" presetID="1" presetClass="entr" presetSubtype="0" fill="hold" grpId="0" nodeType="afterEffect">
                                  <p:stCondLst>
                                    <p:cond delay="1000"/>
                                  </p:stCondLst>
                                  <p:childTnLst>
                                    <p:set>
                                      <p:cBhvr>
                                        <p:cTn id="75" dur="1" fill="hold">
                                          <p:stCondLst>
                                            <p:cond delay="0"/>
                                          </p:stCondLst>
                                        </p:cTn>
                                        <p:tgtEl>
                                          <p:spTgt spid="27674"/>
                                        </p:tgtEl>
                                        <p:attrNameLst>
                                          <p:attrName>style.visibility</p:attrName>
                                        </p:attrNameLst>
                                      </p:cBhvr>
                                      <p:to>
                                        <p:strVal val="visible"/>
                                      </p:to>
                                    </p:set>
                                  </p:childTnLst>
                                </p:cTn>
                              </p:par>
                            </p:childTnLst>
                          </p:cTn>
                        </p:par>
                        <p:par>
                          <p:cTn id="76" fill="hold" nodeType="afterGroup">
                            <p:stCondLst>
                              <p:cond delay="23000"/>
                            </p:stCondLst>
                            <p:childTnLst>
                              <p:par>
                                <p:cTn id="77" presetID="1" presetClass="entr" presetSubtype="0" fill="hold" grpId="0" nodeType="afterEffect">
                                  <p:stCondLst>
                                    <p:cond delay="1000"/>
                                  </p:stCondLst>
                                  <p:childTnLst>
                                    <p:set>
                                      <p:cBhvr>
                                        <p:cTn id="78" dur="1" fill="hold">
                                          <p:stCondLst>
                                            <p:cond delay="0"/>
                                          </p:stCondLst>
                                        </p:cTn>
                                        <p:tgtEl>
                                          <p:spTgt spid="27675"/>
                                        </p:tgtEl>
                                        <p:attrNameLst>
                                          <p:attrName>style.visibility</p:attrName>
                                        </p:attrNameLst>
                                      </p:cBhvr>
                                      <p:to>
                                        <p:strVal val="visible"/>
                                      </p:to>
                                    </p:set>
                                  </p:childTnLst>
                                </p:cTn>
                              </p:par>
                            </p:childTnLst>
                          </p:cTn>
                        </p:par>
                        <p:par>
                          <p:cTn id="79" fill="hold" nodeType="afterGroup">
                            <p:stCondLst>
                              <p:cond delay="24000"/>
                            </p:stCondLst>
                            <p:childTnLst>
                              <p:par>
                                <p:cTn id="80" presetID="1" presetClass="entr" presetSubtype="0" fill="hold" grpId="0" nodeType="afterEffect">
                                  <p:stCondLst>
                                    <p:cond delay="1000"/>
                                  </p:stCondLst>
                                  <p:childTnLst>
                                    <p:set>
                                      <p:cBhvr>
                                        <p:cTn id="81" dur="1" fill="hold">
                                          <p:stCondLst>
                                            <p:cond delay="0"/>
                                          </p:stCondLst>
                                        </p:cTn>
                                        <p:tgtEl>
                                          <p:spTgt spid="27676"/>
                                        </p:tgtEl>
                                        <p:attrNameLst>
                                          <p:attrName>style.visibility</p:attrName>
                                        </p:attrNameLst>
                                      </p:cBhvr>
                                      <p:to>
                                        <p:strVal val="visible"/>
                                      </p:to>
                                    </p:set>
                                  </p:childTnLst>
                                </p:cTn>
                              </p:par>
                            </p:childTnLst>
                          </p:cTn>
                        </p:par>
                        <p:par>
                          <p:cTn id="82" fill="hold" nodeType="afterGroup">
                            <p:stCondLst>
                              <p:cond delay="25000"/>
                            </p:stCondLst>
                            <p:childTnLst>
                              <p:par>
                                <p:cTn id="83" presetID="1" presetClass="entr" presetSubtype="0" fill="hold" grpId="0" nodeType="afterEffect">
                                  <p:stCondLst>
                                    <p:cond delay="1000"/>
                                  </p:stCondLst>
                                  <p:childTnLst>
                                    <p:set>
                                      <p:cBhvr>
                                        <p:cTn id="84" dur="1" fill="hold">
                                          <p:stCondLst>
                                            <p:cond delay="0"/>
                                          </p:stCondLst>
                                        </p:cTn>
                                        <p:tgtEl>
                                          <p:spTgt spid="27677"/>
                                        </p:tgtEl>
                                        <p:attrNameLst>
                                          <p:attrName>style.visibility</p:attrName>
                                        </p:attrNameLst>
                                      </p:cBhvr>
                                      <p:to>
                                        <p:strVal val="visible"/>
                                      </p:to>
                                    </p:set>
                                  </p:childTnLst>
                                </p:cTn>
                              </p:par>
                            </p:childTnLst>
                          </p:cTn>
                        </p:par>
                        <p:par>
                          <p:cTn id="85" fill="hold" nodeType="afterGroup">
                            <p:stCondLst>
                              <p:cond delay="26000"/>
                            </p:stCondLst>
                            <p:childTnLst>
                              <p:par>
                                <p:cTn id="86" presetID="1" presetClass="entr" presetSubtype="0" fill="hold" grpId="0" nodeType="afterEffect">
                                  <p:stCondLst>
                                    <p:cond delay="1000"/>
                                  </p:stCondLst>
                                  <p:childTnLst>
                                    <p:set>
                                      <p:cBhvr>
                                        <p:cTn id="87" dur="1" fill="hold">
                                          <p:stCondLst>
                                            <p:cond delay="0"/>
                                          </p:stCondLst>
                                        </p:cTn>
                                        <p:tgtEl>
                                          <p:spTgt spid="27678"/>
                                        </p:tgtEl>
                                        <p:attrNameLst>
                                          <p:attrName>style.visibility</p:attrName>
                                        </p:attrNameLst>
                                      </p:cBhvr>
                                      <p:to>
                                        <p:strVal val="visible"/>
                                      </p:to>
                                    </p:set>
                                  </p:childTnLst>
                                </p:cTn>
                              </p:par>
                            </p:childTnLst>
                          </p:cTn>
                        </p:par>
                        <p:par>
                          <p:cTn id="88" fill="hold" nodeType="afterGroup">
                            <p:stCondLst>
                              <p:cond delay="27000"/>
                            </p:stCondLst>
                            <p:childTnLst>
                              <p:par>
                                <p:cTn id="89" presetID="1" presetClass="entr" presetSubtype="0" fill="hold" grpId="0" nodeType="afterEffect">
                                  <p:stCondLst>
                                    <p:cond delay="1000"/>
                                  </p:stCondLst>
                                  <p:childTnLst>
                                    <p:set>
                                      <p:cBhvr>
                                        <p:cTn id="90" dur="1" fill="hold">
                                          <p:stCondLst>
                                            <p:cond delay="0"/>
                                          </p:stCondLst>
                                        </p:cTn>
                                        <p:tgtEl>
                                          <p:spTgt spid="27679"/>
                                        </p:tgtEl>
                                        <p:attrNameLst>
                                          <p:attrName>style.visibility</p:attrName>
                                        </p:attrNameLst>
                                      </p:cBhvr>
                                      <p:to>
                                        <p:strVal val="visible"/>
                                      </p:to>
                                    </p:set>
                                  </p:childTnLst>
                                </p:cTn>
                              </p:par>
                            </p:childTnLst>
                          </p:cTn>
                        </p:par>
                        <p:par>
                          <p:cTn id="91" fill="hold" nodeType="afterGroup">
                            <p:stCondLst>
                              <p:cond delay="28000"/>
                            </p:stCondLst>
                            <p:childTnLst>
                              <p:par>
                                <p:cTn id="92" presetID="1" presetClass="entr" presetSubtype="0" fill="hold" grpId="0" nodeType="afterEffect">
                                  <p:stCondLst>
                                    <p:cond delay="1000"/>
                                  </p:stCondLst>
                                  <p:childTnLst>
                                    <p:set>
                                      <p:cBhvr>
                                        <p:cTn id="93" dur="1" fill="hold">
                                          <p:stCondLst>
                                            <p:cond delay="0"/>
                                          </p:stCondLst>
                                        </p:cTn>
                                        <p:tgtEl>
                                          <p:spTgt spid="27680"/>
                                        </p:tgtEl>
                                        <p:attrNameLst>
                                          <p:attrName>style.visibility</p:attrName>
                                        </p:attrNameLst>
                                      </p:cBhvr>
                                      <p:to>
                                        <p:strVal val="visible"/>
                                      </p:to>
                                    </p:set>
                                  </p:childTnLst>
                                </p:cTn>
                              </p:par>
                            </p:childTnLst>
                          </p:cTn>
                        </p:par>
                        <p:par>
                          <p:cTn id="94" fill="hold" nodeType="afterGroup">
                            <p:stCondLst>
                              <p:cond delay="29000"/>
                            </p:stCondLst>
                            <p:childTnLst>
                              <p:par>
                                <p:cTn id="95" presetID="1" presetClass="entr" presetSubtype="0" fill="hold" grpId="0" nodeType="afterEffect">
                                  <p:stCondLst>
                                    <p:cond delay="1000"/>
                                  </p:stCondLst>
                                  <p:childTnLst>
                                    <p:set>
                                      <p:cBhvr>
                                        <p:cTn id="96" dur="1" fill="hold">
                                          <p:stCondLst>
                                            <p:cond delay="0"/>
                                          </p:stCondLst>
                                        </p:cTn>
                                        <p:tgtEl>
                                          <p:spTgt spid="27681"/>
                                        </p:tgtEl>
                                        <p:attrNameLst>
                                          <p:attrName>style.visibility</p:attrName>
                                        </p:attrNameLst>
                                      </p:cBhvr>
                                      <p:to>
                                        <p:strVal val="visible"/>
                                      </p:to>
                                    </p:set>
                                  </p:childTnLst>
                                  <p:subTnLst>
                                    <p:audio>
                                      <p:cMediaNode>
                                        <p:cTn display="0" masterRel="sameClick">
                                          <p:stCondLst>
                                            <p:cond evt="begin" delay="0">
                                              <p:tn val="95"/>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nimBg="1"/>
      <p:bldP spid="27652" grpId="0" animBg="1"/>
      <p:bldP spid="27653" grpId="0" animBg="1"/>
      <p:bldP spid="27654" grpId="0" animBg="1"/>
      <p:bldP spid="27655" grpId="0" animBg="1"/>
      <p:bldP spid="27656" grpId="0" animBg="1"/>
      <p:bldP spid="27657" grpId="0" animBg="1"/>
      <p:bldP spid="27658" grpId="0" animBg="1"/>
      <p:bldP spid="27659" grpId="0" animBg="1"/>
      <p:bldP spid="27660" grpId="0" animBg="1"/>
      <p:bldP spid="27661" grpId="0" animBg="1"/>
      <p:bldP spid="27662" grpId="0" animBg="1"/>
      <p:bldP spid="27663" grpId="0" animBg="1"/>
      <p:bldP spid="27664" grpId="0" animBg="1"/>
      <p:bldP spid="27665" grpId="0" animBg="1"/>
      <p:bldP spid="27666" grpId="0" animBg="1"/>
      <p:bldP spid="27667" grpId="0" animBg="1"/>
      <p:bldP spid="27668" grpId="0" animBg="1"/>
      <p:bldP spid="27669" grpId="0" animBg="1"/>
      <p:bldP spid="27670" grpId="0" animBg="1"/>
      <p:bldP spid="27671" grpId="0" animBg="1"/>
      <p:bldP spid="27672" grpId="0" animBg="1"/>
      <p:bldP spid="27673" grpId="0" animBg="1"/>
      <p:bldP spid="27674" grpId="0" animBg="1"/>
      <p:bldP spid="27675" grpId="0" animBg="1"/>
      <p:bldP spid="27676" grpId="0" animBg="1"/>
      <p:bldP spid="27677" grpId="0" animBg="1"/>
      <p:bldP spid="27678" grpId="0" animBg="1"/>
      <p:bldP spid="27679" grpId="0" animBg="1"/>
      <p:bldP spid="27680" grpId="0" animBg="1"/>
      <p:bldP spid="2768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848791"/>
            <a:ext cx="8515350" cy="926306"/>
          </a:xfrm>
        </p:spPr>
        <p:txBody>
          <a:bodyPr>
            <a:noAutofit/>
          </a:bodyPr>
          <a:lstStyle/>
          <a:p>
            <a:pPr>
              <a:lnSpc>
                <a:spcPct val="107000"/>
              </a:lnSpc>
              <a:spcAft>
                <a:spcPts val="600"/>
              </a:spcAft>
            </a:pPr>
            <a:r>
              <a:rPr lang="en-AU" sz="3600" dirty="0">
                <a:latin typeface="Berlin Sans FB" panose="020E0602020502020306" pitchFamily="34" charset="0"/>
                <a:ea typeface="Calibri" panose="020F0502020204030204" pitchFamily="34" charset="0"/>
                <a:cs typeface="Times New Roman" panose="02020603050405020304" pitchFamily="18" charset="0"/>
              </a:rPr>
              <a:t/>
            </a:r>
            <a:br>
              <a:rPr lang="en-AU" sz="3600" dirty="0">
                <a:latin typeface="Berlin Sans FB" panose="020E0602020502020306" pitchFamily="34" charset="0"/>
                <a:ea typeface="Calibri" panose="020F0502020204030204" pitchFamily="34" charset="0"/>
                <a:cs typeface="Times New Roman" panose="02020603050405020304" pitchFamily="18" charset="0"/>
              </a:rPr>
            </a:br>
            <a:r>
              <a:rPr lang="en-AU" sz="3600" dirty="0">
                <a:latin typeface="Berlin Sans FB" panose="020E0602020502020306" pitchFamily="34" charset="0"/>
                <a:ea typeface="Calibri" panose="020F0502020204030204" pitchFamily="34" charset="0"/>
                <a:cs typeface="Times New Roman" panose="02020603050405020304" pitchFamily="18" charset="0"/>
              </a:rPr>
              <a:t>8. Which of the following is a type of business?</a:t>
            </a:r>
            <a:r>
              <a:rPr lang="en-AU" sz="1050" dirty="0">
                <a:latin typeface="Berlin Sans FB" panose="020E0602020502020306" pitchFamily="34" charset="0"/>
                <a:ea typeface="Calibri" panose="020F0502020204030204" pitchFamily="34" charset="0"/>
                <a:cs typeface="Times New Roman" panose="02020603050405020304" pitchFamily="18" charset="0"/>
              </a:rPr>
              <a:t/>
            </a:r>
            <a:br>
              <a:rPr lang="en-AU" sz="1050" dirty="0">
                <a:latin typeface="Berlin Sans FB" panose="020E0602020502020306" pitchFamily="34" charset="0"/>
                <a:ea typeface="Calibri" panose="020F0502020204030204" pitchFamily="34" charset="0"/>
                <a:cs typeface="Times New Roman" panose="02020603050405020304" pitchFamily="18" charset="0"/>
              </a:rPr>
            </a:br>
            <a:r>
              <a:rPr lang="en-AU" sz="1000" dirty="0">
                <a:latin typeface="Berlin Sans FB" panose="020E0602020502020306" pitchFamily="34" charset="0"/>
                <a:ea typeface="Calibri" panose="020F0502020204030204" pitchFamily="34" charset="0"/>
                <a:cs typeface="Times New Roman" panose="02020603050405020304" pitchFamily="18" charset="0"/>
              </a:rPr>
              <a:t/>
            </a:r>
            <a:br>
              <a:rPr lang="en-AU" sz="1000" dirty="0">
                <a:latin typeface="Berlin Sans FB" panose="020E0602020502020306" pitchFamily="34" charset="0"/>
                <a:ea typeface="Calibri" panose="020F0502020204030204" pitchFamily="34" charset="0"/>
                <a:cs typeface="Times New Roman" panose="02020603050405020304" pitchFamily="18" charset="0"/>
              </a:rPr>
            </a:br>
            <a:r>
              <a:rPr lang="en-AU" sz="1000" dirty="0">
                <a:latin typeface="Berlin Sans FB" panose="020E0602020502020306" pitchFamily="34" charset="0"/>
                <a:ea typeface="Calibri" panose="020F0502020204030204" pitchFamily="34" charset="0"/>
                <a:cs typeface="Times New Roman" panose="02020603050405020304" pitchFamily="18" charset="0"/>
              </a:rPr>
              <a:t/>
            </a:r>
            <a:br>
              <a:rPr lang="en-AU" sz="1000" dirty="0">
                <a:latin typeface="Berlin Sans FB" panose="020E0602020502020306" pitchFamily="34" charset="0"/>
                <a:ea typeface="Calibri" panose="020F0502020204030204" pitchFamily="34" charset="0"/>
                <a:cs typeface="Times New Roman" panose="02020603050405020304" pitchFamily="18" charset="0"/>
              </a:rPr>
            </a:br>
            <a:r>
              <a:rPr lang="en-AU" sz="1000" dirty="0">
                <a:latin typeface="Berlin Sans FB" panose="020E0602020502020306" pitchFamily="34" charset="0"/>
                <a:ea typeface="Calibri" panose="020F0502020204030204" pitchFamily="34" charset="0"/>
                <a:cs typeface="Times New Roman" panose="02020603050405020304" pitchFamily="18" charset="0"/>
              </a:rPr>
              <a:t/>
            </a:r>
            <a:br>
              <a:rPr lang="en-AU" sz="1000" dirty="0">
                <a:latin typeface="Berlin Sans FB" panose="020E0602020502020306" pitchFamily="34" charset="0"/>
                <a:ea typeface="Calibri" panose="020F0502020204030204" pitchFamily="34" charset="0"/>
                <a:cs typeface="Times New Roman" panose="02020603050405020304" pitchFamily="18" charset="0"/>
              </a:rPr>
            </a:br>
            <a:r>
              <a:rPr lang="en-AU" sz="1000" dirty="0">
                <a:latin typeface="Berlin Sans FB" panose="020E0602020502020306" pitchFamily="34" charset="0"/>
                <a:ea typeface="Calibri" panose="020F0502020204030204" pitchFamily="34" charset="0"/>
                <a:cs typeface="Times New Roman" panose="02020603050405020304" pitchFamily="18" charset="0"/>
              </a:rPr>
              <a:t/>
            </a:r>
            <a:br>
              <a:rPr lang="en-AU" sz="1000" dirty="0">
                <a:latin typeface="Berlin Sans FB" panose="020E0602020502020306" pitchFamily="34" charset="0"/>
                <a:ea typeface="Calibri" panose="020F0502020204030204" pitchFamily="34" charset="0"/>
                <a:cs typeface="Times New Roman" panose="02020603050405020304" pitchFamily="18" charset="0"/>
              </a:rPr>
            </a:br>
            <a:r>
              <a:rPr lang="en-AU" sz="1000" dirty="0">
                <a:latin typeface="Berlin Sans FB" panose="020E0602020502020306" pitchFamily="34" charset="0"/>
                <a:ea typeface="Calibri" panose="020F0502020204030204" pitchFamily="34" charset="0"/>
                <a:cs typeface="Times New Roman" panose="02020603050405020304" pitchFamily="18" charset="0"/>
              </a:rPr>
              <a:t/>
            </a:r>
            <a:br>
              <a:rPr lang="en-AU" sz="1000" dirty="0">
                <a:latin typeface="Berlin Sans FB" panose="020E0602020502020306" pitchFamily="34" charset="0"/>
                <a:ea typeface="Calibri" panose="020F0502020204030204" pitchFamily="34" charset="0"/>
                <a:cs typeface="Times New Roman" panose="02020603050405020304" pitchFamily="18" charset="0"/>
              </a:rPr>
            </a:br>
            <a:r>
              <a:rPr lang="en-AU" sz="3200" dirty="0">
                <a:latin typeface="Berlin Sans FB" panose="020E0602020502020306" pitchFamily="34" charset="0"/>
                <a:ea typeface="Calibri" panose="020F0502020204030204" pitchFamily="34" charset="0"/>
                <a:cs typeface="Times New Roman" panose="02020603050405020304" pitchFamily="18" charset="0"/>
              </a:rPr>
              <a:t/>
            </a:r>
            <a:br>
              <a:rPr lang="en-AU" sz="3200" dirty="0">
                <a:latin typeface="Berlin Sans FB" panose="020E0602020502020306" pitchFamily="34" charset="0"/>
                <a:ea typeface="Calibri" panose="020F0502020204030204" pitchFamily="34" charset="0"/>
                <a:cs typeface="Times New Roman" panose="02020603050405020304" pitchFamily="18" charset="0"/>
              </a:rPr>
            </a:br>
            <a:endParaRPr lang="en-AU" sz="3200" dirty="0">
              <a:latin typeface="Berlin Sans FB" panose="020E0602020502020306" pitchFamily="34" charset="0"/>
            </a:endParaRPr>
          </a:p>
        </p:txBody>
      </p:sp>
      <p:sp>
        <p:nvSpPr>
          <p:cNvPr id="3" name="Content Placeholder 2"/>
          <p:cNvSpPr>
            <a:spLocks noGrp="1"/>
          </p:cNvSpPr>
          <p:nvPr>
            <p:ph idx="1"/>
          </p:nvPr>
        </p:nvSpPr>
        <p:spPr>
          <a:xfrm>
            <a:off x="424822" y="1137643"/>
            <a:ext cx="7886700" cy="3263504"/>
          </a:xfrm>
        </p:spPr>
        <p:txBody>
          <a:bodyPr>
            <a:noAutofit/>
          </a:bodyPr>
          <a:lstStyle/>
          <a:p>
            <a:pPr marL="257175" indent="-257175">
              <a:lnSpc>
                <a:spcPct val="107000"/>
              </a:lnSpc>
              <a:spcAft>
                <a:spcPts val="600"/>
              </a:spcAft>
              <a:buFont typeface="+mj-lt"/>
              <a:buAutoNum type="alphaLcPeriod"/>
              <a:tabLst>
                <a:tab pos="342900" algn="l"/>
              </a:tabLst>
            </a:pPr>
            <a:r>
              <a:rPr lang="en-AU" sz="2800" dirty="0" smtClean="0">
                <a:latin typeface="Berlin Sans FB" panose="020E0602020502020306" pitchFamily="34" charset="0"/>
                <a:ea typeface="Calibri" panose="020F0502020204030204" pitchFamily="34" charset="0"/>
                <a:cs typeface="Times New Roman" panose="02020603050405020304" pitchFamily="18" charset="0"/>
              </a:rPr>
              <a:t>   franchise</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smtClean="0">
                <a:latin typeface="Berlin Sans FB" panose="020E0602020502020306" pitchFamily="34" charset="0"/>
                <a:ea typeface="Calibri" panose="020F0502020204030204" pitchFamily="34" charset="0"/>
                <a:cs typeface="Times New Roman" panose="02020603050405020304" pitchFamily="18" charset="0"/>
              </a:rPr>
              <a:t>   partnership</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smtClean="0">
                <a:latin typeface="Berlin Sans FB" panose="020E0602020502020306" pitchFamily="34" charset="0"/>
                <a:ea typeface="Calibri" panose="020F0502020204030204" pitchFamily="34" charset="0"/>
                <a:cs typeface="Times New Roman" panose="02020603050405020304" pitchFamily="18" charset="0"/>
              </a:rPr>
              <a:t>   corporation</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smtClean="0">
                <a:latin typeface="Berlin Sans FB" panose="020E0602020502020306" pitchFamily="34" charset="0"/>
                <a:ea typeface="Calibri" panose="020F0502020204030204" pitchFamily="34" charset="0"/>
                <a:cs typeface="Times New Roman" panose="02020603050405020304" pitchFamily="18" charset="0"/>
              </a:rPr>
              <a:t>   proprietorship</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smtClean="0">
                <a:latin typeface="Berlin Sans FB" panose="020E0602020502020306" pitchFamily="34" charset="0"/>
                <a:ea typeface="Calibri" panose="020F0502020204030204" pitchFamily="34" charset="0"/>
                <a:cs typeface="Times New Roman" panose="02020603050405020304" pitchFamily="18" charset="0"/>
              </a:rPr>
              <a:t>   all </a:t>
            </a:r>
            <a:r>
              <a:rPr lang="en-AU" sz="2800" dirty="0">
                <a:latin typeface="Berlin Sans FB" panose="020E0602020502020306" pitchFamily="34" charset="0"/>
                <a:ea typeface="Calibri" panose="020F0502020204030204" pitchFamily="34" charset="0"/>
                <a:cs typeface="Times New Roman" panose="02020603050405020304" pitchFamily="18" charset="0"/>
              </a:rPr>
              <a:t>of the above</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smtClean="0">
                <a:latin typeface="Berlin Sans FB" panose="020E0602020502020306" pitchFamily="34" charset="0"/>
                <a:ea typeface="Calibri" panose="020F0502020204030204" pitchFamily="34" charset="0"/>
                <a:cs typeface="Times New Roman" panose="02020603050405020304" pitchFamily="18" charset="0"/>
              </a:rPr>
              <a:t>   none </a:t>
            </a:r>
            <a:r>
              <a:rPr lang="en-AU" sz="2800" dirty="0">
                <a:latin typeface="Berlin Sans FB" panose="020E0602020502020306" pitchFamily="34" charset="0"/>
                <a:ea typeface="Calibri" panose="020F0502020204030204" pitchFamily="34" charset="0"/>
                <a:cs typeface="Times New Roman" panose="02020603050405020304" pitchFamily="18" charset="0"/>
              </a:rPr>
              <a:t>of the above</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p:txBody>
      </p:sp>
      <p:sp>
        <p:nvSpPr>
          <p:cNvPr id="27651" name="Oval 3"/>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30</a:t>
            </a:r>
          </a:p>
        </p:txBody>
      </p:sp>
      <p:sp>
        <p:nvSpPr>
          <p:cNvPr id="27652" name="Oval 4"/>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29</a:t>
            </a:r>
          </a:p>
        </p:txBody>
      </p:sp>
      <p:sp>
        <p:nvSpPr>
          <p:cNvPr id="27653" name="Oval 5"/>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28</a:t>
            </a:r>
          </a:p>
        </p:txBody>
      </p:sp>
      <p:sp>
        <p:nvSpPr>
          <p:cNvPr id="27654" name="Oval 6"/>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27</a:t>
            </a:r>
          </a:p>
        </p:txBody>
      </p:sp>
      <p:sp>
        <p:nvSpPr>
          <p:cNvPr id="27655" name="Oval 7"/>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26</a:t>
            </a:r>
          </a:p>
        </p:txBody>
      </p:sp>
      <p:sp>
        <p:nvSpPr>
          <p:cNvPr id="27656" name="Oval 8"/>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25</a:t>
            </a:r>
          </a:p>
        </p:txBody>
      </p:sp>
      <p:sp>
        <p:nvSpPr>
          <p:cNvPr id="27657" name="Oval 9"/>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24</a:t>
            </a:r>
          </a:p>
        </p:txBody>
      </p:sp>
      <p:sp>
        <p:nvSpPr>
          <p:cNvPr id="27658" name="Oval 10"/>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23</a:t>
            </a:r>
          </a:p>
        </p:txBody>
      </p:sp>
      <p:sp>
        <p:nvSpPr>
          <p:cNvPr id="27659" name="Oval 11"/>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22</a:t>
            </a:r>
          </a:p>
        </p:txBody>
      </p:sp>
      <p:sp>
        <p:nvSpPr>
          <p:cNvPr id="27660" name="Oval 12"/>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21</a:t>
            </a:r>
          </a:p>
        </p:txBody>
      </p:sp>
      <p:sp>
        <p:nvSpPr>
          <p:cNvPr id="27661" name="Oval 13"/>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20</a:t>
            </a:r>
          </a:p>
        </p:txBody>
      </p:sp>
      <p:sp>
        <p:nvSpPr>
          <p:cNvPr id="27662" name="Oval 14"/>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19</a:t>
            </a:r>
          </a:p>
        </p:txBody>
      </p:sp>
      <p:sp>
        <p:nvSpPr>
          <p:cNvPr id="27663" name="Oval 15"/>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18</a:t>
            </a:r>
          </a:p>
        </p:txBody>
      </p:sp>
      <p:sp>
        <p:nvSpPr>
          <p:cNvPr id="27664" name="Oval 16"/>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17</a:t>
            </a:r>
          </a:p>
        </p:txBody>
      </p:sp>
      <p:sp>
        <p:nvSpPr>
          <p:cNvPr id="27665" name="Oval 17"/>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16</a:t>
            </a:r>
          </a:p>
        </p:txBody>
      </p:sp>
      <p:sp>
        <p:nvSpPr>
          <p:cNvPr id="27666" name="Oval 18"/>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15</a:t>
            </a:r>
          </a:p>
        </p:txBody>
      </p:sp>
      <p:sp>
        <p:nvSpPr>
          <p:cNvPr id="27667" name="Oval 19"/>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14</a:t>
            </a:r>
          </a:p>
        </p:txBody>
      </p:sp>
      <p:sp>
        <p:nvSpPr>
          <p:cNvPr id="27668" name="Oval 20"/>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13</a:t>
            </a:r>
          </a:p>
        </p:txBody>
      </p:sp>
      <p:sp>
        <p:nvSpPr>
          <p:cNvPr id="27669" name="Oval 21"/>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12</a:t>
            </a:r>
          </a:p>
        </p:txBody>
      </p:sp>
      <p:sp>
        <p:nvSpPr>
          <p:cNvPr id="27670" name="Oval 22"/>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11</a:t>
            </a:r>
          </a:p>
        </p:txBody>
      </p:sp>
      <p:sp>
        <p:nvSpPr>
          <p:cNvPr id="27671" name="Oval 23"/>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10</a:t>
            </a:r>
          </a:p>
        </p:txBody>
      </p:sp>
      <p:sp>
        <p:nvSpPr>
          <p:cNvPr id="27672" name="Oval 24"/>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9</a:t>
            </a:r>
          </a:p>
        </p:txBody>
      </p:sp>
      <p:sp>
        <p:nvSpPr>
          <p:cNvPr id="27673" name="Oval 25"/>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8</a:t>
            </a:r>
          </a:p>
        </p:txBody>
      </p:sp>
      <p:sp>
        <p:nvSpPr>
          <p:cNvPr id="27674" name="Oval 26"/>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7</a:t>
            </a:r>
          </a:p>
        </p:txBody>
      </p:sp>
      <p:sp>
        <p:nvSpPr>
          <p:cNvPr id="27675" name="Oval 27"/>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6</a:t>
            </a:r>
          </a:p>
        </p:txBody>
      </p:sp>
      <p:sp>
        <p:nvSpPr>
          <p:cNvPr id="27676" name="Oval 28"/>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5</a:t>
            </a:r>
          </a:p>
        </p:txBody>
      </p:sp>
      <p:sp>
        <p:nvSpPr>
          <p:cNvPr id="27677" name="Oval 29"/>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4</a:t>
            </a:r>
          </a:p>
        </p:txBody>
      </p:sp>
      <p:sp>
        <p:nvSpPr>
          <p:cNvPr id="27678" name="Oval 30"/>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3</a:t>
            </a:r>
          </a:p>
        </p:txBody>
      </p:sp>
      <p:sp>
        <p:nvSpPr>
          <p:cNvPr id="27679" name="Oval 31"/>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a:t>
            </a:r>
          </a:p>
        </p:txBody>
      </p:sp>
      <p:sp>
        <p:nvSpPr>
          <p:cNvPr id="27680" name="Oval 32"/>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a:t>
            </a:r>
          </a:p>
        </p:txBody>
      </p:sp>
      <p:sp>
        <p:nvSpPr>
          <p:cNvPr id="27681" name="Oval 33"/>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End</a:t>
            </a:r>
          </a:p>
        </p:txBody>
      </p:sp>
    </p:spTree>
    <p:extLst>
      <p:ext uri="{BB962C8B-B14F-4D97-AF65-F5344CB8AC3E}">
        <p14:creationId xmlns:p14="http://schemas.microsoft.com/office/powerpoint/2010/main" val="22862604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27652"/>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27653"/>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27654"/>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27655"/>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27656"/>
                                        </p:tgtEl>
                                        <p:attrNameLst>
                                          <p:attrName>style.visibility</p:attrName>
                                        </p:attrNameLst>
                                      </p:cBhvr>
                                      <p:to>
                                        <p:strVal val="visible"/>
                                      </p:to>
                                    </p:set>
                                  </p:childTnLst>
                                </p:cTn>
                              </p:par>
                            </p:childTnLst>
                          </p:cTn>
                        </p:par>
                        <p:par>
                          <p:cTn id="22" fill="hold" nodeType="afterGroup">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27657"/>
                                        </p:tgtEl>
                                        <p:attrNameLst>
                                          <p:attrName>style.visibility</p:attrName>
                                        </p:attrNameLst>
                                      </p:cBhvr>
                                      <p:to>
                                        <p:strVal val="visible"/>
                                      </p:to>
                                    </p:set>
                                  </p:childTnLst>
                                </p:cTn>
                              </p:par>
                            </p:childTnLst>
                          </p:cTn>
                        </p:par>
                        <p:par>
                          <p:cTn id="25" fill="hold" nodeType="afterGroup">
                            <p:stCondLst>
                              <p:cond delay="6000"/>
                            </p:stCondLst>
                            <p:childTnLst>
                              <p:par>
                                <p:cTn id="26" presetID="1" presetClass="entr" presetSubtype="0" fill="hold" grpId="0" nodeType="afterEffect">
                                  <p:stCondLst>
                                    <p:cond delay="1000"/>
                                  </p:stCondLst>
                                  <p:childTnLst>
                                    <p:set>
                                      <p:cBhvr>
                                        <p:cTn id="27" dur="1" fill="hold">
                                          <p:stCondLst>
                                            <p:cond delay="0"/>
                                          </p:stCondLst>
                                        </p:cTn>
                                        <p:tgtEl>
                                          <p:spTgt spid="27658"/>
                                        </p:tgtEl>
                                        <p:attrNameLst>
                                          <p:attrName>style.visibility</p:attrName>
                                        </p:attrNameLst>
                                      </p:cBhvr>
                                      <p:to>
                                        <p:strVal val="visible"/>
                                      </p:to>
                                    </p:set>
                                  </p:childTnLst>
                                </p:cTn>
                              </p:par>
                            </p:childTnLst>
                          </p:cTn>
                        </p:par>
                        <p:par>
                          <p:cTn id="28" fill="hold" nodeType="afterGroup">
                            <p:stCondLst>
                              <p:cond delay="7000"/>
                            </p:stCondLst>
                            <p:childTnLst>
                              <p:par>
                                <p:cTn id="29" presetID="1" presetClass="entr" presetSubtype="0" fill="hold" grpId="0" nodeType="afterEffect">
                                  <p:stCondLst>
                                    <p:cond delay="1000"/>
                                  </p:stCondLst>
                                  <p:childTnLst>
                                    <p:set>
                                      <p:cBhvr>
                                        <p:cTn id="30" dur="1" fill="hold">
                                          <p:stCondLst>
                                            <p:cond delay="0"/>
                                          </p:stCondLst>
                                        </p:cTn>
                                        <p:tgtEl>
                                          <p:spTgt spid="27659"/>
                                        </p:tgtEl>
                                        <p:attrNameLst>
                                          <p:attrName>style.visibility</p:attrName>
                                        </p:attrNameLst>
                                      </p:cBhvr>
                                      <p:to>
                                        <p:strVal val="visible"/>
                                      </p:to>
                                    </p:set>
                                  </p:childTnLst>
                                </p:cTn>
                              </p:par>
                            </p:childTnLst>
                          </p:cTn>
                        </p:par>
                        <p:par>
                          <p:cTn id="31" fill="hold" nodeType="afterGroup">
                            <p:stCondLst>
                              <p:cond delay="8000"/>
                            </p:stCondLst>
                            <p:childTnLst>
                              <p:par>
                                <p:cTn id="32" presetID="1" presetClass="entr" presetSubtype="0" fill="hold" grpId="0" nodeType="afterEffect">
                                  <p:stCondLst>
                                    <p:cond delay="1000"/>
                                  </p:stCondLst>
                                  <p:childTnLst>
                                    <p:set>
                                      <p:cBhvr>
                                        <p:cTn id="33" dur="1" fill="hold">
                                          <p:stCondLst>
                                            <p:cond delay="0"/>
                                          </p:stCondLst>
                                        </p:cTn>
                                        <p:tgtEl>
                                          <p:spTgt spid="27660"/>
                                        </p:tgtEl>
                                        <p:attrNameLst>
                                          <p:attrName>style.visibility</p:attrName>
                                        </p:attrNameLst>
                                      </p:cBhvr>
                                      <p:to>
                                        <p:strVal val="visible"/>
                                      </p:to>
                                    </p:set>
                                  </p:childTnLst>
                                </p:cTn>
                              </p:par>
                            </p:childTnLst>
                          </p:cTn>
                        </p:par>
                        <p:par>
                          <p:cTn id="34" fill="hold" nodeType="afterGroup">
                            <p:stCondLst>
                              <p:cond delay="9000"/>
                            </p:stCondLst>
                            <p:childTnLst>
                              <p:par>
                                <p:cTn id="35" presetID="1" presetClass="entr" presetSubtype="0" fill="hold" grpId="0" nodeType="afterEffect">
                                  <p:stCondLst>
                                    <p:cond delay="1000"/>
                                  </p:stCondLst>
                                  <p:childTnLst>
                                    <p:set>
                                      <p:cBhvr>
                                        <p:cTn id="36" dur="1" fill="hold">
                                          <p:stCondLst>
                                            <p:cond delay="0"/>
                                          </p:stCondLst>
                                        </p:cTn>
                                        <p:tgtEl>
                                          <p:spTgt spid="27661"/>
                                        </p:tgtEl>
                                        <p:attrNameLst>
                                          <p:attrName>style.visibility</p:attrName>
                                        </p:attrNameLst>
                                      </p:cBhvr>
                                      <p:to>
                                        <p:strVal val="visible"/>
                                      </p:to>
                                    </p:set>
                                  </p:childTnLst>
                                </p:cTn>
                              </p:par>
                            </p:childTnLst>
                          </p:cTn>
                        </p:par>
                        <p:par>
                          <p:cTn id="37" fill="hold" nodeType="afterGroup">
                            <p:stCondLst>
                              <p:cond delay="10000"/>
                            </p:stCondLst>
                            <p:childTnLst>
                              <p:par>
                                <p:cTn id="38" presetID="1" presetClass="entr" presetSubtype="0" fill="hold" grpId="0" nodeType="afterEffect">
                                  <p:stCondLst>
                                    <p:cond delay="1000"/>
                                  </p:stCondLst>
                                  <p:childTnLst>
                                    <p:set>
                                      <p:cBhvr>
                                        <p:cTn id="39" dur="1" fill="hold">
                                          <p:stCondLst>
                                            <p:cond delay="0"/>
                                          </p:stCondLst>
                                        </p:cTn>
                                        <p:tgtEl>
                                          <p:spTgt spid="27662"/>
                                        </p:tgtEl>
                                        <p:attrNameLst>
                                          <p:attrName>style.visibility</p:attrName>
                                        </p:attrNameLst>
                                      </p:cBhvr>
                                      <p:to>
                                        <p:strVal val="visible"/>
                                      </p:to>
                                    </p:set>
                                  </p:childTnLst>
                                </p:cTn>
                              </p:par>
                            </p:childTnLst>
                          </p:cTn>
                        </p:par>
                        <p:par>
                          <p:cTn id="40" fill="hold" nodeType="afterGroup">
                            <p:stCondLst>
                              <p:cond delay="11000"/>
                            </p:stCondLst>
                            <p:childTnLst>
                              <p:par>
                                <p:cTn id="41" presetID="1" presetClass="entr" presetSubtype="0" fill="hold" grpId="0" nodeType="afterEffect">
                                  <p:stCondLst>
                                    <p:cond delay="1000"/>
                                  </p:stCondLst>
                                  <p:childTnLst>
                                    <p:set>
                                      <p:cBhvr>
                                        <p:cTn id="42" dur="1" fill="hold">
                                          <p:stCondLst>
                                            <p:cond delay="0"/>
                                          </p:stCondLst>
                                        </p:cTn>
                                        <p:tgtEl>
                                          <p:spTgt spid="27663"/>
                                        </p:tgtEl>
                                        <p:attrNameLst>
                                          <p:attrName>style.visibility</p:attrName>
                                        </p:attrNameLst>
                                      </p:cBhvr>
                                      <p:to>
                                        <p:strVal val="visible"/>
                                      </p:to>
                                    </p:set>
                                  </p:childTnLst>
                                </p:cTn>
                              </p:par>
                            </p:childTnLst>
                          </p:cTn>
                        </p:par>
                        <p:par>
                          <p:cTn id="43" fill="hold" nodeType="afterGroup">
                            <p:stCondLst>
                              <p:cond delay="12000"/>
                            </p:stCondLst>
                            <p:childTnLst>
                              <p:par>
                                <p:cTn id="44" presetID="1" presetClass="entr" presetSubtype="0" fill="hold" grpId="0" nodeType="afterEffect">
                                  <p:stCondLst>
                                    <p:cond delay="1000"/>
                                  </p:stCondLst>
                                  <p:childTnLst>
                                    <p:set>
                                      <p:cBhvr>
                                        <p:cTn id="45" dur="1" fill="hold">
                                          <p:stCondLst>
                                            <p:cond delay="0"/>
                                          </p:stCondLst>
                                        </p:cTn>
                                        <p:tgtEl>
                                          <p:spTgt spid="27664"/>
                                        </p:tgtEl>
                                        <p:attrNameLst>
                                          <p:attrName>style.visibility</p:attrName>
                                        </p:attrNameLst>
                                      </p:cBhvr>
                                      <p:to>
                                        <p:strVal val="visible"/>
                                      </p:to>
                                    </p:set>
                                  </p:childTnLst>
                                </p:cTn>
                              </p:par>
                            </p:childTnLst>
                          </p:cTn>
                        </p:par>
                        <p:par>
                          <p:cTn id="46" fill="hold" nodeType="afterGroup">
                            <p:stCondLst>
                              <p:cond delay="13000"/>
                            </p:stCondLst>
                            <p:childTnLst>
                              <p:par>
                                <p:cTn id="47" presetID="1" presetClass="entr" presetSubtype="0" fill="hold" grpId="0" nodeType="afterEffect">
                                  <p:stCondLst>
                                    <p:cond delay="1000"/>
                                  </p:stCondLst>
                                  <p:childTnLst>
                                    <p:set>
                                      <p:cBhvr>
                                        <p:cTn id="48" dur="1" fill="hold">
                                          <p:stCondLst>
                                            <p:cond delay="0"/>
                                          </p:stCondLst>
                                        </p:cTn>
                                        <p:tgtEl>
                                          <p:spTgt spid="27665"/>
                                        </p:tgtEl>
                                        <p:attrNameLst>
                                          <p:attrName>style.visibility</p:attrName>
                                        </p:attrNameLst>
                                      </p:cBhvr>
                                      <p:to>
                                        <p:strVal val="visible"/>
                                      </p:to>
                                    </p:set>
                                  </p:childTnLst>
                                </p:cTn>
                              </p:par>
                            </p:childTnLst>
                          </p:cTn>
                        </p:par>
                        <p:par>
                          <p:cTn id="49" fill="hold" nodeType="afterGroup">
                            <p:stCondLst>
                              <p:cond delay="14000"/>
                            </p:stCondLst>
                            <p:childTnLst>
                              <p:par>
                                <p:cTn id="50" presetID="1" presetClass="entr" presetSubtype="0" fill="hold" grpId="0" nodeType="afterEffect">
                                  <p:stCondLst>
                                    <p:cond delay="1000"/>
                                  </p:stCondLst>
                                  <p:childTnLst>
                                    <p:set>
                                      <p:cBhvr>
                                        <p:cTn id="51" dur="1" fill="hold">
                                          <p:stCondLst>
                                            <p:cond delay="0"/>
                                          </p:stCondLst>
                                        </p:cTn>
                                        <p:tgtEl>
                                          <p:spTgt spid="27666"/>
                                        </p:tgtEl>
                                        <p:attrNameLst>
                                          <p:attrName>style.visibility</p:attrName>
                                        </p:attrNameLst>
                                      </p:cBhvr>
                                      <p:to>
                                        <p:strVal val="visible"/>
                                      </p:to>
                                    </p:set>
                                  </p:childTnLst>
                                </p:cTn>
                              </p:par>
                            </p:childTnLst>
                          </p:cTn>
                        </p:par>
                        <p:par>
                          <p:cTn id="52" fill="hold" nodeType="afterGroup">
                            <p:stCondLst>
                              <p:cond delay="15000"/>
                            </p:stCondLst>
                            <p:childTnLst>
                              <p:par>
                                <p:cTn id="53" presetID="1" presetClass="entr" presetSubtype="0" fill="hold" grpId="0" nodeType="afterEffect">
                                  <p:stCondLst>
                                    <p:cond delay="1000"/>
                                  </p:stCondLst>
                                  <p:childTnLst>
                                    <p:set>
                                      <p:cBhvr>
                                        <p:cTn id="54" dur="1" fill="hold">
                                          <p:stCondLst>
                                            <p:cond delay="0"/>
                                          </p:stCondLst>
                                        </p:cTn>
                                        <p:tgtEl>
                                          <p:spTgt spid="27667"/>
                                        </p:tgtEl>
                                        <p:attrNameLst>
                                          <p:attrName>style.visibility</p:attrName>
                                        </p:attrNameLst>
                                      </p:cBhvr>
                                      <p:to>
                                        <p:strVal val="visible"/>
                                      </p:to>
                                    </p:set>
                                  </p:childTnLst>
                                </p:cTn>
                              </p:par>
                            </p:childTnLst>
                          </p:cTn>
                        </p:par>
                        <p:par>
                          <p:cTn id="55" fill="hold" nodeType="afterGroup">
                            <p:stCondLst>
                              <p:cond delay="16000"/>
                            </p:stCondLst>
                            <p:childTnLst>
                              <p:par>
                                <p:cTn id="56" presetID="1" presetClass="entr" presetSubtype="0" fill="hold" grpId="0" nodeType="afterEffect">
                                  <p:stCondLst>
                                    <p:cond delay="1000"/>
                                  </p:stCondLst>
                                  <p:childTnLst>
                                    <p:set>
                                      <p:cBhvr>
                                        <p:cTn id="57" dur="1" fill="hold">
                                          <p:stCondLst>
                                            <p:cond delay="0"/>
                                          </p:stCondLst>
                                        </p:cTn>
                                        <p:tgtEl>
                                          <p:spTgt spid="27668"/>
                                        </p:tgtEl>
                                        <p:attrNameLst>
                                          <p:attrName>style.visibility</p:attrName>
                                        </p:attrNameLst>
                                      </p:cBhvr>
                                      <p:to>
                                        <p:strVal val="visible"/>
                                      </p:to>
                                    </p:set>
                                  </p:childTnLst>
                                </p:cTn>
                              </p:par>
                            </p:childTnLst>
                          </p:cTn>
                        </p:par>
                        <p:par>
                          <p:cTn id="58" fill="hold" nodeType="afterGroup">
                            <p:stCondLst>
                              <p:cond delay="17000"/>
                            </p:stCondLst>
                            <p:childTnLst>
                              <p:par>
                                <p:cTn id="59" presetID="1" presetClass="entr" presetSubtype="0" fill="hold" grpId="0" nodeType="afterEffect">
                                  <p:stCondLst>
                                    <p:cond delay="1000"/>
                                  </p:stCondLst>
                                  <p:childTnLst>
                                    <p:set>
                                      <p:cBhvr>
                                        <p:cTn id="60" dur="1" fill="hold">
                                          <p:stCondLst>
                                            <p:cond delay="0"/>
                                          </p:stCondLst>
                                        </p:cTn>
                                        <p:tgtEl>
                                          <p:spTgt spid="27669"/>
                                        </p:tgtEl>
                                        <p:attrNameLst>
                                          <p:attrName>style.visibility</p:attrName>
                                        </p:attrNameLst>
                                      </p:cBhvr>
                                      <p:to>
                                        <p:strVal val="visible"/>
                                      </p:to>
                                    </p:set>
                                  </p:childTnLst>
                                </p:cTn>
                              </p:par>
                            </p:childTnLst>
                          </p:cTn>
                        </p:par>
                        <p:par>
                          <p:cTn id="61" fill="hold" nodeType="afterGroup">
                            <p:stCondLst>
                              <p:cond delay="18000"/>
                            </p:stCondLst>
                            <p:childTnLst>
                              <p:par>
                                <p:cTn id="62" presetID="1" presetClass="entr" presetSubtype="0" fill="hold" grpId="0" nodeType="afterEffect">
                                  <p:stCondLst>
                                    <p:cond delay="1000"/>
                                  </p:stCondLst>
                                  <p:childTnLst>
                                    <p:set>
                                      <p:cBhvr>
                                        <p:cTn id="63" dur="1" fill="hold">
                                          <p:stCondLst>
                                            <p:cond delay="0"/>
                                          </p:stCondLst>
                                        </p:cTn>
                                        <p:tgtEl>
                                          <p:spTgt spid="27670"/>
                                        </p:tgtEl>
                                        <p:attrNameLst>
                                          <p:attrName>style.visibility</p:attrName>
                                        </p:attrNameLst>
                                      </p:cBhvr>
                                      <p:to>
                                        <p:strVal val="visible"/>
                                      </p:to>
                                    </p:set>
                                  </p:childTnLst>
                                </p:cTn>
                              </p:par>
                            </p:childTnLst>
                          </p:cTn>
                        </p:par>
                        <p:par>
                          <p:cTn id="64" fill="hold" nodeType="afterGroup">
                            <p:stCondLst>
                              <p:cond delay="19000"/>
                            </p:stCondLst>
                            <p:childTnLst>
                              <p:par>
                                <p:cTn id="65" presetID="1" presetClass="entr" presetSubtype="0" fill="hold" grpId="0" nodeType="afterEffect">
                                  <p:stCondLst>
                                    <p:cond delay="1000"/>
                                  </p:stCondLst>
                                  <p:childTnLst>
                                    <p:set>
                                      <p:cBhvr>
                                        <p:cTn id="66" dur="1" fill="hold">
                                          <p:stCondLst>
                                            <p:cond delay="0"/>
                                          </p:stCondLst>
                                        </p:cTn>
                                        <p:tgtEl>
                                          <p:spTgt spid="27671"/>
                                        </p:tgtEl>
                                        <p:attrNameLst>
                                          <p:attrName>style.visibility</p:attrName>
                                        </p:attrNameLst>
                                      </p:cBhvr>
                                      <p:to>
                                        <p:strVal val="visible"/>
                                      </p:to>
                                    </p:set>
                                  </p:childTnLst>
                                </p:cTn>
                              </p:par>
                            </p:childTnLst>
                          </p:cTn>
                        </p:par>
                        <p:par>
                          <p:cTn id="67" fill="hold" nodeType="afterGroup">
                            <p:stCondLst>
                              <p:cond delay="20000"/>
                            </p:stCondLst>
                            <p:childTnLst>
                              <p:par>
                                <p:cTn id="68" presetID="1" presetClass="entr" presetSubtype="0" fill="hold" grpId="0" nodeType="afterEffect">
                                  <p:stCondLst>
                                    <p:cond delay="1000"/>
                                  </p:stCondLst>
                                  <p:childTnLst>
                                    <p:set>
                                      <p:cBhvr>
                                        <p:cTn id="69" dur="1" fill="hold">
                                          <p:stCondLst>
                                            <p:cond delay="0"/>
                                          </p:stCondLst>
                                        </p:cTn>
                                        <p:tgtEl>
                                          <p:spTgt spid="27672"/>
                                        </p:tgtEl>
                                        <p:attrNameLst>
                                          <p:attrName>style.visibility</p:attrName>
                                        </p:attrNameLst>
                                      </p:cBhvr>
                                      <p:to>
                                        <p:strVal val="visible"/>
                                      </p:to>
                                    </p:set>
                                  </p:childTnLst>
                                </p:cTn>
                              </p:par>
                            </p:childTnLst>
                          </p:cTn>
                        </p:par>
                        <p:par>
                          <p:cTn id="70" fill="hold" nodeType="afterGroup">
                            <p:stCondLst>
                              <p:cond delay="21000"/>
                            </p:stCondLst>
                            <p:childTnLst>
                              <p:par>
                                <p:cTn id="71" presetID="1" presetClass="entr" presetSubtype="0" fill="hold" grpId="0" nodeType="afterEffect">
                                  <p:stCondLst>
                                    <p:cond delay="1000"/>
                                  </p:stCondLst>
                                  <p:childTnLst>
                                    <p:set>
                                      <p:cBhvr>
                                        <p:cTn id="72" dur="1" fill="hold">
                                          <p:stCondLst>
                                            <p:cond delay="0"/>
                                          </p:stCondLst>
                                        </p:cTn>
                                        <p:tgtEl>
                                          <p:spTgt spid="27673"/>
                                        </p:tgtEl>
                                        <p:attrNameLst>
                                          <p:attrName>style.visibility</p:attrName>
                                        </p:attrNameLst>
                                      </p:cBhvr>
                                      <p:to>
                                        <p:strVal val="visible"/>
                                      </p:to>
                                    </p:set>
                                  </p:childTnLst>
                                </p:cTn>
                              </p:par>
                            </p:childTnLst>
                          </p:cTn>
                        </p:par>
                        <p:par>
                          <p:cTn id="73" fill="hold" nodeType="afterGroup">
                            <p:stCondLst>
                              <p:cond delay="22000"/>
                            </p:stCondLst>
                            <p:childTnLst>
                              <p:par>
                                <p:cTn id="74" presetID="1" presetClass="entr" presetSubtype="0" fill="hold" grpId="0" nodeType="afterEffect">
                                  <p:stCondLst>
                                    <p:cond delay="1000"/>
                                  </p:stCondLst>
                                  <p:childTnLst>
                                    <p:set>
                                      <p:cBhvr>
                                        <p:cTn id="75" dur="1" fill="hold">
                                          <p:stCondLst>
                                            <p:cond delay="0"/>
                                          </p:stCondLst>
                                        </p:cTn>
                                        <p:tgtEl>
                                          <p:spTgt spid="27674"/>
                                        </p:tgtEl>
                                        <p:attrNameLst>
                                          <p:attrName>style.visibility</p:attrName>
                                        </p:attrNameLst>
                                      </p:cBhvr>
                                      <p:to>
                                        <p:strVal val="visible"/>
                                      </p:to>
                                    </p:set>
                                  </p:childTnLst>
                                </p:cTn>
                              </p:par>
                            </p:childTnLst>
                          </p:cTn>
                        </p:par>
                        <p:par>
                          <p:cTn id="76" fill="hold" nodeType="afterGroup">
                            <p:stCondLst>
                              <p:cond delay="23000"/>
                            </p:stCondLst>
                            <p:childTnLst>
                              <p:par>
                                <p:cTn id="77" presetID="1" presetClass="entr" presetSubtype="0" fill="hold" grpId="0" nodeType="afterEffect">
                                  <p:stCondLst>
                                    <p:cond delay="1000"/>
                                  </p:stCondLst>
                                  <p:childTnLst>
                                    <p:set>
                                      <p:cBhvr>
                                        <p:cTn id="78" dur="1" fill="hold">
                                          <p:stCondLst>
                                            <p:cond delay="0"/>
                                          </p:stCondLst>
                                        </p:cTn>
                                        <p:tgtEl>
                                          <p:spTgt spid="27675"/>
                                        </p:tgtEl>
                                        <p:attrNameLst>
                                          <p:attrName>style.visibility</p:attrName>
                                        </p:attrNameLst>
                                      </p:cBhvr>
                                      <p:to>
                                        <p:strVal val="visible"/>
                                      </p:to>
                                    </p:set>
                                  </p:childTnLst>
                                </p:cTn>
                              </p:par>
                            </p:childTnLst>
                          </p:cTn>
                        </p:par>
                        <p:par>
                          <p:cTn id="79" fill="hold" nodeType="afterGroup">
                            <p:stCondLst>
                              <p:cond delay="24000"/>
                            </p:stCondLst>
                            <p:childTnLst>
                              <p:par>
                                <p:cTn id="80" presetID="1" presetClass="entr" presetSubtype="0" fill="hold" grpId="0" nodeType="afterEffect">
                                  <p:stCondLst>
                                    <p:cond delay="1000"/>
                                  </p:stCondLst>
                                  <p:childTnLst>
                                    <p:set>
                                      <p:cBhvr>
                                        <p:cTn id="81" dur="1" fill="hold">
                                          <p:stCondLst>
                                            <p:cond delay="0"/>
                                          </p:stCondLst>
                                        </p:cTn>
                                        <p:tgtEl>
                                          <p:spTgt spid="27676"/>
                                        </p:tgtEl>
                                        <p:attrNameLst>
                                          <p:attrName>style.visibility</p:attrName>
                                        </p:attrNameLst>
                                      </p:cBhvr>
                                      <p:to>
                                        <p:strVal val="visible"/>
                                      </p:to>
                                    </p:set>
                                  </p:childTnLst>
                                </p:cTn>
                              </p:par>
                            </p:childTnLst>
                          </p:cTn>
                        </p:par>
                        <p:par>
                          <p:cTn id="82" fill="hold" nodeType="afterGroup">
                            <p:stCondLst>
                              <p:cond delay="25000"/>
                            </p:stCondLst>
                            <p:childTnLst>
                              <p:par>
                                <p:cTn id="83" presetID="1" presetClass="entr" presetSubtype="0" fill="hold" grpId="0" nodeType="afterEffect">
                                  <p:stCondLst>
                                    <p:cond delay="1000"/>
                                  </p:stCondLst>
                                  <p:childTnLst>
                                    <p:set>
                                      <p:cBhvr>
                                        <p:cTn id="84" dur="1" fill="hold">
                                          <p:stCondLst>
                                            <p:cond delay="0"/>
                                          </p:stCondLst>
                                        </p:cTn>
                                        <p:tgtEl>
                                          <p:spTgt spid="27677"/>
                                        </p:tgtEl>
                                        <p:attrNameLst>
                                          <p:attrName>style.visibility</p:attrName>
                                        </p:attrNameLst>
                                      </p:cBhvr>
                                      <p:to>
                                        <p:strVal val="visible"/>
                                      </p:to>
                                    </p:set>
                                  </p:childTnLst>
                                </p:cTn>
                              </p:par>
                            </p:childTnLst>
                          </p:cTn>
                        </p:par>
                        <p:par>
                          <p:cTn id="85" fill="hold" nodeType="afterGroup">
                            <p:stCondLst>
                              <p:cond delay="26000"/>
                            </p:stCondLst>
                            <p:childTnLst>
                              <p:par>
                                <p:cTn id="86" presetID="1" presetClass="entr" presetSubtype="0" fill="hold" grpId="0" nodeType="afterEffect">
                                  <p:stCondLst>
                                    <p:cond delay="1000"/>
                                  </p:stCondLst>
                                  <p:childTnLst>
                                    <p:set>
                                      <p:cBhvr>
                                        <p:cTn id="87" dur="1" fill="hold">
                                          <p:stCondLst>
                                            <p:cond delay="0"/>
                                          </p:stCondLst>
                                        </p:cTn>
                                        <p:tgtEl>
                                          <p:spTgt spid="27678"/>
                                        </p:tgtEl>
                                        <p:attrNameLst>
                                          <p:attrName>style.visibility</p:attrName>
                                        </p:attrNameLst>
                                      </p:cBhvr>
                                      <p:to>
                                        <p:strVal val="visible"/>
                                      </p:to>
                                    </p:set>
                                  </p:childTnLst>
                                </p:cTn>
                              </p:par>
                            </p:childTnLst>
                          </p:cTn>
                        </p:par>
                        <p:par>
                          <p:cTn id="88" fill="hold" nodeType="afterGroup">
                            <p:stCondLst>
                              <p:cond delay="27000"/>
                            </p:stCondLst>
                            <p:childTnLst>
                              <p:par>
                                <p:cTn id="89" presetID="1" presetClass="entr" presetSubtype="0" fill="hold" grpId="0" nodeType="afterEffect">
                                  <p:stCondLst>
                                    <p:cond delay="1000"/>
                                  </p:stCondLst>
                                  <p:childTnLst>
                                    <p:set>
                                      <p:cBhvr>
                                        <p:cTn id="90" dur="1" fill="hold">
                                          <p:stCondLst>
                                            <p:cond delay="0"/>
                                          </p:stCondLst>
                                        </p:cTn>
                                        <p:tgtEl>
                                          <p:spTgt spid="27679"/>
                                        </p:tgtEl>
                                        <p:attrNameLst>
                                          <p:attrName>style.visibility</p:attrName>
                                        </p:attrNameLst>
                                      </p:cBhvr>
                                      <p:to>
                                        <p:strVal val="visible"/>
                                      </p:to>
                                    </p:set>
                                  </p:childTnLst>
                                </p:cTn>
                              </p:par>
                            </p:childTnLst>
                          </p:cTn>
                        </p:par>
                        <p:par>
                          <p:cTn id="91" fill="hold" nodeType="afterGroup">
                            <p:stCondLst>
                              <p:cond delay="28000"/>
                            </p:stCondLst>
                            <p:childTnLst>
                              <p:par>
                                <p:cTn id="92" presetID="1" presetClass="entr" presetSubtype="0" fill="hold" grpId="0" nodeType="afterEffect">
                                  <p:stCondLst>
                                    <p:cond delay="1000"/>
                                  </p:stCondLst>
                                  <p:childTnLst>
                                    <p:set>
                                      <p:cBhvr>
                                        <p:cTn id="93" dur="1" fill="hold">
                                          <p:stCondLst>
                                            <p:cond delay="0"/>
                                          </p:stCondLst>
                                        </p:cTn>
                                        <p:tgtEl>
                                          <p:spTgt spid="27680"/>
                                        </p:tgtEl>
                                        <p:attrNameLst>
                                          <p:attrName>style.visibility</p:attrName>
                                        </p:attrNameLst>
                                      </p:cBhvr>
                                      <p:to>
                                        <p:strVal val="visible"/>
                                      </p:to>
                                    </p:set>
                                  </p:childTnLst>
                                </p:cTn>
                              </p:par>
                            </p:childTnLst>
                          </p:cTn>
                        </p:par>
                        <p:par>
                          <p:cTn id="94" fill="hold" nodeType="afterGroup">
                            <p:stCondLst>
                              <p:cond delay="29000"/>
                            </p:stCondLst>
                            <p:childTnLst>
                              <p:par>
                                <p:cTn id="95" presetID="1" presetClass="entr" presetSubtype="0" fill="hold" grpId="0" nodeType="afterEffect">
                                  <p:stCondLst>
                                    <p:cond delay="1000"/>
                                  </p:stCondLst>
                                  <p:childTnLst>
                                    <p:set>
                                      <p:cBhvr>
                                        <p:cTn id="96" dur="1" fill="hold">
                                          <p:stCondLst>
                                            <p:cond delay="0"/>
                                          </p:stCondLst>
                                        </p:cTn>
                                        <p:tgtEl>
                                          <p:spTgt spid="27681"/>
                                        </p:tgtEl>
                                        <p:attrNameLst>
                                          <p:attrName>style.visibility</p:attrName>
                                        </p:attrNameLst>
                                      </p:cBhvr>
                                      <p:to>
                                        <p:strVal val="visible"/>
                                      </p:to>
                                    </p:set>
                                  </p:childTnLst>
                                  <p:subTnLst>
                                    <p:audio>
                                      <p:cMediaNode>
                                        <p:cTn display="0" masterRel="sameClick">
                                          <p:stCondLst>
                                            <p:cond evt="begin" delay="0">
                                              <p:tn val="95"/>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nimBg="1"/>
      <p:bldP spid="27652" grpId="0" animBg="1"/>
      <p:bldP spid="27653" grpId="0" animBg="1"/>
      <p:bldP spid="27654" grpId="0" animBg="1"/>
      <p:bldP spid="27655" grpId="0" animBg="1"/>
      <p:bldP spid="27656" grpId="0" animBg="1"/>
      <p:bldP spid="27657" grpId="0" animBg="1"/>
      <p:bldP spid="27658" grpId="0" animBg="1"/>
      <p:bldP spid="27659" grpId="0" animBg="1"/>
      <p:bldP spid="27660" grpId="0" animBg="1"/>
      <p:bldP spid="27661" grpId="0" animBg="1"/>
      <p:bldP spid="27662" grpId="0" animBg="1"/>
      <p:bldP spid="27663" grpId="0" animBg="1"/>
      <p:bldP spid="27664" grpId="0" animBg="1"/>
      <p:bldP spid="27665" grpId="0" animBg="1"/>
      <p:bldP spid="27666" grpId="0" animBg="1"/>
      <p:bldP spid="27667" grpId="0" animBg="1"/>
      <p:bldP spid="27668" grpId="0" animBg="1"/>
      <p:bldP spid="27669" grpId="0" animBg="1"/>
      <p:bldP spid="27670" grpId="0" animBg="1"/>
      <p:bldP spid="27671" grpId="0" animBg="1"/>
      <p:bldP spid="27672" grpId="0" animBg="1"/>
      <p:bldP spid="27673" grpId="0" animBg="1"/>
      <p:bldP spid="27674" grpId="0" animBg="1"/>
      <p:bldP spid="27675" grpId="0" animBg="1"/>
      <p:bldP spid="27676" grpId="0" animBg="1"/>
      <p:bldP spid="27677" grpId="0" animBg="1"/>
      <p:bldP spid="27678" grpId="0" animBg="1"/>
      <p:bldP spid="27679" grpId="0" animBg="1"/>
      <p:bldP spid="27680" grpId="0" animBg="1"/>
      <p:bldP spid="2768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848791"/>
            <a:ext cx="8515350" cy="926306"/>
          </a:xfrm>
        </p:spPr>
        <p:txBody>
          <a:bodyPr>
            <a:noAutofit/>
          </a:bodyPr>
          <a:lstStyle/>
          <a:p>
            <a:pPr>
              <a:lnSpc>
                <a:spcPct val="107000"/>
              </a:lnSpc>
              <a:spcAft>
                <a:spcPts val="600"/>
              </a:spcAft>
            </a:pPr>
            <a:r>
              <a:rPr lang="en-AU" sz="2700" dirty="0">
                <a:latin typeface="Berlin Sans FB" panose="020E0602020502020306" pitchFamily="34" charset="0"/>
                <a:ea typeface="Calibri" panose="020F0502020204030204" pitchFamily="34" charset="0"/>
                <a:cs typeface="Times New Roman" panose="02020603050405020304" pitchFamily="18" charset="0"/>
              </a:rPr>
              <a:t/>
            </a:r>
            <a:br>
              <a:rPr lang="en-AU" sz="2700" dirty="0">
                <a:latin typeface="Berlin Sans FB" panose="020E0602020502020306" pitchFamily="34" charset="0"/>
                <a:ea typeface="Calibri" panose="020F0502020204030204" pitchFamily="34" charset="0"/>
                <a:cs typeface="Times New Roman" panose="02020603050405020304" pitchFamily="18" charset="0"/>
              </a:rPr>
            </a:br>
            <a:r>
              <a:rPr lang="en-AU" sz="3000" dirty="0">
                <a:latin typeface="Berlin Sans FB" panose="020E0602020502020306" pitchFamily="34" charset="0"/>
                <a:ea typeface="Calibri" panose="020F0502020204030204" pitchFamily="34" charset="0"/>
                <a:cs typeface="Times New Roman" panose="02020603050405020304" pitchFamily="18" charset="0"/>
              </a:rPr>
              <a:t>9. Which of the following goods would be considered complements?</a:t>
            </a: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2700" dirty="0">
                <a:latin typeface="Berlin Sans FB" panose="020E0602020502020306" pitchFamily="34" charset="0"/>
                <a:ea typeface="Calibri" panose="020F0502020204030204" pitchFamily="34" charset="0"/>
                <a:cs typeface="Times New Roman" panose="02020603050405020304" pitchFamily="18" charset="0"/>
              </a:rPr>
              <a:t/>
            </a:r>
            <a:br>
              <a:rPr lang="en-AU" sz="2700" dirty="0">
                <a:latin typeface="Berlin Sans FB" panose="020E0602020502020306" pitchFamily="34" charset="0"/>
                <a:ea typeface="Calibri" panose="020F0502020204030204" pitchFamily="34" charset="0"/>
                <a:cs typeface="Times New Roman" panose="02020603050405020304" pitchFamily="18" charset="0"/>
              </a:rPr>
            </a:br>
            <a:endParaRPr lang="en-AU" sz="2700" dirty="0">
              <a:latin typeface="Berlin Sans FB" panose="020E0602020502020306" pitchFamily="34" charset="0"/>
            </a:endParaRPr>
          </a:p>
        </p:txBody>
      </p:sp>
      <p:sp>
        <p:nvSpPr>
          <p:cNvPr id="3" name="Content Placeholder 2"/>
          <p:cNvSpPr>
            <a:spLocks noGrp="1"/>
          </p:cNvSpPr>
          <p:nvPr>
            <p:ph idx="1"/>
          </p:nvPr>
        </p:nvSpPr>
        <p:spPr>
          <a:xfrm>
            <a:off x="424821" y="1450996"/>
            <a:ext cx="7886700" cy="3263504"/>
          </a:xfrm>
        </p:spPr>
        <p:txBody>
          <a:bodyPr>
            <a:normAutofit/>
          </a:bodyPr>
          <a:lstStyle/>
          <a:p>
            <a:pPr marL="257175" indent="-257175">
              <a:lnSpc>
                <a:spcPct val="107000"/>
              </a:lnSpc>
              <a:spcAft>
                <a:spcPts val="600"/>
              </a:spcAft>
              <a:buFont typeface="+mj-lt"/>
              <a:buAutoNum type="alphaLcPeriod"/>
              <a:tabLst>
                <a:tab pos="342900" algn="l"/>
              </a:tabLst>
            </a:pPr>
            <a:r>
              <a:rPr lang="en-AU" sz="2800" dirty="0" smtClean="0">
                <a:latin typeface="Berlin Sans FB" panose="020E0602020502020306" pitchFamily="34" charset="0"/>
                <a:ea typeface="Calibri" panose="020F0502020204030204" pitchFamily="34" charset="0"/>
                <a:cs typeface="Times New Roman" panose="02020603050405020304" pitchFamily="18" charset="0"/>
              </a:rPr>
              <a:t>    paint </a:t>
            </a:r>
            <a:r>
              <a:rPr lang="en-AU" sz="2800" dirty="0">
                <a:latin typeface="Berlin Sans FB" panose="020E0602020502020306" pitchFamily="34" charset="0"/>
                <a:ea typeface="Calibri" panose="020F0502020204030204" pitchFamily="34" charset="0"/>
                <a:cs typeface="Times New Roman" panose="02020603050405020304" pitchFamily="18" charset="0"/>
              </a:rPr>
              <a:t>and paintbrush</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smtClean="0">
                <a:latin typeface="Berlin Sans FB" panose="020E0602020502020306" pitchFamily="34" charset="0"/>
                <a:ea typeface="Calibri" panose="020F0502020204030204" pitchFamily="34" charset="0"/>
                <a:cs typeface="Times New Roman" panose="02020603050405020304" pitchFamily="18" charset="0"/>
              </a:rPr>
              <a:t>    pen </a:t>
            </a:r>
            <a:r>
              <a:rPr lang="en-AU" sz="2800" dirty="0">
                <a:latin typeface="Berlin Sans FB" panose="020E0602020502020306" pitchFamily="34" charset="0"/>
                <a:ea typeface="Calibri" panose="020F0502020204030204" pitchFamily="34" charset="0"/>
                <a:cs typeface="Times New Roman" panose="02020603050405020304" pitchFamily="18" charset="0"/>
              </a:rPr>
              <a:t>and pencil</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smtClean="0">
                <a:latin typeface="Berlin Sans FB" panose="020E0602020502020306" pitchFamily="34" charset="0"/>
                <a:ea typeface="Calibri" panose="020F0502020204030204" pitchFamily="34" charset="0"/>
                <a:cs typeface="Times New Roman" panose="02020603050405020304" pitchFamily="18" charset="0"/>
              </a:rPr>
              <a:t>    tea </a:t>
            </a:r>
            <a:r>
              <a:rPr lang="en-AU" sz="2800" dirty="0">
                <a:latin typeface="Berlin Sans FB" panose="020E0602020502020306" pitchFamily="34" charset="0"/>
                <a:ea typeface="Calibri" panose="020F0502020204030204" pitchFamily="34" charset="0"/>
                <a:cs typeface="Times New Roman" panose="02020603050405020304" pitchFamily="18" charset="0"/>
              </a:rPr>
              <a:t>and coffee</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smtClean="0">
                <a:latin typeface="Berlin Sans FB" panose="020E0602020502020306" pitchFamily="34" charset="0"/>
                <a:ea typeface="Calibri" panose="020F0502020204030204" pitchFamily="34" charset="0"/>
                <a:cs typeface="Times New Roman" panose="02020603050405020304" pitchFamily="18" charset="0"/>
              </a:rPr>
              <a:t>    Coke </a:t>
            </a:r>
            <a:r>
              <a:rPr lang="en-AU" sz="2800" dirty="0">
                <a:latin typeface="Berlin Sans FB" panose="020E0602020502020306" pitchFamily="34" charset="0"/>
                <a:ea typeface="Calibri" panose="020F0502020204030204" pitchFamily="34" charset="0"/>
                <a:cs typeface="Times New Roman" panose="02020603050405020304" pitchFamily="18" charset="0"/>
              </a:rPr>
              <a:t>and Pepsi</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p:txBody>
      </p:sp>
      <p:sp>
        <p:nvSpPr>
          <p:cNvPr id="27651" name="Oval 3"/>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30</a:t>
            </a:r>
          </a:p>
        </p:txBody>
      </p:sp>
      <p:sp>
        <p:nvSpPr>
          <p:cNvPr id="27652" name="Oval 4"/>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29</a:t>
            </a:r>
          </a:p>
        </p:txBody>
      </p:sp>
      <p:sp>
        <p:nvSpPr>
          <p:cNvPr id="27653" name="Oval 5"/>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28</a:t>
            </a:r>
          </a:p>
        </p:txBody>
      </p:sp>
      <p:sp>
        <p:nvSpPr>
          <p:cNvPr id="27654" name="Oval 6"/>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27</a:t>
            </a:r>
          </a:p>
        </p:txBody>
      </p:sp>
      <p:sp>
        <p:nvSpPr>
          <p:cNvPr id="27655" name="Oval 7"/>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26</a:t>
            </a:r>
          </a:p>
        </p:txBody>
      </p:sp>
      <p:sp>
        <p:nvSpPr>
          <p:cNvPr id="27656" name="Oval 8"/>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25</a:t>
            </a:r>
          </a:p>
        </p:txBody>
      </p:sp>
      <p:sp>
        <p:nvSpPr>
          <p:cNvPr id="27657" name="Oval 9"/>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24</a:t>
            </a:r>
          </a:p>
        </p:txBody>
      </p:sp>
      <p:sp>
        <p:nvSpPr>
          <p:cNvPr id="27658" name="Oval 10"/>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23</a:t>
            </a:r>
          </a:p>
        </p:txBody>
      </p:sp>
      <p:sp>
        <p:nvSpPr>
          <p:cNvPr id="27659" name="Oval 11"/>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22</a:t>
            </a:r>
          </a:p>
        </p:txBody>
      </p:sp>
      <p:sp>
        <p:nvSpPr>
          <p:cNvPr id="27660" name="Oval 12"/>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21</a:t>
            </a:r>
          </a:p>
        </p:txBody>
      </p:sp>
      <p:sp>
        <p:nvSpPr>
          <p:cNvPr id="27661" name="Oval 13"/>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20</a:t>
            </a:r>
          </a:p>
        </p:txBody>
      </p:sp>
      <p:sp>
        <p:nvSpPr>
          <p:cNvPr id="27662" name="Oval 14"/>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19</a:t>
            </a:r>
          </a:p>
        </p:txBody>
      </p:sp>
      <p:sp>
        <p:nvSpPr>
          <p:cNvPr id="27663" name="Oval 15"/>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18</a:t>
            </a:r>
          </a:p>
        </p:txBody>
      </p:sp>
      <p:sp>
        <p:nvSpPr>
          <p:cNvPr id="27664" name="Oval 16"/>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17</a:t>
            </a:r>
          </a:p>
        </p:txBody>
      </p:sp>
      <p:sp>
        <p:nvSpPr>
          <p:cNvPr id="27665" name="Oval 17"/>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16</a:t>
            </a:r>
          </a:p>
        </p:txBody>
      </p:sp>
      <p:sp>
        <p:nvSpPr>
          <p:cNvPr id="27666" name="Oval 18"/>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15</a:t>
            </a:r>
          </a:p>
        </p:txBody>
      </p:sp>
      <p:sp>
        <p:nvSpPr>
          <p:cNvPr id="27667" name="Oval 19"/>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14</a:t>
            </a:r>
          </a:p>
        </p:txBody>
      </p:sp>
      <p:sp>
        <p:nvSpPr>
          <p:cNvPr id="27668" name="Oval 20"/>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13</a:t>
            </a:r>
          </a:p>
        </p:txBody>
      </p:sp>
      <p:sp>
        <p:nvSpPr>
          <p:cNvPr id="27669" name="Oval 21"/>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12</a:t>
            </a:r>
          </a:p>
        </p:txBody>
      </p:sp>
      <p:sp>
        <p:nvSpPr>
          <p:cNvPr id="27670" name="Oval 22"/>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11</a:t>
            </a:r>
          </a:p>
        </p:txBody>
      </p:sp>
      <p:sp>
        <p:nvSpPr>
          <p:cNvPr id="27671" name="Oval 23"/>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10</a:t>
            </a:r>
          </a:p>
        </p:txBody>
      </p:sp>
      <p:sp>
        <p:nvSpPr>
          <p:cNvPr id="27672" name="Oval 24"/>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9</a:t>
            </a:r>
          </a:p>
        </p:txBody>
      </p:sp>
      <p:sp>
        <p:nvSpPr>
          <p:cNvPr id="27673" name="Oval 25"/>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8</a:t>
            </a:r>
          </a:p>
        </p:txBody>
      </p:sp>
      <p:sp>
        <p:nvSpPr>
          <p:cNvPr id="27674" name="Oval 26"/>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7</a:t>
            </a:r>
          </a:p>
        </p:txBody>
      </p:sp>
      <p:sp>
        <p:nvSpPr>
          <p:cNvPr id="27675" name="Oval 27"/>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6</a:t>
            </a:r>
          </a:p>
        </p:txBody>
      </p:sp>
      <p:sp>
        <p:nvSpPr>
          <p:cNvPr id="27676" name="Oval 28"/>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5</a:t>
            </a:r>
          </a:p>
        </p:txBody>
      </p:sp>
      <p:sp>
        <p:nvSpPr>
          <p:cNvPr id="27677" name="Oval 29"/>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4</a:t>
            </a:r>
          </a:p>
        </p:txBody>
      </p:sp>
      <p:sp>
        <p:nvSpPr>
          <p:cNvPr id="27678" name="Oval 30"/>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3</a:t>
            </a:r>
          </a:p>
        </p:txBody>
      </p:sp>
      <p:sp>
        <p:nvSpPr>
          <p:cNvPr id="27679" name="Oval 31"/>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a:t>
            </a:r>
          </a:p>
        </p:txBody>
      </p:sp>
      <p:sp>
        <p:nvSpPr>
          <p:cNvPr id="27680" name="Oval 32"/>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a:t>
            </a:r>
          </a:p>
        </p:txBody>
      </p:sp>
      <p:sp>
        <p:nvSpPr>
          <p:cNvPr id="27681" name="Oval 33"/>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End</a:t>
            </a:r>
          </a:p>
        </p:txBody>
      </p:sp>
    </p:spTree>
    <p:extLst>
      <p:ext uri="{BB962C8B-B14F-4D97-AF65-F5344CB8AC3E}">
        <p14:creationId xmlns:p14="http://schemas.microsoft.com/office/powerpoint/2010/main" val="14046251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27652"/>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27653"/>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27654"/>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27655"/>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27656"/>
                                        </p:tgtEl>
                                        <p:attrNameLst>
                                          <p:attrName>style.visibility</p:attrName>
                                        </p:attrNameLst>
                                      </p:cBhvr>
                                      <p:to>
                                        <p:strVal val="visible"/>
                                      </p:to>
                                    </p:set>
                                  </p:childTnLst>
                                </p:cTn>
                              </p:par>
                            </p:childTnLst>
                          </p:cTn>
                        </p:par>
                        <p:par>
                          <p:cTn id="22" fill="hold" nodeType="afterGroup">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27657"/>
                                        </p:tgtEl>
                                        <p:attrNameLst>
                                          <p:attrName>style.visibility</p:attrName>
                                        </p:attrNameLst>
                                      </p:cBhvr>
                                      <p:to>
                                        <p:strVal val="visible"/>
                                      </p:to>
                                    </p:set>
                                  </p:childTnLst>
                                </p:cTn>
                              </p:par>
                            </p:childTnLst>
                          </p:cTn>
                        </p:par>
                        <p:par>
                          <p:cTn id="25" fill="hold" nodeType="afterGroup">
                            <p:stCondLst>
                              <p:cond delay="6000"/>
                            </p:stCondLst>
                            <p:childTnLst>
                              <p:par>
                                <p:cTn id="26" presetID="1" presetClass="entr" presetSubtype="0" fill="hold" grpId="0" nodeType="afterEffect">
                                  <p:stCondLst>
                                    <p:cond delay="1000"/>
                                  </p:stCondLst>
                                  <p:childTnLst>
                                    <p:set>
                                      <p:cBhvr>
                                        <p:cTn id="27" dur="1" fill="hold">
                                          <p:stCondLst>
                                            <p:cond delay="0"/>
                                          </p:stCondLst>
                                        </p:cTn>
                                        <p:tgtEl>
                                          <p:spTgt spid="27658"/>
                                        </p:tgtEl>
                                        <p:attrNameLst>
                                          <p:attrName>style.visibility</p:attrName>
                                        </p:attrNameLst>
                                      </p:cBhvr>
                                      <p:to>
                                        <p:strVal val="visible"/>
                                      </p:to>
                                    </p:set>
                                  </p:childTnLst>
                                </p:cTn>
                              </p:par>
                            </p:childTnLst>
                          </p:cTn>
                        </p:par>
                        <p:par>
                          <p:cTn id="28" fill="hold" nodeType="afterGroup">
                            <p:stCondLst>
                              <p:cond delay="7000"/>
                            </p:stCondLst>
                            <p:childTnLst>
                              <p:par>
                                <p:cTn id="29" presetID="1" presetClass="entr" presetSubtype="0" fill="hold" grpId="0" nodeType="afterEffect">
                                  <p:stCondLst>
                                    <p:cond delay="1000"/>
                                  </p:stCondLst>
                                  <p:childTnLst>
                                    <p:set>
                                      <p:cBhvr>
                                        <p:cTn id="30" dur="1" fill="hold">
                                          <p:stCondLst>
                                            <p:cond delay="0"/>
                                          </p:stCondLst>
                                        </p:cTn>
                                        <p:tgtEl>
                                          <p:spTgt spid="27659"/>
                                        </p:tgtEl>
                                        <p:attrNameLst>
                                          <p:attrName>style.visibility</p:attrName>
                                        </p:attrNameLst>
                                      </p:cBhvr>
                                      <p:to>
                                        <p:strVal val="visible"/>
                                      </p:to>
                                    </p:set>
                                  </p:childTnLst>
                                </p:cTn>
                              </p:par>
                            </p:childTnLst>
                          </p:cTn>
                        </p:par>
                        <p:par>
                          <p:cTn id="31" fill="hold" nodeType="afterGroup">
                            <p:stCondLst>
                              <p:cond delay="8000"/>
                            </p:stCondLst>
                            <p:childTnLst>
                              <p:par>
                                <p:cTn id="32" presetID="1" presetClass="entr" presetSubtype="0" fill="hold" grpId="0" nodeType="afterEffect">
                                  <p:stCondLst>
                                    <p:cond delay="1000"/>
                                  </p:stCondLst>
                                  <p:childTnLst>
                                    <p:set>
                                      <p:cBhvr>
                                        <p:cTn id="33" dur="1" fill="hold">
                                          <p:stCondLst>
                                            <p:cond delay="0"/>
                                          </p:stCondLst>
                                        </p:cTn>
                                        <p:tgtEl>
                                          <p:spTgt spid="27660"/>
                                        </p:tgtEl>
                                        <p:attrNameLst>
                                          <p:attrName>style.visibility</p:attrName>
                                        </p:attrNameLst>
                                      </p:cBhvr>
                                      <p:to>
                                        <p:strVal val="visible"/>
                                      </p:to>
                                    </p:set>
                                  </p:childTnLst>
                                </p:cTn>
                              </p:par>
                            </p:childTnLst>
                          </p:cTn>
                        </p:par>
                        <p:par>
                          <p:cTn id="34" fill="hold" nodeType="afterGroup">
                            <p:stCondLst>
                              <p:cond delay="9000"/>
                            </p:stCondLst>
                            <p:childTnLst>
                              <p:par>
                                <p:cTn id="35" presetID="1" presetClass="entr" presetSubtype="0" fill="hold" grpId="0" nodeType="afterEffect">
                                  <p:stCondLst>
                                    <p:cond delay="1000"/>
                                  </p:stCondLst>
                                  <p:childTnLst>
                                    <p:set>
                                      <p:cBhvr>
                                        <p:cTn id="36" dur="1" fill="hold">
                                          <p:stCondLst>
                                            <p:cond delay="0"/>
                                          </p:stCondLst>
                                        </p:cTn>
                                        <p:tgtEl>
                                          <p:spTgt spid="27661"/>
                                        </p:tgtEl>
                                        <p:attrNameLst>
                                          <p:attrName>style.visibility</p:attrName>
                                        </p:attrNameLst>
                                      </p:cBhvr>
                                      <p:to>
                                        <p:strVal val="visible"/>
                                      </p:to>
                                    </p:set>
                                  </p:childTnLst>
                                </p:cTn>
                              </p:par>
                            </p:childTnLst>
                          </p:cTn>
                        </p:par>
                        <p:par>
                          <p:cTn id="37" fill="hold" nodeType="afterGroup">
                            <p:stCondLst>
                              <p:cond delay="10000"/>
                            </p:stCondLst>
                            <p:childTnLst>
                              <p:par>
                                <p:cTn id="38" presetID="1" presetClass="entr" presetSubtype="0" fill="hold" grpId="0" nodeType="afterEffect">
                                  <p:stCondLst>
                                    <p:cond delay="1000"/>
                                  </p:stCondLst>
                                  <p:childTnLst>
                                    <p:set>
                                      <p:cBhvr>
                                        <p:cTn id="39" dur="1" fill="hold">
                                          <p:stCondLst>
                                            <p:cond delay="0"/>
                                          </p:stCondLst>
                                        </p:cTn>
                                        <p:tgtEl>
                                          <p:spTgt spid="27662"/>
                                        </p:tgtEl>
                                        <p:attrNameLst>
                                          <p:attrName>style.visibility</p:attrName>
                                        </p:attrNameLst>
                                      </p:cBhvr>
                                      <p:to>
                                        <p:strVal val="visible"/>
                                      </p:to>
                                    </p:set>
                                  </p:childTnLst>
                                </p:cTn>
                              </p:par>
                            </p:childTnLst>
                          </p:cTn>
                        </p:par>
                        <p:par>
                          <p:cTn id="40" fill="hold" nodeType="afterGroup">
                            <p:stCondLst>
                              <p:cond delay="11000"/>
                            </p:stCondLst>
                            <p:childTnLst>
                              <p:par>
                                <p:cTn id="41" presetID="1" presetClass="entr" presetSubtype="0" fill="hold" grpId="0" nodeType="afterEffect">
                                  <p:stCondLst>
                                    <p:cond delay="1000"/>
                                  </p:stCondLst>
                                  <p:childTnLst>
                                    <p:set>
                                      <p:cBhvr>
                                        <p:cTn id="42" dur="1" fill="hold">
                                          <p:stCondLst>
                                            <p:cond delay="0"/>
                                          </p:stCondLst>
                                        </p:cTn>
                                        <p:tgtEl>
                                          <p:spTgt spid="27663"/>
                                        </p:tgtEl>
                                        <p:attrNameLst>
                                          <p:attrName>style.visibility</p:attrName>
                                        </p:attrNameLst>
                                      </p:cBhvr>
                                      <p:to>
                                        <p:strVal val="visible"/>
                                      </p:to>
                                    </p:set>
                                  </p:childTnLst>
                                </p:cTn>
                              </p:par>
                            </p:childTnLst>
                          </p:cTn>
                        </p:par>
                        <p:par>
                          <p:cTn id="43" fill="hold" nodeType="afterGroup">
                            <p:stCondLst>
                              <p:cond delay="12000"/>
                            </p:stCondLst>
                            <p:childTnLst>
                              <p:par>
                                <p:cTn id="44" presetID="1" presetClass="entr" presetSubtype="0" fill="hold" grpId="0" nodeType="afterEffect">
                                  <p:stCondLst>
                                    <p:cond delay="1000"/>
                                  </p:stCondLst>
                                  <p:childTnLst>
                                    <p:set>
                                      <p:cBhvr>
                                        <p:cTn id="45" dur="1" fill="hold">
                                          <p:stCondLst>
                                            <p:cond delay="0"/>
                                          </p:stCondLst>
                                        </p:cTn>
                                        <p:tgtEl>
                                          <p:spTgt spid="27664"/>
                                        </p:tgtEl>
                                        <p:attrNameLst>
                                          <p:attrName>style.visibility</p:attrName>
                                        </p:attrNameLst>
                                      </p:cBhvr>
                                      <p:to>
                                        <p:strVal val="visible"/>
                                      </p:to>
                                    </p:set>
                                  </p:childTnLst>
                                </p:cTn>
                              </p:par>
                            </p:childTnLst>
                          </p:cTn>
                        </p:par>
                        <p:par>
                          <p:cTn id="46" fill="hold" nodeType="afterGroup">
                            <p:stCondLst>
                              <p:cond delay="13000"/>
                            </p:stCondLst>
                            <p:childTnLst>
                              <p:par>
                                <p:cTn id="47" presetID="1" presetClass="entr" presetSubtype="0" fill="hold" grpId="0" nodeType="afterEffect">
                                  <p:stCondLst>
                                    <p:cond delay="1000"/>
                                  </p:stCondLst>
                                  <p:childTnLst>
                                    <p:set>
                                      <p:cBhvr>
                                        <p:cTn id="48" dur="1" fill="hold">
                                          <p:stCondLst>
                                            <p:cond delay="0"/>
                                          </p:stCondLst>
                                        </p:cTn>
                                        <p:tgtEl>
                                          <p:spTgt spid="27665"/>
                                        </p:tgtEl>
                                        <p:attrNameLst>
                                          <p:attrName>style.visibility</p:attrName>
                                        </p:attrNameLst>
                                      </p:cBhvr>
                                      <p:to>
                                        <p:strVal val="visible"/>
                                      </p:to>
                                    </p:set>
                                  </p:childTnLst>
                                </p:cTn>
                              </p:par>
                            </p:childTnLst>
                          </p:cTn>
                        </p:par>
                        <p:par>
                          <p:cTn id="49" fill="hold" nodeType="afterGroup">
                            <p:stCondLst>
                              <p:cond delay="14000"/>
                            </p:stCondLst>
                            <p:childTnLst>
                              <p:par>
                                <p:cTn id="50" presetID="1" presetClass="entr" presetSubtype="0" fill="hold" grpId="0" nodeType="afterEffect">
                                  <p:stCondLst>
                                    <p:cond delay="1000"/>
                                  </p:stCondLst>
                                  <p:childTnLst>
                                    <p:set>
                                      <p:cBhvr>
                                        <p:cTn id="51" dur="1" fill="hold">
                                          <p:stCondLst>
                                            <p:cond delay="0"/>
                                          </p:stCondLst>
                                        </p:cTn>
                                        <p:tgtEl>
                                          <p:spTgt spid="27666"/>
                                        </p:tgtEl>
                                        <p:attrNameLst>
                                          <p:attrName>style.visibility</p:attrName>
                                        </p:attrNameLst>
                                      </p:cBhvr>
                                      <p:to>
                                        <p:strVal val="visible"/>
                                      </p:to>
                                    </p:set>
                                  </p:childTnLst>
                                </p:cTn>
                              </p:par>
                            </p:childTnLst>
                          </p:cTn>
                        </p:par>
                        <p:par>
                          <p:cTn id="52" fill="hold" nodeType="afterGroup">
                            <p:stCondLst>
                              <p:cond delay="15000"/>
                            </p:stCondLst>
                            <p:childTnLst>
                              <p:par>
                                <p:cTn id="53" presetID="1" presetClass="entr" presetSubtype="0" fill="hold" grpId="0" nodeType="afterEffect">
                                  <p:stCondLst>
                                    <p:cond delay="1000"/>
                                  </p:stCondLst>
                                  <p:childTnLst>
                                    <p:set>
                                      <p:cBhvr>
                                        <p:cTn id="54" dur="1" fill="hold">
                                          <p:stCondLst>
                                            <p:cond delay="0"/>
                                          </p:stCondLst>
                                        </p:cTn>
                                        <p:tgtEl>
                                          <p:spTgt spid="27667"/>
                                        </p:tgtEl>
                                        <p:attrNameLst>
                                          <p:attrName>style.visibility</p:attrName>
                                        </p:attrNameLst>
                                      </p:cBhvr>
                                      <p:to>
                                        <p:strVal val="visible"/>
                                      </p:to>
                                    </p:set>
                                  </p:childTnLst>
                                </p:cTn>
                              </p:par>
                            </p:childTnLst>
                          </p:cTn>
                        </p:par>
                        <p:par>
                          <p:cTn id="55" fill="hold" nodeType="afterGroup">
                            <p:stCondLst>
                              <p:cond delay="16000"/>
                            </p:stCondLst>
                            <p:childTnLst>
                              <p:par>
                                <p:cTn id="56" presetID="1" presetClass="entr" presetSubtype="0" fill="hold" grpId="0" nodeType="afterEffect">
                                  <p:stCondLst>
                                    <p:cond delay="1000"/>
                                  </p:stCondLst>
                                  <p:childTnLst>
                                    <p:set>
                                      <p:cBhvr>
                                        <p:cTn id="57" dur="1" fill="hold">
                                          <p:stCondLst>
                                            <p:cond delay="0"/>
                                          </p:stCondLst>
                                        </p:cTn>
                                        <p:tgtEl>
                                          <p:spTgt spid="27668"/>
                                        </p:tgtEl>
                                        <p:attrNameLst>
                                          <p:attrName>style.visibility</p:attrName>
                                        </p:attrNameLst>
                                      </p:cBhvr>
                                      <p:to>
                                        <p:strVal val="visible"/>
                                      </p:to>
                                    </p:set>
                                  </p:childTnLst>
                                </p:cTn>
                              </p:par>
                            </p:childTnLst>
                          </p:cTn>
                        </p:par>
                        <p:par>
                          <p:cTn id="58" fill="hold" nodeType="afterGroup">
                            <p:stCondLst>
                              <p:cond delay="17000"/>
                            </p:stCondLst>
                            <p:childTnLst>
                              <p:par>
                                <p:cTn id="59" presetID="1" presetClass="entr" presetSubtype="0" fill="hold" grpId="0" nodeType="afterEffect">
                                  <p:stCondLst>
                                    <p:cond delay="1000"/>
                                  </p:stCondLst>
                                  <p:childTnLst>
                                    <p:set>
                                      <p:cBhvr>
                                        <p:cTn id="60" dur="1" fill="hold">
                                          <p:stCondLst>
                                            <p:cond delay="0"/>
                                          </p:stCondLst>
                                        </p:cTn>
                                        <p:tgtEl>
                                          <p:spTgt spid="27669"/>
                                        </p:tgtEl>
                                        <p:attrNameLst>
                                          <p:attrName>style.visibility</p:attrName>
                                        </p:attrNameLst>
                                      </p:cBhvr>
                                      <p:to>
                                        <p:strVal val="visible"/>
                                      </p:to>
                                    </p:set>
                                  </p:childTnLst>
                                </p:cTn>
                              </p:par>
                            </p:childTnLst>
                          </p:cTn>
                        </p:par>
                        <p:par>
                          <p:cTn id="61" fill="hold" nodeType="afterGroup">
                            <p:stCondLst>
                              <p:cond delay="18000"/>
                            </p:stCondLst>
                            <p:childTnLst>
                              <p:par>
                                <p:cTn id="62" presetID="1" presetClass="entr" presetSubtype="0" fill="hold" grpId="0" nodeType="afterEffect">
                                  <p:stCondLst>
                                    <p:cond delay="1000"/>
                                  </p:stCondLst>
                                  <p:childTnLst>
                                    <p:set>
                                      <p:cBhvr>
                                        <p:cTn id="63" dur="1" fill="hold">
                                          <p:stCondLst>
                                            <p:cond delay="0"/>
                                          </p:stCondLst>
                                        </p:cTn>
                                        <p:tgtEl>
                                          <p:spTgt spid="27670"/>
                                        </p:tgtEl>
                                        <p:attrNameLst>
                                          <p:attrName>style.visibility</p:attrName>
                                        </p:attrNameLst>
                                      </p:cBhvr>
                                      <p:to>
                                        <p:strVal val="visible"/>
                                      </p:to>
                                    </p:set>
                                  </p:childTnLst>
                                </p:cTn>
                              </p:par>
                            </p:childTnLst>
                          </p:cTn>
                        </p:par>
                        <p:par>
                          <p:cTn id="64" fill="hold" nodeType="afterGroup">
                            <p:stCondLst>
                              <p:cond delay="19000"/>
                            </p:stCondLst>
                            <p:childTnLst>
                              <p:par>
                                <p:cTn id="65" presetID="1" presetClass="entr" presetSubtype="0" fill="hold" grpId="0" nodeType="afterEffect">
                                  <p:stCondLst>
                                    <p:cond delay="1000"/>
                                  </p:stCondLst>
                                  <p:childTnLst>
                                    <p:set>
                                      <p:cBhvr>
                                        <p:cTn id="66" dur="1" fill="hold">
                                          <p:stCondLst>
                                            <p:cond delay="0"/>
                                          </p:stCondLst>
                                        </p:cTn>
                                        <p:tgtEl>
                                          <p:spTgt spid="27671"/>
                                        </p:tgtEl>
                                        <p:attrNameLst>
                                          <p:attrName>style.visibility</p:attrName>
                                        </p:attrNameLst>
                                      </p:cBhvr>
                                      <p:to>
                                        <p:strVal val="visible"/>
                                      </p:to>
                                    </p:set>
                                  </p:childTnLst>
                                </p:cTn>
                              </p:par>
                            </p:childTnLst>
                          </p:cTn>
                        </p:par>
                        <p:par>
                          <p:cTn id="67" fill="hold" nodeType="afterGroup">
                            <p:stCondLst>
                              <p:cond delay="20000"/>
                            </p:stCondLst>
                            <p:childTnLst>
                              <p:par>
                                <p:cTn id="68" presetID="1" presetClass="entr" presetSubtype="0" fill="hold" grpId="0" nodeType="afterEffect">
                                  <p:stCondLst>
                                    <p:cond delay="1000"/>
                                  </p:stCondLst>
                                  <p:childTnLst>
                                    <p:set>
                                      <p:cBhvr>
                                        <p:cTn id="69" dur="1" fill="hold">
                                          <p:stCondLst>
                                            <p:cond delay="0"/>
                                          </p:stCondLst>
                                        </p:cTn>
                                        <p:tgtEl>
                                          <p:spTgt spid="27672"/>
                                        </p:tgtEl>
                                        <p:attrNameLst>
                                          <p:attrName>style.visibility</p:attrName>
                                        </p:attrNameLst>
                                      </p:cBhvr>
                                      <p:to>
                                        <p:strVal val="visible"/>
                                      </p:to>
                                    </p:set>
                                  </p:childTnLst>
                                </p:cTn>
                              </p:par>
                            </p:childTnLst>
                          </p:cTn>
                        </p:par>
                        <p:par>
                          <p:cTn id="70" fill="hold" nodeType="afterGroup">
                            <p:stCondLst>
                              <p:cond delay="21000"/>
                            </p:stCondLst>
                            <p:childTnLst>
                              <p:par>
                                <p:cTn id="71" presetID="1" presetClass="entr" presetSubtype="0" fill="hold" grpId="0" nodeType="afterEffect">
                                  <p:stCondLst>
                                    <p:cond delay="1000"/>
                                  </p:stCondLst>
                                  <p:childTnLst>
                                    <p:set>
                                      <p:cBhvr>
                                        <p:cTn id="72" dur="1" fill="hold">
                                          <p:stCondLst>
                                            <p:cond delay="0"/>
                                          </p:stCondLst>
                                        </p:cTn>
                                        <p:tgtEl>
                                          <p:spTgt spid="27673"/>
                                        </p:tgtEl>
                                        <p:attrNameLst>
                                          <p:attrName>style.visibility</p:attrName>
                                        </p:attrNameLst>
                                      </p:cBhvr>
                                      <p:to>
                                        <p:strVal val="visible"/>
                                      </p:to>
                                    </p:set>
                                  </p:childTnLst>
                                </p:cTn>
                              </p:par>
                            </p:childTnLst>
                          </p:cTn>
                        </p:par>
                        <p:par>
                          <p:cTn id="73" fill="hold" nodeType="afterGroup">
                            <p:stCondLst>
                              <p:cond delay="22000"/>
                            </p:stCondLst>
                            <p:childTnLst>
                              <p:par>
                                <p:cTn id="74" presetID="1" presetClass="entr" presetSubtype="0" fill="hold" grpId="0" nodeType="afterEffect">
                                  <p:stCondLst>
                                    <p:cond delay="1000"/>
                                  </p:stCondLst>
                                  <p:childTnLst>
                                    <p:set>
                                      <p:cBhvr>
                                        <p:cTn id="75" dur="1" fill="hold">
                                          <p:stCondLst>
                                            <p:cond delay="0"/>
                                          </p:stCondLst>
                                        </p:cTn>
                                        <p:tgtEl>
                                          <p:spTgt spid="27674"/>
                                        </p:tgtEl>
                                        <p:attrNameLst>
                                          <p:attrName>style.visibility</p:attrName>
                                        </p:attrNameLst>
                                      </p:cBhvr>
                                      <p:to>
                                        <p:strVal val="visible"/>
                                      </p:to>
                                    </p:set>
                                  </p:childTnLst>
                                </p:cTn>
                              </p:par>
                            </p:childTnLst>
                          </p:cTn>
                        </p:par>
                        <p:par>
                          <p:cTn id="76" fill="hold" nodeType="afterGroup">
                            <p:stCondLst>
                              <p:cond delay="23000"/>
                            </p:stCondLst>
                            <p:childTnLst>
                              <p:par>
                                <p:cTn id="77" presetID="1" presetClass="entr" presetSubtype="0" fill="hold" grpId="0" nodeType="afterEffect">
                                  <p:stCondLst>
                                    <p:cond delay="1000"/>
                                  </p:stCondLst>
                                  <p:childTnLst>
                                    <p:set>
                                      <p:cBhvr>
                                        <p:cTn id="78" dur="1" fill="hold">
                                          <p:stCondLst>
                                            <p:cond delay="0"/>
                                          </p:stCondLst>
                                        </p:cTn>
                                        <p:tgtEl>
                                          <p:spTgt spid="27675"/>
                                        </p:tgtEl>
                                        <p:attrNameLst>
                                          <p:attrName>style.visibility</p:attrName>
                                        </p:attrNameLst>
                                      </p:cBhvr>
                                      <p:to>
                                        <p:strVal val="visible"/>
                                      </p:to>
                                    </p:set>
                                  </p:childTnLst>
                                </p:cTn>
                              </p:par>
                            </p:childTnLst>
                          </p:cTn>
                        </p:par>
                        <p:par>
                          <p:cTn id="79" fill="hold" nodeType="afterGroup">
                            <p:stCondLst>
                              <p:cond delay="24000"/>
                            </p:stCondLst>
                            <p:childTnLst>
                              <p:par>
                                <p:cTn id="80" presetID="1" presetClass="entr" presetSubtype="0" fill="hold" grpId="0" nodeType="afterEffect">
                                  <p:stCondLst>
                                    <p:cond delay="1000"/>
                                  </p:stCondLst>
                                  <p:childTnLst>
                                    <p:set>
                                      <p:cBhvr>
                                        <p:cTn id="81" dur="1" fill="hold">
                                          <p:stCondLst>
                                            <p:cond delay="0"/>
                                          </p:stCondLst>
                                        </p:cTn>
                                        <p:tgtEl>
                                          <p:spTgt spid="27676"/>
                                        </p:tgtEl>
                                        <p:attrNameLst>
                                          <p:attrName>style.visibility</p:attrName>
                                        </p:attrNameLst>
                                      </p:cBhvr>
                                      <p:to>
                                        <p:strVal val="visible"/>
                                      </p:to>
                                    </p:set>
                                  </p:childTnLst>
                                </p:cTn>
                              </p:par>
                            </p:childTnLst>
                          </p:cTn>
                        </p:par>
                        <p:par>
                          <p:cTn id="82" fill="hold" nodeType="afterGroup">
                            <p:stCondLst>
                              <p:cond delay="25000"/>
                            </p:stCondLst>
                            <p:childTnLst>
                              <p:par>
                                <p:cTn id="83" presetID="1" presetClass="entr" presetSubtype="0" fill="hold" grpId="0" nodeType="afterEffect">
                                  <p:stCondLst>
                                    <p:cond delay="1000"/>
                                  </p:stCondLst>
                                  <p:childTnLst>
                                    <p:set>
                                      <p:cBhvr>
                                        <p:cTn id="84" dur="1" fill="hold">
                                          <p:stCondLst>
                                            <p:cond delay="0"/>
                                          </p:stCondLst>
                                        </p:cTn>
                                        <p:tgtEl>
                                          <p:spTgt spid="27677"/>
                                        </p:tgtEl>
                                        <p:attrNameLst>
                                          <p:attrName>style.visibility</p:attrName>
                                        </p:attrNameLst>
                                      </p:cBhvr>
                                      <p:to>
                                        <p:strVal val="visible"/>
                                      </p:to>
                                    </p:set>
                                  </p:childTnLst>
                                </p:cTn>
                              </p:par>
                            </p:childTnLst>
                          </p:cTn>
                        </p:par>
                        <p:par>
                          <p:cTn id="85" fill="hold" nodeType="afterGroup">
                            <p:stCondLst>
                              <p:cond delay="26000"/>
                            </p:stCondLst>
                            <p:childTnLst>
                              <p:par>
                                <p:cTn id="86" presetID="1" presetClass="entr" presetSubtype="0" fill="hold" grpId="0" nodeType="afterEffect">
                                  <p:stCondLst>
                                    <p:cond delay="1000"/>
                                  </p:stCondLst>
                                  <p:childTnLst>
                                    <p:set>
                                      <p:cBhvr>
                                        <p:cTn id="87" dur="1" fill="hold">
                                          <p:stCondLst>
                                            <p:cond delay="0"/>
                                          </p:stCondLst>
                                        </p:cTn>
                                        <p:tgtEl>
                                          <p:spTgt spid="27678"/>
                                        </p:tgtEl>
                                        <p:attrNameLst>
                                          <p:attrName>style.visibility</p:attrName>
                                        </p:attrNameLst>
                                      </p:cBhvr>
                                      <p:to>
                                        <p:strVal val="visible"/>
                                      </p:to>
                                    </p:set>
                                  </p:childTnLst>
                                </p:cTn>
                              </p:par>
                            </p:childTnLst>
                          </p:cTn>
                        </p:par>
                        <p:par>
                          <p:cTn id="88" fill="hold" nodeType="afterGroup">
                            <p:stCondLst>
                              <p:cond delay="27000"/>
                            </p:stCondLst>
                            <p:childTnLst>
                              <p:par>
                                <p:cTn id="89" presetID="1" presetClass="entr" presetSubtype="0" fill="hold" grpId="0" nodeType="afterEffect">
                                  <p:stCondLst>
                                    <p:cond delay="1000"/>
                                  </p:stCondLst>
                                  <p:childTnLst>
                                    <p:set>
                                      <p:cBhvr>
                                        <p:cTn id="90" dur="1" fill="hold">
                                          <p:stCondLst>
                                            <p:cond delay="0"/>
                                          </p:stCondLst>
                                        </p:cTn>
                                        <p:tgtEl>
                                          <p:spTgt spid="27679"/>
                                        </p:tgtEl>
                                        <p:attrNameLst>
                                          <p:attrName>style.visibility</p:attrName>
                                        </p:attrNameLst>
                                      </p:cBhvr>
                                      <p:to>
                                        <p:strVal val="visible"/>
                                      </p:to>
                                    </p:set>
                                  </p:childTnLst>
                                </p:cTn>
                              </p:par>
                            </p:childTnLst>
                          </p:cTn>
                        </p:par>
                        <p:par>
                          <p:cTn id="91" fill="hold" nodeType="afterGroup">
                            <p:stCondLst>
                              <p:cond delay="28000"/>
                            </p:stCondLst>
                            <p:childTnLst>
                              <p:par>
                                <p:cTn id="92" presetID="1" presetClass="entr" presetSubtype="0" fill="hold" grpId="0" nodeType="afterEffect">
                                  <p:stCondLst>
                                    <p:cond delay="1000"/>
                                  </p:stCondLst>
                                  <p:childTnLst>
                                    <p:set>
                                      <p:cBhvr>
                                        <p:cTn id="93" dur="1" fill="hold">
                                          <p:stCondLst>
                                            <p:cond delay="0"/>
                                          </p:stCondLst>
                                        </p:cTn>
                                        <p:tgtEl>
                                          <p:spTgt spid="27680"/>
                                        </p:tgtEl>
                                        <p:attrNameLst>
                                          <p:attrName>style.visibility</p:attrName>
                                        </p:attrNameLst>
                                      </p:cBhvr>
                                      <p:to>
                                        <p:strVal val="visible"/>
                                      </p:to>
                                    </p:set>
                                  </p:childTnLst>
                                </p:cTn>
                              </p:par>
                            </p:childTnLst>
                          </p:cTn>
                        </p:par>
                        <p:par>
                          <p:cTn id="94" fill="hold" nodeType="afterGroup">
                            <p:stCondLst>
                              <p:cond delay="29000"/>
                            </p:stCondLst>
                            <p:childTnLst>
                              <p:par>
                                <p:cTn id="95" presetID="1" presetClass="entr" presetSubtype="0" fill="hold" grpId="0" nodeType="afterEffect">
                                  <p:stCondLst>
                                    <p:cond delay="1000"/>
                                  </p:stCondLst>
                                  <p:childTnLst>
                                    <p:set>
                                      <p:cBhvr>
                                        <p:cTn id="96" dur="1" fill="hold">
                                          <p:stCondLst>
                                            <p:cond delay="0"/>
                                          </p:stCondLst>
                                        </p:cTn>
                                        <p:tgtEl>
                                          <p:spTgt spid="27681"/>
                                        </p:tgtEl>
                                        <p:attrNameLst>
                                          <p:attrName>style.visibility</p:attrName>
                                        </p:attrNameLst>
                                      </p:cBhvr>
                                      <p:to>
                                        <p:strVal val="visible"/>
                                      </p:to>
                                    </p:set>
                                  </p:childTnLst>
                                  <p:subTnLst>
                                    <p:audio>
                                      <p:cMediaNode>
                                        <p:cTn display="0" masterRel="sameClick">
                                          <p:stCondLst>
                                            <p:cond evt="begin" delay="0">
                                              <p:tn val="95"/>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nimBg="1"/>
      <p:bldP spid="27652" grpId="0" animBg="1"/>
      <p:bldP spid="27653" grpId="0" animBg="1"/>
      <p:bldP spid="27654" grpId="0" animBg="1"/>
      <p:bldP spid="27655" grpId="0" animBg="1"/>
      <p:bldP spid="27656" grpId="0" animBg="1"/>
      <p:bldP spid="27657" grpId="0" animBg="1"/>
      <p:bldP spid="27658" grpId="0" animBg="1"/>
      <p:bldP spid="27659" grpId="0" animBg="1"/>
      <p:bldP spid="27660" grpId="0" animBg="1"/>
      <p:bldP spid="27661" grpId="0" animBg="1"/>
      <p:bldP spid="27662" grpId="0" animBg="1"/>
      <p:bldP spid="27663" grpId="0" animBg="1"/>
      <p:bldP spid="27664" grpId="0" animBg="1"/>
      <p:bldP spid="27665" grpId="0" animBg="1"/>
      <p:bldP spid="27666" grpId="0" animBg="1"/>
      <p:bldP spid="27667" grpId="0" animBg="1"/>
      <p:bldP spid="27668" grpId="0" animBg="1"/>
      <p:bldP spid="27669" grpId="0" animBg="1"/>
      <p:bldP spid="27670" grpId="0" animBg="1"/>
      <p:bldP spid="27671" grpId="0" animBg="1"/>
      <p:bldP spid="27672" grpId="0" animBg="1"/>
      <p:bldP spid="27673" grpId="0" animBg="1"/>
      <p:bldP spid="27674" grpId="0" animBg="1"/>
      <p:bldP spid="27675" grpId="0" animBg="1"/>
      <p:bldP spid="27676" grpId="0" animBg="1"/>
      <p:bldP spid="27677" grpId="0" animBg="1"/>
      <p:bldP spid="27678" grpId="0" animBg="1"/>
      <p:bldP spid="27679" grpId="0" animBg="1"/>
      <p:bldP spid="27680" grpId="0" animBg="1"/>
      <p:bldP spid="2768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848791"/>
            <a:ext cx="8515350" cy="926306"/>
          </a:xfrm>
        </p:spPr>
        <p:txBody>
          <a:bodyPr>
            <a:noAutofit/>
          </a:bodyPr>
          <a:lstStyle/>
          <a:p>
            <a:pPr>
              <a:lnSpc>
                <a:spcPct val="107000"/>
              </a:lnSpc>
              <a:spcAft>
                <a:spcPts val="600"/>
              </a:spcAft>
            </a:pPr>
            <a:r>
              <a:rPr lang="en-AU" sz="2700" dirty="0">
                <a:latin typeface="Berlin Sans FB" panose="020E0602020502020306" pitchFamily="34" charset="0"/>
                <a:ea typeface="Calibri" panose="020F0502020204030204" pitchFamily="34" charset="0"/>
                <a:cs typeface="Times New Roman" panose="02020603050405020304" pitchFamily="18" charset="0"/>
              </a:rPr>
              <a:t/>
            </a:r>
            <a:br>
              <a:rPr lang="en-AU" sz="2700" dirty="0">
                <a:latin typeface="Berlin Sans FB" panose="020E0602020502020306" pitchFamily="34" charset="0"/>
                <a:ea typeface="Calibri" panose="020F0502020204030204" pitchFamily="34" charset="0"/>
                <a:cs typeface="Times New Roman" panose="02020603050405020304" pitchFamily="18" charset="0"/>
              </a:rPr>
            </a:br>
            <a:r>
              <a:rPr lang="en-AU" sz="4000" dirty="0" smtClean="0">
                <a:effectLst/>
                <a:latin typeface="Berlin Sans FB" panose="020E0602020502020306" pitchFamily="34" charset="0"/>
                <a:ea typeface="Calibri" panose="020F0502020204030204" pitchFamily="34" charset="0"/>
                <a:cs typeface="Times New Roman" panose="02020603050405020304" pitchFamily="18" charset="0"/>
              </a:rPr>
              <a:t>10. What is a monopoly?</a:t>
            </a: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2700" dirty="0">
                <a:latin typeface="Berlin Sans FB" panose="020E0602020502020306" pitchFamily="34" charset="0"/>
                <a:ea typeface="Calibri" panose="020F0502020204030204" pitchFamily="34" charset="0"/>
                <a:cs typeface="Times New Roman" panose="02020603050405020304" pitchFamily="18" charset="0"/>
              </a:rPr>
              <a:t/>
            </a:r>
            <a:br>
              <a:rPr lang="en-AU" sz="2700" dirty="0">
                <a:latin typeface="Berlin Sans FB" panose="020E0602020502020306" pitchFamily="34" charset="0"/>
                <a:ea typeface="Calibri" panose="020F0502020204030204" pitchFamily="34" charset="0"/>
                <a:cs typeface="Times New Roman" panose="02020603050405020304" pitchFamily="18" charset="0"/>
              </a:rPr>
            </a:br>
            <a:endParaRPr lang="en-AU" sz="2700" dirty="0">
              <a:latin typeface="Berlin Sans FB" panose="020E0602020502020306" pitchFamily="34" charset="0"/>
            </a:endParaRPr>
          </a:p>
        </p:txBody>
      </p:sp>
      <p:sp>
        <p:nvSpPr>
          <p:cNvPr id="3" name="Content Placeholder 2"/>
          <p:cNvSpPr>
            <a:spLocks noGrp="1"/>
          </p:cNvSpPr>
          <p:nvPr>
            <p:ph idx="1"/>
          </p:nvPr>
        </p:nvSpPr>
        <p:spPr>
          <a:xfrm>
            <a:off x="314325" y="1114080"/>
            <a:ext cx="7886700" cy="3263504"/>
          </a:xfrm>
        </p:spPr>
        <p:txBody>
          <a:bodyPr>
            <a:noAutofit/>
          </a:bodyPr>
          <a:lstStyle/>
          <a:p>
            <a:pPr marL="257175" indent="-257175">
              <a:lnSpc>
                <a:spcPct val="107000"/>
              </a:lnSpc>
              <a:spcAft>
                <a:spcPts val="600"/>
              </a:spcAft>
              <a:buFont typeface="+mj-lt"/>
              <a:buAutoNum type="alphaLcPeriod"/>
              <a:tabLst>
                <a:tab pos="342900" algn="l"/>
              </a:tabLst>
            </a:pPr>
            <a:r>
              <a:rPr lang="en-AU" sz="2800" dirty="0">
                <a:latin typeface="Berlin Sans FB" panose="020E0602020502020306" pitchFamily="34" charset="0"/>
                <a:ea typeface="Calibri" panose="020F0502020204030204" pitchFamily="34" charset="0"/>
                <a:cs typeface="Times New Roman" panose="02020603050405020304" pitchFamily="18" charset="0"/>
              </a:rPr>
              <a:t>A fun board game for the whole </a:t>
            </a:r>
            <a:r>
              <a:rPr lang="en-AU" sz="2800" dirty="0" smtClean="0">
                <a:latin typeface="Berlin Sans FB" panose="020E0602020502020306" pitchFamily="34" charset="0"/>
                <a:ea typeface="Calibri" panose="020F0502020204030204" pitchFamily="34" charset="0"/>
                <a:cs typeface="Times New Roman" panose="02020603050405020304" pitchFamily="18" charset="0"/>
              </a:rPr>
              <a:t>family</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a:latin typeface="Berlin Sans FB" panose="020E0602020502020306" pitchFamily="34" charset="0"/>
                <a:ea typeface="Calibri" panose="020F0502020204030204" pitchFamily="34" charset="0"/>
                <a:cs typeface="Times New Roman" panose="02020603050405020304" pitchFamily="18" charset="0"/>
              </a:rPr>
              <a:t>A rich company</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a:latin typeface="Berlin Sans FB" panose="020E0602020502020306" pitchFamily="34" charset="0"/>
                <a:ea typeface="Calibri" panose="020F0502020204030204" pitchFamily="34" charset="0"/>
                <a:cs typeface="Times New Roman" panose="02020603050405020304" pitchFamily="18" charset="0"/>
              </a:rPr>
              <a:t>Where a company has control over the production of a product</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a:latin typeface="Berlin Sans FB" panose="020E0602020502020306" pitchFamily="34" charset="0"/>
                <a:ea typeface="Calibri" panose="020F0502020204030204" pitchFamily="34" charset="0"/>
                <a:cs typeface="Times New Roman" panose="02020603050405020304" pitchFamily="18" charset="0"/>
              </a:rPr>
              <a:t>The act of selling a lot of a product to a trading partner without receiving anything in return</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p:txBody>
      </p:sp>
      <p:sp>
        <p:nvSpPr>
          <p:cNvPr id="27651" name="Oval 3"/>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30</a:t>
            </a:r>
          </a:p>
        </p:txBody>
      </p:sp>
      <p:sp>
        <p:nvSpPr>
          <p:cNvPr id="27652" name="Oval 4"/>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29</a:t>
            </a:r>
          </a:p>
        </p:txBody>
      </p:sp>
      <p:sp>
        <p:nvSpPr>
          <p:cNvPr id="27653" name="Oval 5"/>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28</a:t>
            </a:r>
          </a:p>
        </p:txBody>
      </p:sp>
      <p:sp>
        <p:nvSpPr>
          <p:cNvPr id="27654" name="Oval 6"/>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27</a:t>
            </a:r>
          </a:p>
        </p:txBody>
      </p:sp>
      <p:sp>
        <p:nvSpPr>
          <p:cNvPr id="27655" name="Oval 7"/>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26</a:t>
            </a:r>
          </a:p>
        </p:txBody>
      </p:sp>
      <p:sp>
        <p:nvSpPr>
          <p:cNvPr id="27656" name="Oval 8"/>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25</a:t>
            </a:r>
          </a:p>
        </p:txBody>
      </p:sp>
      <p:sp>
        <p:nvSpPr>
          <p:cNvPr id="27657" name="Oval 9"/>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24</a:t>
            </a:r>
          </a:p>
        </p:txBody>
      </p:sp>
      <p:sp>
        <p:nvSpPr>
          <p:cNvPr id="27658" name="Oval 10"/>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23</a:t>
            </a:r>
          </a:p>
        </p:txBody>
      </p:sp>
      <p:sp>
        <p:nvSpPr>
          <p:cNvPr id="27659" name="Oval 11"/>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22</a:t>
            </a:r>
          </a:p>
        </p:txBody>
      </p:sp>
      <p:sp>
        <p:nvSpPr>
          <p:cNvPr id="27660" name="Oval 12"/>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21</a:t>
            </a:r>
          </a:p>
        </p:txBody>
      </p:sp>
      <p:sp>
        <p:nvSpPr>
          <p:cNvPr id="27661" name="Oval 13"/>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20</a:t>
            </a:r>
          </a:p>
        </p:txBody>
      </p:sp>
      <p:sp>
        <p:nvSpPr>
          <p:cNvPr id="27662" name="Oval 14"/>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19</a:t>
            </a:r>
          </a:p>
        </p:txBody>
      </p:sp>
      <p:sp>
        <p:nvSpPr>
          <p:cNvPr id="27663" name="Oval 15"/>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18</a:t>
            </a:r>
          </a:p>
        </p:txBody>
      </p:sp>
      <p:sp>
        <p:nvSpPr>
          <p:cNvPr id="27664" name="Oval 16"/>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17</a:t>
            </a:r>
          </a:p>
        </p:txBody>
      </p:sp>
      <p:sp>
        <p:nvSpPr>
          <p:cNvPr id="27665" name="Oval 17"/>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16</a:t>
            </a:r>
          </a:p>
        </p:txBody>
      </p:sp>
      <p:sp>
        <p:nvSpPr>
          <p:cNvPr id="27666" name="Oval 18"/>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15</a:t>
            </a:r>
          </a:p>
        </p:txBody>
      </p:sp>
      <p:sp>
        <p:nvSpPr>
          <p:cNvPr id="27667" name="Oval 19"/>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14</a:t>
            </a:r>
          </a:p>
        </p:txBody>
      </p:sp>
      <p:sp>
        <p:nvSpPr>
          <p:cNvPr id="27668" name="Oval 20"/>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13</a:t>
            </a:r>
          </a:p>
        </p:txBody>
      </p:sp>
      <p:sp>
        <p:nvSpPr>
          <p:cNvPr id="27669" name="Oval 21"/>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12</a:t>
            </a:r>
          </a:p>
        </p:txBody>
      </p:sp>
      <p:sp>
        <p:nvSpPr>
          <p:cNvPr id="27670" name="Oval 22"/>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11</a:t>
            </a:r>
          </a:p>
        </p:txBody>
      </p:sp>
      <p:sp>
        <p:nvSpPr>
          <p:cNvPr id="27671" name="Oval 23"/>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10</a:t>
            </a:r>
          </a:p>
        </p:txBody>
      </p:sp>
      <p:sp>
        <p:nvSpPr>
          <p:cNvPr id="27672" name="Oval 24"/>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9</a:t>
            </a:r>
          </a:p>
        </p:txBody>
      </p:sp>
      <p:sp>
        <p:nvSpPr>
          <p:cNvPr id="27673" name="Oval 25"/>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8</a:t>
            </a:r>
          </a:p>
        </p:txBody>
      </p:sp>
      <p:sp>
        <p:nvSpPr>
          <p:cNvPr id="27674" name="Oval 26"/>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7</a:t>
            </a:r>
          </a:p>
        </p:txBody>
      </p:sp>
      <p:sp>
        <p:nvSpPr>
          <p:cNvPr id="27675" name="Oval 27"/>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6</a:t>
            </a:r>
          </a:p>
        </p:txBody>
      </p:sp>
      <p:sp>
        <p:nvSpPr>
          <p:cNvPr id="27676" name="Oval 28"/>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5</a:t>
            </a:r>
          </a:p>
        </p:txBody>
      </p:sp>
      <p:sp>
        <p:nvSpPr>
          <p:cNvPr id="27677" name="Oval 29"/>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4</a:t>
            </a:r>
          </a:p>
        </p:txBody>
      </p:sp>
      <p:sp>
        <p:nvSpPr>
          <p:cNvPr id="27678" name="Oval 30"/>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3</a:t>
            </a:r>
          </a:p>
        </p:txBody>
      </p:sp>
      <p:sp>
        <p:nvSpPr>
          <p:cNvPr id="27679" name="Oval 31"/>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a:t>
            </a:r>
          </a:p>
        </p:txBody>
      </p:sp>
      <p:sp>
        <p:nvSpPr>
          <p:cNvPr id="27680" name="Oval 32"/>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a:t>
            </a:r>
          </a:p>
        </p:txBody>
      </p:sp>
      <p:sp>
        <p:nvSpPr>
          <p:cNvPr id="27681" name="Oval 33"/>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End</a:t>
            </a:r>
          </a:p>
        </p:txBody>
      </p:sp>
    </p:spTree>
    <p:extLst>
      <p:ext uri="{BB962C8B-B14F-4D97-AF65-F5344CB8AC3E}">
        <p14:creationId xmlns:p14="http://schemas.microsoft.com/office/powerpoint/2010/main" val="29692941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27652"/>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27653"/>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27654"/>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27655"/>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27656"/>
                                        </p:tgtEl>
                                        <p:attrNameLst>
                                          <p:attrName>style.visibility</p:attrName>
                                        </p:attrNameLst>
                                      </p:cBhvr>
                                      <p:to>
                                        <p:strVal val="visible"/>
                                      </p:to>
                                    </p:set>
                                  </p:childTnLst>
                                </p:cTn>
                              </p:par>
                            </p:childTnLst>
                          </p:cTn>
                        </p:par>
                        <p:par>
                          <p:cTn id="22" fill="hold" nodeType="afterGroup">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27657"/>
                                        </p:tgtEl>
                                        <p:attrNameLst>
                                          <p:attrName>style.visibility</p:attrName>
                                        </p:attrNameLst>
                                      </p:cBhvr>
                                      <p:to>
                                        <p:strVal val="visible"/>
                                      </p:to>
                                    </p:set>
                                  </p:childTnLst>
                                </p:cTn>
                              </p:par>
                            </p:childTnLst>
                          </p:cTn>
                        </p:par>
                        <p:par>
                          <p:cTn id="25" fill="hold" nodeType="afterGroup">
                            <p:stCondLst>
                              <p:cond delay="6000"/>
                            </p:stCondLst>
                            <p:childTnLst>
                              <p:par>
                                <p:cTn id="26" presetID="1" presetClass="entr" presetSubtype="0" fill="hold" grpId="0" nodeType="afterEffect">
                                  <p:stCondLst>
                                    <p:cond delay="1000"/>
                                  </p:stCondLst>
                                  <p:childTnLst>
                                    <p:set>
                                      <p:cBhvr>
                                        <p:cTn id="27" dur="1" fill="hold">
                                          <p:stCondLst>
                                            <p:cond delay="0"/>
                                          </p:stCondLst>
                                        </p:cTn>
                                        <p:tgtEl>
                                          <p:spTgt spid="27658"/>
                                        </p:tgtEl>
                                        <p:attrNameLst>
                                          <p:attrName>style.visibility</p:attrName>
                                        </p:attrNameLst>
                                      </p:cBhvr>
                                      <p:to>
                                        <p:strVal val="visible"/>
                                      </p:to>
                                    </p:set>
                                  </p:childTnLst>
                                </p:cTn>
                              </p:par>
                            </p:childTnLst>
                          </p:cTn>
                        </p:par>
                        <p:par>
                          <p:cTn id="28" fill="hold" nodeType="afterGroup">
                            <p:stCondLst>
                              <p:cond delay="7000"/>
                            </p:stCondLst>
                            <p:childTnLst>
                              <p:par>
                                <p:cTn id="29" presetID="1" presetClass="entr" presetSubtype="0" fill="hold" grpId="0" nodeType="afterEffect">
                                  <p:stCondLst>
                                    <p:cond delay="1000"/>
                                  </p:stCondLst>
                                  <p:childTnLst>
                                    <p:set>
                                      <p:cBhvr>
                                        <p:cTn id="30" dur="1" fill="hold">
                                          <p:stCondLst>
                                            <p:cond delay="0"/>
                                          </p:stCondLst>
                                        </p:cTn>
                                        <p:tgtEl>
                                          <p:spTgt spid="27659"/>
                                        </p:tgtEl>
                                        <p:attrNameLst>
                                          <p:attrName>style.visibility</p:attrName>
                                        </p:attrNameLst>
                                      </p:cBhvr>
                                      <p:to>
                                        <p:strVal val="visible"/>
                                      </p:to>
                                    </p:set>
                                  </p:childTnLst>
                                </p:cTn>
                              </p:par>
                            </p:childTnLst>
                          </p:cTn>
                        </p:par>
                        <p:par>
                          <p:cTn id="31" fill="hold" nodeType="afterGroup">
                            <p:stCondLst>
                              <p:cond delay="8000"/>
                            </p:stCondLst>
                            <p:childTnLst>
                              <p:par>
                                <p:cTn id="32" presetID="1" presetClass="entr" presetSubtype="0" fill="hold" grpId="0" nodeType="afterEffect">
                                  <p:stCondLst>
                                    <p:cond delay="1000"/>
                                  </p:stCondLst>
                                  <p:childTnLst>
                                    <p:set>
                                      <p:cBhvr>
                                        <p:cTn id="33" dur="1" fill="hold">
                                          <p:stCondLst>
                                            <p:cond delay="0"/>
                                          </p:stCondLst>
                                        </p:cTn>
                                        <p:tgtEl>
                                          <p:spTgt spid="27660"/>
                                        </p:tgtEl>
                                        <p:attrNameLst>
                                          <p:attrName>style.visibility</p:attrName>
                                        </p:attrNameLst>
                                      </p:cBhvr>
                                      <p:to>
                                        <p:strVal val="visible"/>
                                      </p:to>
                                    </p:set>
                                  </p:childTnLst>
                                </p:cTn>
                              </p:par>
                            </p:childTnLst>
                          </p:cTn>
                        </p:par>
                        <p:par>
                          <p:cTn id="34" fill="hold" nodeType="afterGroup">
                            <p:stCondLst>
                              <p:cond delay="9000"/>
                            </p:stCondLst>
                            <p:childTnLst>
                              <p:par>
                                <p:cTn id="35" presetID="1" presetClass="entr" presetSubtype="0" fill="hold" grpId="0" nodeType="afterEffect">
                                  <p:stCondLst>
                                    <p:cond delay="1000"/>
                                  </p:stCondLst>
                                  <p:childTnLst>
                                    <p:set>
                                      <p:cBhvr>
                                        <p:cTn id="36" dur="1" fill="hold">
                                          <p:stCondLst>
                                            <p:cond delay="0"/>
                                          </p:stCondLst>
                                        </p:cTn>
                                        <p:tgtEl>
                                          <p:spTgt spid="27661"/>
                                        </p:tgtEl>
                                        <p:attrNameLst>
                                          <p:attrName>style.visibility</p:attrName>
                                        </p:attrNameLst>
                                      </p:cBhvr>
                                      <p:to>
                                        <p:strVal val="visible"/>
                                      </p:to>
                                    </p:set>
                                  </p:childTnLst>
                                </p:cTn>
                              </p:par>
                            </p:childTnLst>
                          </p:cTn>
                        </p:par>
                        <p:par>
                          <p:cTn id="37" fill="hold" nodeType="afterGroup">
                            <p:stCondLst>
                              <p:cond delay="10000"/>
                            </p:stCondLst>
                            <p:childTnLst>
                              <p:par>
                                <p:cTn id="38" presetID="1" presetClass="entr" presetSubtype="0" fill="hold" grpId="0" nodeType="afterEffect">
                                  <p:stCondLst>
                                    <p:cond delay="1000"/>
                                  </p:stCondLst>
                                  <p:childTnLst>
                                    <p:set>
                                      <p:cBhvr>
                                        <p:cTn id="39" dur="1" fill="hold">
                                          <p:stCondLst>
                                            <p:cond delay="0"/>
                                          </p:stCondLst>
                                        </p:cTn>
                                        <p:tgtEl>
                                          <p:spTgt spid="27662"/>
                                        </p:tgtEl>
                                        <p:attrNameLst>
                                          <p:attrName>style.visibility</p:attrName>
                                        </p:attrNameLst>
                                      </p:cBhvr>
                                      <p:to>
                                        <p:strVal val="visible"/>
                                      </p:to>
                                    </p:set>
                                  </p:childTnLst>
                                </p:cTn>
                              </p:par>
                            </p:childTnLst>
                          </p:cTn>
                        </p:par>
                        <p:par>
                          <p:cTn id="40" fill="hold" nodeType="afterGroup">
                            <p:stCondLst>
                              <p:cond delay="11000"/>
                            </p:stCondLst>
                            <p:childTnLst>
                              <p:par>
                                <p:cTn id="41" presetID="1" presetClass="entr" presetSubtype="0" fill="hold" grpId="0" nodeType="afterEffect">
                                  <p:stCondLst>
                                    <p:cond delay="1000"/>
                                  </p:stCondLst>
                                  <p:childTnLst>
                                    <p:set>
                                      <p:cBhvr>
                                        <p:cTn id="42" dur="1" fill="hold">
                                          <p:stCondLst>
                                            <p:cond delay="0"/>
                                          </p:stCondLst>
                                        </p:cTn>
                                        <p:tgtEl>
                                          <p:spTgt spid="27663"/>
                                        </p:tgtEl>
                                        <p:attrNameLst>
                                          <p:attrName>style.visibility</p:attrName>
                                        </p:attrNameLst>
                                      </p:cBhvr>
                                      <p:to>
                                        <p:strVal val="visible"/>
                                      </p:to>
                                    </p:set>
                                  </p:childTnLst>
                                </p:cTn>
                              </p:par>
                            </p:childTnLst>
                          </p:cTn>
                        </p:par>
                        <p:par>
                          <p:cTn id="43" fill="hold" nodeType="afterGroup">
                            <p:stCondLst>
                              <p:cond delay="12000"/>
                            </p:stCondLst>
                            <p:childTnLst>
                              <p:par>
                                <p:cTn id="44" presetID="1" presetClass="entr" presetSubtype="0" fill="hold" grpId="0" nodeType="afterEffect">
                                  <p:stCondLst>
                                    <p:cond delay="1000"/>
                                  </p:stCondLst>
                                  <p:childTnLst>
                                    <p:set>
                                      <p:cBhvr>
                                        <p:cTn id="45" dur="1" fill="hold">
                                          <p:stCondLst>
                                            <p:cond delay="0"/>
                                          </p:stCondLst>
                                        </p:cTn>
                                        <p:tgtEl>
                                          <p:spTgt spid="27664"/>
                                        </p:tgtEl>
                                        <p:attrNameLst>
                                          <p:attrName>style.visibility</p:attrName>
                                        </p:attrNameLst>
                                      </p:cBhvr>
                                      <p:to>
                                        <p:strVal val="visible"/>
                                      </p:to>
                                    </p:set>
                                  </p:childTnLst>
                                </p:cTn>
                              </p:par>
                            </p:childTnLst>
                          </p:cTn>
                        </p:par>
                        <p:par>
                          <p:cTn id="46" fill="hold" nodeType="afterGroup">
                            <p:stCondLst>
                              <p:cond delay="13000"/>
                            </p:stCondLst>
                            <p:childTnLst>
                              <p:par>
                                <p:cTn id="47" presetID="1" presetClass="entr" presetSubtype="0" fill="hold" grpId="0" nodeType="afterEffect">
                                  <p:stCondLst>
                                    <p:cond delay="1000"/>
                                  </p:stCondLst>
                                  <p:childTnLst>
                                    <p:set>
                                      <p:cBhvr>
                                        <p:cTn id="48" dur="1" fill="hold">
                                          <p:stCondLst>
                                            <p:cond delay="0"/>
                                          </p:stCondLst>
                                        </p:cTn>
                                        <p:tgtEl>
                                          <p:spTgt spid="27665"/>
                                        </p:tgtEl>
                                        <p:attrNameLst>
                                          <p:attrName>style.visibility</p:attrName>
                                        </p:attrNameLst>
                                      </p:cBhvr>
                                      <p:to>
                                        <p:strVal val="visible"/>
                                      </p:to>
                                    </p:set>
                                  </p:childTnLst>
                                </p:cTn>
                              </p:par>
                            </p:childTnLst>
                          </p:cTn>
                        </p:par>
                        <p:par>
                          <p:cTn id="49" fill="hold" nodeType="afterGroup">
                            <p:stCondLst>
                              <p:cond delay="14000"/>
                            </p:stCondLst>
                            <p:childTnLst>
                              <p:par>
                                <p:cTn id="50" presetID="1" presetClass="entr" presetSubtype="0" fill="hold" grpId="0" nodeType="afterEffect">
                                  <p:stCondLst>
                                    <p:cond delay="1000"/>
                                  </p:stCondLst>
                                  <p:childTnLst>
                                    <p:set>
                                      <p:cBhvr>
                                        <p:cTn id="51" dur="1" fill="hold">
                                          <p:stCondLst>
                                            <p:cond delay="0"/>
                                          </p:stCondLst>
                                        </p:cTn>
                                        <p:tgtEl>
                                          <p:spTgt spid="27666"/>
                                        </p:tgtEl>
                                        <p:attrNameLst>
                                          <p:attrName>style.visibility</p:attrName>
                                        </p:attrNameLst>
                                      </p:cBhvr>
                                      <p:to>
                                        <p:strVal val="visible"/>
                                      </p:to>
                                    </p:set>
                                  </p:childTnLst>
                                </p:cTn>
                              </p:par>
                            </p:childTnLst>
                          </p:cTn>
                        </p:par>
                        <p:par>
                          <p:cTn id="52" fill="hold" nodeType="afterGroup">
                            <p:stCondLst>
                              <p:cond delay="15000"/>
                            </p:stCondLst>
                            <p:childTnLst>
                              <p:par>
                                <p:cTn id="53" presetID="1" presetClass="entr" presetSubtype="0" fill="hold" grpId="0" nodeType="afterEffect">
                                  <p:stCondLst>
                                    <p:cond delay="1000"/>
                                  </p:stCondLst>
                                  <p:childTnLst>
                                    <p:set>
                                      <p:cBhvr>
                                        <p:cTn id="54" dur="1" fill="hold">
                                          <p:stCondLst>
                                            <p:cond delay="0"/>
                                          </p:stCondLst>
                                        </p:cTn>
                                        <p:tgtEl>
                                          <p:spTgt spid="27667"/>
                                        </p:tgtEl>
                                        <p:attrNameLst>
                                          <p:attrName>style.visibility</p:attrName>
                                        </p:attrNameLst>
                                      </p:cBhvr>
                                      <p:to>
                                        <p:strVal val="visible"/>
                                      </p:to>
                                    </p:set>
                                  </p:childTnLst>
                                </p:cTn>
                              </p:par>
                            </p:childTnLst>
                          </p:cTn>
                        </p:par>
                        <p:par>
                          <p:cTn id="55" fill="hold" nodeType="afterGroup">
                            <p:stCondLst>
                              <p:cond delay="16000"/>
                            </p:stCondLst>
                            <p:childTnLst>
                              <p:par>
                                <p:cTn id="56" presetID="1" presetClass="entr" presetSubtype="0" fill="hold" grpId="0" nodeType="afterEffect">
                                  <p:stCondLst>
                                    <p:cond delay="1000"/>
                                  </p:stCondLst>
                                  <p:childTnLst>
                                    <p:set>
                                      <p:cBhvr>
                                        <p:cTn id="57" dur="1" fill="hold">
                                          <p:stCondLst>
                                            <p:cond delay="0"/>
                                          </p:stCondLst>
                                        </p:cTn>
                                        <p:tgtEl>
                                          <p:spTgt spid="27668"/>
                                        </p:tgtEl>
                                        <p:attrNameLst>
                                          <p:attrName>style.visibility</p:attrName>
                                        </p:attrNameLst>
                                      </p:cBhvr>
                                      <p:to>
                                        <p:strVal val="visible"/>
                                      </p:to>
                                    </p:set>
                                  </p:childTnLst>
                                </p:cTn>
                              </p:par>
                            </p:childTnLst>
                          </p:cTn>
                        </p:par>
                        <p:par>
                          <p:cTn id="58" fill="hold" nodeType="afterGroup">
                            <p:stCondLst>
                              <p:cond delay="17000"/>
                            </p:stCondLst>
                            <p:childTnLst>
                              <p:par>
                                <p:cTn id="59" presetID="1" presetClass="entr" presetSubtype="0" fill="hold" grpId="0" nodeType="afterEffect">
                                  <p:stCondLst>
                                    <p:cond delay="1000"/>
                                  </p:stCondLst>
                                  <p:childTnLst>
                                    <p:set>
                                      <p:cBhvr>
                                        <p:cTn id="60" dur="1" fill="hold">
                                          <p:stCondLst>
                                            <p:cond delay="0"/>
                                          </p:stCondLst>
                                        </p:cTn>
                                        <p:tgtEl>
                                          <p:spTgt spid="27669"/>
                                        </p:tgtEl>
                                        <p:attrNameLst>
                                          <p:attrName>style.visibility</p:attrName>
                                        </p:attrNameLst>
                                      </p:cBhvr>
                                      <p:to>
                                        <p:strVal val="visible"/>
                                      </p:to>
                                    </p:set>
                                  </p:childTnLst>
                                </p:cTn>
                              </p:par>
                            </p:childTnLst>
                          </p:cTn>
                        </p:par>
                        <p:par>
                          <p:cTn id="61" fill="hold" nodeType="afterGroup">
                            <p:stCondLst>
                              <p:cond delay="18000"/>
                            </p:stCondLst>
                            <p:childTnLst>
                              <p:par>
                                <p:cTn id="62" presetID="1" presetClass="entr" presetSubtype="0" fill="hold" grpId="0" nodeType="afterEffect">
                                  <p:stCondLst>
                                    <p:cond delay="1000"/>
                                  </p:stCondLst>
                                  <p:childTnLst>
                                    <p:set>
                                      <p:cBhvr>
                                        <p:cTn id="63" dur="1" fill="hold">
                                          <p:stCondLst>
                                            <p:cond delay="0"/>
                                          </p:stCondLst>
                                        </p:cTn>
                                        <p:tgtEl>
                                          <p:spTgt spid="27670"/>
                                        </p:tgtEl>
                                        <p:attrNameLst>
                                          <p:attrName>style.visibility</p:attrName>
                                        </p:attrNameLst>
                                      </p:cBhvr>
                                      <p:to>
                                        <p:strVal val="visible"/>
                                      </p:to>
                                    </p:set>
                                  </p:childTnLst>
                                </p:cTn>
                              </p:par>
                            </p:childTnLst>
                          </p:cTn>
                        </p:par>
                        <p:par>
                          <p:cTn id="64" fill="hold" nodeType="afterGroup">
                            <p:stCondLst>
                              <p:cond delay="19000"/>
                            </p:stCondLst>
                            <p:childTnLst>
                              <p:par>
                                <p:cTn id="65" presetID="1" presetClass="entr" presetSubtype="0" fill="hold" grpId="0" nodeType="afterEffect">
                                  <p:stCondLst>
                                    <p:cond delay="1000"/>
                                  </p:stCondLst>
                                  <p:childTnLst>
                                    <p:set>
                                      <p:cBhvr>
                                        <p:cTn id="66" dur="1" fill="hold">
                                          <p:stCondLst>
                                            <p:cond delay="0"/>
                                          </p:stCondLst>
                                        </p:cTn>
                                        <p:tgtEl>
                                          <p:spTgt spid="27671"/>
                                        </p:tgtEl>
                                        <p:attrNameLst>
                                          <p:attrName>style.visibility</p:attrName>
                                        </p:attrNameLst>
                                      </p:cBhvr>
                                      <p:to>
                                        <p:strVal val="visible"/>
                                      </p:to>
                                    </p:set>
                                  </p:childTnLst>
                                </p:cTn>
                              </p:par>
                            </p:childTnLst>
                          </p:cTn>
                        </p:par>
                        <p:par>
                          <p:cTn id="67" fill="hold" nodeType="afterGroup">
                            <p:stCondLst>
                              <p:cond delay="20000"/>
                            </p:stCondLst>
                            <p:childTnLst>
                              <p:par>
                                <p:cTn id="68" presetID="1" presetClass="entr" presetSubtype="0" fill="hold" grpId="0" nodeType="afterEffect">
                                  <p:stCondLst>
                                    <p:cond delay="1000"/>
                                  </p:stCondLst>
                                  <p:childTnLst>
                                    <p:set>
                                      <p:cBhvr>
                                        <p:cTn id="69" dur="1" fill="hold">
                                          <p:stCondLst>
                                            <p:cond delay="0"/>
                                          </p:stCondLst>
                                        </p:cTn>
                                        <p:tgtEl>
                                          <p:spTgt spid="27672"/>
                                        </p:tgtEl>
                                        <p:attrNameLst>
                                          <p:attrName>style.visibility</p:attrName>
                                        </p:attrNameLst>
                                      </p:cBhvr>
                                      <p:to>
                                        <p:strVal val="visible"/>
                                      </p:to>
                                    </p:set>
                                  </p:childTnLst>
                                </p:cTn>
                              </p:par>
                            </p:childTnLst>
                          </p:cTn>
                        </p:par>
                        <p:par>
                          <p:cTn id="70" fill="hold" nodeType="afterGroup">
                            <p:stCondLst>
                              <p:cond delay="21000"/>
                            </p:stCondLst>
                            <p:childTnLst>
                              <p:par>
                                <p:cTn id="71" presetID="1" presetClass="entr" presetSubtype="0" fill="hold" grpId="0" nodeType="afterEffect">
                                  <p:stCondLst>
                                    <p:cond delay="1000"/>
                                  </p:stCondLst>
                                  <p:childTnLst>
                                    <p:set>
                                      <p:cBhvr>
                                        <p:cTn id="72" dur="1" fill="hold">
                                          <p:stCondLst>
                                            <p:cond delay="0"/>
                                          </p:stCondLst>
                                        </p:cTn>
                                        <p:tgtEl>
                                          <p:spTgt spid="27673"/>
                                        </p:tgtEl>
                                        <p:attrNameLst>
                                          <p:attrName>style.visibility</p:attrName>
                                        </p:attrNameLst>
                                      </p:cBhvr>
                                      <p:to>
                                        <p:strVal val="visible"/>
                                      </p:to>
                                    </p:set>
                                  </p:childTnLst>
                                </p:cTn>
                              </p:par>
                            </p:childTnLst>
                          </p:cTn>
                        </p:par>
                        <p:par>
                          <p:cTn id="73" fill="hold" nodeType="afterGroup">
                            <p:stCondLst>
                              <p:cond delay="22000"/>
                            </p:stCondLst>
                            <p:childTnLst>
                              <p:par>
                                <p:cTn id="74" presetID="1" presetClass="entr" presetSubtype="0" fill="hold" grpId="0" nodeType="afterEffect">
                                  <p:stCondLst>
                                    <p:cond delay="1000"/>
                                  </p:stCondLst>
                                  <p:childTnLst>
                                    <p:set>
                                      <p:cBhvr>
                                        <p:cTn id="75" dur="1" fill="hold">
                                          <p:stCondLst>
                                            <p:cond delay="0"/>
                                          </p:stCondLst>
                                        </p:cTn>
                                        <p:tgtEl>
                                          <p:spTgt spid="27674"/>
                                        </p:tgtEl>
                                        <p:attrNameLst>
                                          <p:attrName>style.visibility</p:attrName>
                                        </p:attrNameLst>
                                      </p:cBhvr>
                                      <p:to>
                                        <p:strVal val="visible"/>
                                      </p:to>
                                    </p:set>
                                  </p:childTnLst>
                                </p:cTn>
                              </p:par>
                            </p:childTnLst>
                          </p:cTn>
                        </p:par>
                        <p:par>
                          <p:cTn id="76" fill="hold" nodeType="afterGroup">
                            <p:stCondLst>
                              <p:cond delay="23000"/>
                            </p:stCondLst>
                            <p:childTnLst>
                              <p:par>
                                <p:cTn id="77" presetID="1" presetClass="entr" presetSubtype="0" fill="hold" grpId="0" nodeType="afterEffect">
                                  <p:stCondLst>
                                    <p:cond delay="1000"/>
                                  </p:stCondLst>
                                  <p:childTnLst>
                                    <p:set>
                                      <p:cBhvr>
                                        <p:cTn id="78" dur="1" fill="hold">
                                          <p:stCondLst>
                                            <p:cond delay="0"/>
                                          </p:stCondLst>
                                        </p:cTn>
                                        <p:tgtEl>
                                          <p:spTgt spid="27675"/>
                                        </p:tgtEl>
                                        <p:attrNameLst>
                                          <p:attrName>style.visibility</p:attrName>
                                        </p:attrNameLst>
                                      </p:cBhvr>
                                      <p:to>
                                        <p:strVal val="visible"/>
                                      </p:to>
                                    </p:set>
                                  </p:childTnLst>
                                </p:cTn>
                              </p:par>
                            </p:childTnLst>
                          </p:cTn>
                        </p:par>
                        <p:par>
                          <p:cTn id="79" fill="hold" nodeType="afterGroup">
                            <p:stCondLst>
                              <p:cond delay="24000"/>
                            </p:stCondLst>
                            <p:childTnLst>
                              <p:par>
                                <p:cTn id="80" presetID="1" presetClass="entr" presetSubtype="0" fill="hold" grpId="0" nodeType="afterEffect">
                                  <p:stCondLst>
                                    <p:cond delay="1000"/>
                                  </p:stCondLst>
                                  <p:childTnLst>
                                    <p:set>
                                      <p:cBhvr>
                                        <p:cTn id="81" dur="1" fill="hold">
                                          <p:stCondLst>
                                            <p:cond delay="0"/>
                                          </p:stCondLst>
                                        </p:cTn>
                                        <p:tgtEl>
                                          <p:spTgt spid="27676"/>
                                        </p:tgtEl>
                                        <p:attrNameLst>
                                          <p:attrName>style.visibility</p:attrName>
                                        </p:attrNameLst>
                                      </p:cBhvr>
                                      <p:to>
                                        <p:strVal val="visible"/>
                                      </p:to>
                                    </p:set>
                                  </p:childTnLst>
                                </p:cTn>
                              </p:par>
                            </p:childTnLst>
                          </p:cTn>
                        </p:par>
                        <p:par>
                          <p:cTn id="82" fill="hold" nodeType="afterGroup">
                            <p:stCondLst>
                              <p:cond delay="25000"/>
                            </p:stCondLst>
                            <p:childTnLst>
                              <p:par>
                                <p:cTn id="83" presetID="1" presetClass="entr" presetSubtype="0" fill="hold" grpId="0" nodeType="afterEffect">
                                  <p:stCondLst>
                                    <p:cond delay="1000"/>
                                  </p:stCondLst>
                                  <p:childTnLst>
                                    <p:set>
                                      <p:cBhvr>
                                        <p:cTn id="84" dur="1" fill="hold">
                                          <p:stCondLst>
                                            <p:cond delay="0"/>
                                          </p:stCondLst>
                                        </p:cTn>
                                        <p:tgtEl>
                                          <p:spTgt spid="27677"/>
                                        </p:tgtEl>
                                        <p:attrNameLst>
                                          <p:attrName>style.visibility</p:attrName>
                                        </p:attrNameLst>
                                      </p:cBhvr>
                                      <p:to>
                                        <p:strVal val="visible"/>
                                      </p:to>
                                    </p:set>
                                  </p:childTnLst>
                                </p:cTn>
                              </p:par>
                            </p:childTnLst>
                          </p:cTn>
                        </p:par>
                        <p:par>
                          <p:cTn id="85" fill="hold" nodeType="afterGroup">
                            <p:stCondLst>
                              <p:cond delay="26000"/>
                            </p:stCondLst>
                            <p:childTnLst>
                              <p:par>
                                <p:cTn id="86" presetID="1" presetClass="entr" presetSubtype="0" fill="hold" grpId="0" nodeType="afterEffect">
                                  <p:stCondLst>
                                    <p:cond delay="1000"/>
                                  </p:stCondLst>
                                  <p:childTnLst>
                                    <p:set>
                                      <p:cBhvr>
                                        <p:cTn id="87" dur="1" fill="hold">
                                          <p:stCondLst>
                                            <p:cond delay="0"/>
                                          </p:stCondLst>
                                        </p:cTn>
                                        <p:tgtEl>
                                          <p:spTgt spid="27678"/>
                                        </p:tgtEl>
                                        <p:attrNameLst>
                                          <p:attrName>style.visibility</p:attrName>
                                        </p:attrNameLst>
                                      </p:cBhvr>
                                      <p:to>
                                        <p:strVal val="visible"/>
                                      </p:to>
                                    </p:set>
                                  </p:childTnLst>
                                </p:cTn>
                              </p:par>
                            </p:childTnLst>
                          </p:cTn>
                        </p:par>
                        <p:par>
                          <p:cTn id="88" fill="hold" nodeType="afterGroup">
                            <p:stCondLst>
                              <p:cond delay="27000"/>
                            </p:stCondLst>
                            <p:childTnLst>
                              <p:par>
                                <p:cTn id="89" presetID="1" presetClass="entr" presetSubtype="0" fill="hold" grpId="0" nodeType="afterEffect">
                                  <p:stCondLst>
                                    <p:cond delay="1000"/>
                                  </p:stCondLst>
                                  <p:childTnLst>
                                    <p:set>
                                      <p:cBhvr>
                                        <p:cTn id="90" dur="1" fill="hold">
                                          <p:stCondLst>
                                            <p:cond delay="0"/>
                                          </p:stCondLst>
                                        </p:cTn>
                                        <p:tgtEl>
                                          <p:spTgt spid="27679"/>
                                        </p:tgtEl>
                                        <p:attrNameLst>
                                          <p:attrName>style.visibility</p:attrName>
                                        </p:attrNameLst>
                                      </p:cBhvr>
                                      <p:to>
                                        <p:strVal val="visible"/>
                                      </p:to>
                                    </p:set>
                                  </p:childTnLst>
                                </p:cTn>
                              </p:par>
                            </p:childTnLst>
                          </p:cTn>
                        </p:par>
                        <p:par>
                          <p:cTn id="91" fill="hold" nodeType="afterGroup">
                            <p:stCondLst>
                              <p:cond delay="28000"/>
                            </p:stCondLst>
                            <p:childTnLst>
                              <p:par>
                                <p:cTn id="92" presetID="1" presetClass="entr" presetSubtype="0" fill="hold" grpId="0" nodeType="afterEffect">
                                  <p:stCondLst>
                                    <p:cond delay="1000"/>
                                  </p:stCondLst>
                                  <p:childTnLst>
                                    <p:set>
                                      <p:cBhvr>
                                        <p:cTn id="93" dur="1" fill="hold">
                                          <p:stCondLst>
                                            <p:cond delay="0"/>
                                          </p:stCondLst>
                                        </p:cTn>
                                        <p:tgtEl>
                                          <p:spTgt spid="27680"/>
                                        </p:tgtEl>
                                        <p:attrNameLst>
                                          <p:attrName>style.visibility</p:attrName>
                                        </p:attrNameLst>
                                      </p:cBhvr>
                                      <p:to>
                                        <p:strVal val="visible"/>
                                      </p:to>
                                    </p:set>
                                  </p:childTnLst>
                                </p:cTn>
                              </p:par>
                            </p:childTnLst>
                          </p:cTn>
                        </p:par>
                        <p:par>
                          <p:cTn id="94" fill="hold" nodeType="afterGroup">
                            <p:stCondLst>
                              <p:cond delay="29000"/>
                            </p:stCondLst>
                            <p:childTnLst>
                              <p:par>
                                <p:cTn id="95" presetID="1" presetClass="entr" presetSubtype="0" fill="hold" grpId="0" nodeType="afterEffect">
                                  <p:stCondLst>
                                    <p:cond delay="1000"/>
                                  </p:stCondLst>
                                  <p:childTnLst>
                                    <p:set>
                                      <p:cBhvr>
                                        <p:cTn id="96" dur="1" fill="hold">
                                          <p:stCondLst>
                                            <p:cond delay="0"/>
                                          </p:stCondLst>
                                        </p:cTn>
                                        <p:tgtEl>
                                          <p:spTgt spid="27681"/>
                                        </p:tgtEl>
                                        <p:attrNameLst>
                                          <p:attrName>style.visibility</p:attrName>
                                        </p:attrNameLst>
                                      </p:cBhvr>
                                      <p:to>
                                        <p:strVal val="visible"/>
                                      </p:to>
                                    </p:set>
                                  </p:childTnLst>
                                  <p:subTnLst>
                                    <p:audio>
                                      <p:cMediaNode>
                                        <p:cTn display="0" masterRel="sameClick">
                                          <p:stCondLst>
                                            <p:cond evt="begin" delay="0">
                                              <p:tn val="95"/>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nimBg="1"/>
      <p:bldP spid="27652" grpId="0" animBg="1"/>
      <p:bldP spid="27653" grpId="0" animBg="1"/>
      <p:bldP spid="27654" grpId="0" animBg="1"/>
      <p:bldP spid="27655" grpId="0" animBg="1"/>
      <p:bldP spid="27656" grpId="0" animBg="1"/>
      <p:bldP spid="27657" grpId="0" animBg="1"/>
      <p:bldP spid="27658" grpId="0" animBg="1"/>
      <p:bldP spid="27659" grpId="0" animBg="1"/>
      <p:bldP spid="27660" grpId="0" animBg="1"/>
      <p:bldP spid="27661" grpId="0" animBg="1"/>
      <p:bldP spid="27662" grpId="0" animBg="1"/>
      <p:bldP spid="27663" grpId="0" animBg="1"/>
      <p:bldP spid="27664" grpId="0" animBg="1"/>
      <p:bldP spid="27665" grpId="0" animBg="1"/>
      <p:bldP spid="27666" grpId="0" animBg="1"/>
      <p:bldP spid="27667" grpId="0" animBg="1"/>
      <p:bldP spid="27668" grpId="0" animBg="1"/>
      <p:bldP spid="27669" grpId="0" animBg="1"/>
      <p:bldP spid="27670" grpId="0" animBg="1"/>
      <p:bldP spid="27671" grpId="0" animBg="1"/>
      <p:bldP spid="27672" grpId="0" animBg="1"/>
      <p:bldP spid="27673" grpId="0" animBg="1"/>
      <p:bldP spid="27674" grpId="0" animBg="1"/>
      <p:bldP spid="27675" grpId="0" animBg="1"/>
      <p:bldP spid="27676" grpId="0" animBg="1"/>
      <p:bldP spid="27677" grpId="0" animBg="1"/>
      <p:bldP spid="27678" grpId="0" animBg="1"/>
      <p:bldP spid="27679" grpId="0" animBg="1"/>
      <p:bldP spid="27680" grpId="0" animBg="1"/>
      <p:bldP spid="2768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AD900"/>
        </a:solidFill>
        <a:effectLst/>
      </p:bgPr>
    </p:bg>
    <p:spTree>
      <p:nvGrpSpPr>
        <p:cNvPr id="1" name="Shape 171"/>
        <p:cNvGrpSpPr/>
        <p:nvPr/>
      </p:nvGrpSpPr>
      <p:grpSpPr>
        <a:xfrm>
          <a:off x="0" y="0"/>
          <a:ext cx="0" cy="0"/>
          <a:chOff x="0" y="0"/>
          <a:chExt cx="0" cy="0"/>
        </a:xfrm>
      </p:grpSpPr>
      <p:sp>
        <p:nvSpPr>
          <p:cNvPr id="174" name="Shape 174"/>
          <p:cNvSpPr/>
          <p:nvPr/>
        </p:nvSpPr>
        <p:spPr>
          <a:xfrm rot="-1065586">
            <a:off x="548060" y="749067"/>
            <a:ext cx="998274" cy="948466"/>
          </a:xfrm>
          <a:prstGeom prst="star5">
            <a:avLst>
              <a:gd name="adj" fmla="val 23961"/>
              <a:gd name="hf" fmla="val 105146"/>
              <a:gd name="vf" fmla="val 110557"/>
            </a:avLst>
          </a:prstGeom>
          <a:solidFill>
            <a:srgbClr val="824BB0"/>
          </a:solidFill>
          <a:ln w="76200" cap="flat" cmpd="sng">
            <a:solidFill>
              <a:srgbClr val="000000"/>
            </a:solidFill>
            <a:prstDash val="solid"/>
            <a:miter lim="8000"/>
            <a:headEnd type="none" w="med" len="med"/>
            <a:tailEnd type="none" w="med" len="med"/>
          </a:ln>
        </p:spPr>
        <p:txBody>
          <a:bodyPr wrap="square" lIns="91425" tIns="91425" rIns="91425" bIns="91425" anchor="ctr" anchorCtr="0">
            <a:noAutofit/>
          </a:bodyPr>
          <a:lstStyle/>
          <a:p>
            <a:endParaRPr/>
          </a:p>
        </p:txBody>
      </p:sp>
      <p:sp>
        <p:nvSpPr>
          <p:cNvPr id="175" name="Shape 175"/>
          <p:cNvSpPr/>
          <p:nvPr/>
        </p:nvSpPr>
        <p:spPr>
          <a:xfrm rot="148705">
            <a:off x="1623771" y="421709"/>
            <a:ext cx="603565" cy="573541"/>
          </a:xfrm>
          <a:prstGeom prst="star5">
            <a:avLst>
              <a:gd name="adj" fmla="val 23961"/>
              <a:gd name="hf" fmla="val 105146"/>
              <a:gd name="vf" fmla="val 110557"/>
            </a:avLst>
          </a:prstGeom>
          <a:solidFill>
            <a:srgbClr val="824BB0"/>
          </a:solidFill>
          <a:ln w="76200" cap="flat" cmpd="sng">
            <a:solidFill>
              <a:srgbClr val="000000"/>
            </a:solidFill>
            <a:prstDash val="solid"/>
            <a:miter lim="8000"/>
            <a:headEnd type="none" w="med" len="med"/>
            <a:tailEnd type="none" w="med" len="med"/>
          </a:ln>
        </p:spPr>
        <p:txBody>
          <a:bodyPr wrap="square" lIns="91425" tIns="91425" rIns="91425" bIns="91425" anchor="ctr" anchorCtr="0">
            <a:noAutofit/>
          </a:bodyPr>
          <a:lstStyle/>
          <a:p>
            <a:endParaRPr/>
          </a:p>
        </p:txBody>
      </p:sp>
      <p:sp>
        <p:nvSpPr>
          <p:cNvPr id="176" name="Shape 176"/>
          <p:cNvSpPr/>
          <p:nvPr/>
        </p:nvSpPr>
        <p:spPr>
          <a:xfrm rot="895552">
            <a:off x="7627472" y="3683275"/>
            <a:ext cx="998179" cy="948476"/>
          </a:xfrm>
          <a:prstGeom prst="star5">
            <a:avLst>
              <a:gd name="adj" fmla="val 23961"/>
              <a:gd name="hf" fmla="val 105146"/>
              <a:gd name="vf" fmla="val 110557"/>
            </a:avLst>
          </a:prstGeom>
          <a:solidFill>
            <a:srgbClr val="824BB0"/>
          </a:solidFill>
          <a:ln w="76200" cap="flat" cmpd="sng">
            <a:solidFill>
              <a:srgbClr val="000000"/>
            </a:solidFill>
            <a:prstDash val="solid"/>
            <a:miter lim="8000"/>
            <a:headEnd type="none" w="med" len="med"/>
            <a:tailEnd type="none" w="med" len="med"/>
          </a:ln>
        </p:spPr>
        <p:txBody>
          <a:bodyPr wrap="square" lIns="91425" tIns="91425" rIns="91425" bIns="91425" anchor="ctr" anchorCtr="0">
            <a:noAutofit/>
          </a:bodyPr>
          <a:lstStyle/>
          <a:p>
            <a:endParaRPr/>
          </a:p>
        </p:txBody>
      </p:sp>
      <p:sp>
        <p:nvSpPr>
          <p:cNvPr id="177" name="Shape 177"/>
          <p:cNvSpPr/>
          <p:nvPr/>
        </p:nvSpPr>
        <p:spPr>
          <a:xfrm rot="2271768">
            <a:off x="8384069" y="2526062"/>
            <a:ext cx="495134" cy="470770"/>
          </a:xfrm>
          <a:prstGeom prst="star5">
            <a:avLst>
              <a:gd name="adj" fmla="val 23961"/>
              <a:gd name="hf" fmla="val 105146"/>
              <a:gd name="vf" fmla="val 110557"/>
            </a:avLst>
          </a:prstGeom>
          <a:solidFill>
            <a:srgbClr val="824BB0"/>
          </a:solidFill>
          <a:ln w="76200" cap="flat" cmpd="sng">
            <a:solidFill>
              <a:srgbClr val="000000"/>
            </a:solidFill>
            <a:prstDash val="solid"/>
            <a:miter lim="8000"/>
            <a:headEnd type="none" w="med" len="med"/>
            <a:tailEnd type="none" w="med" len="med"/>
          </a:ln>
        </p:spPr>
        <p:txBody>
          <a:bodyPr wrap="square" lIns="91425" tIns="91425" rIns="91425" bIns="91425" anchor="ctr" anchorCtr="0">
            <a:noAutofit/>
          </a:bodyPr>
          <a:lstStyle/>
          <a:p>
            <a:endParaRPr/>
          </a:p>
        </p:txBody>
      </p:sp>
      <p:sp>
        <p:nvSpPr>
          <p:cNvPr id="6" name="Title 1"/>
          <p:cNvSpPr txBox="1">
            <a:spLocks/>
          </p:cNvSpPr>
          <p:nvPr/>
        </p:nvSpPr>
        <p:spPr>
          <a:xfrm>
            <a:off x="771101" y="1665181"/>
            <a:ext cx="8270175" cy="766693"/>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en-AU" sz="5400" dirty="0" smtClean="0">
                <a:latin typeface="Berlin Sans FB" panose="020E0602020502020306" pitchFamily="34" charset="0"/>
                <a:cs typeface="Consolas" panose="020B0609020204030204" pitchFamily="49" charset="0"/>
              </a:rPr>
              <a:t>Time to swap with someone!</a:t>
            </a:r>
            <a:endParaRPr lang="en-AU" sz="5400" dirty="0">
              <a:latin typeface="Berlin Sans FB" panose="020E0602020502020306" pitchFamily="34" charset="0"/>
              <a:cs typeface="Consolas" panose="020B0609020204030204" pitchFamily="49" charset="0"/>
            </a:endParaRPr>
          </a:p>
        </p:txBody>
      </p:sp>
      <p:sp>
        <p:nvSpPr>
          <p:cNvPr id="7" name="Subtitle 2"/>
          <p:cNvSpPr txBox="1">
            <a:spLocks/>
          </p:cNvSpPr>
          <p:nvPr/>
        </p:nvSpPr>
        <p:spPr>
          <a:xfrm>
            <a:off x="1332860" y="2630433"/>
            <a:ext cx="6858000" cy="1241822"/>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AU" sz="3200" dirty="0" smtClean="0">
                <a:latin typeface="Berlin Sans FB" panose="020E0602020502020306" pitchFamily="34" charset="0"/>
                <a:cs typeface="Consolas" panose="020B0609020204030204" pitchFamily="49" charset="0"/>
              </a:rPr>
              <a:t>Mark the correct answer as we go through them, then tally the total out of 10.</a:t>
            </a:r>
            <a:endParaRPr lang="en-AU" sz="3200" dirty="0">
              <a:latin typeface="Berlin Sans FB" panose="020E0602020502020306" pitchFamily="34" charset="0"/>
              <a:cs typeface="Consolas" panose="020B0609020204030204" pitchFamily="49" charset="0"/>
            </a:endParaRPr>
          </a:p>
        </p:txBody>
      </p:sp>
    </p:spTree>
    <p:extLst>
      <p:ext uri="{BB962C8B-B14F-4D97-AF65-F5344CB8AC3E}">
        <p14:creationId xmlns:p14="http://schemas.microsoft.com/office/powerpoint/2010/main" val="10900883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pattFill prst="pct90">
          <a:fgClr>
            <a:srgbClr val="92D050"/>
          </a:fgClr>
          <a:bgClr>
            <a:schemeClr val="bg1">
              <a:lumMod val="50000"/>
            </a:schemeClr>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7373" y="442914"/>
            <a:ext cx="8515350" cy="926306"/>
          </a:xfrm>
        </p:spPr>
        <p:txBody>
          <a:bodyPr>
            <a:noAutofit/>
          </a:bodyPr>
          <a:lstStyle/>
          <a:p>
            <a:r>
              <a:rPr lang="en-AU" sz="4000" b="1" dirty="0">
                <a:latin typeface="AR CENA" panose="02000000000000000000" pitchFamily="2" charset="0"/>
                <a:ea typeface="Calibri" panose="020F0502020204030204" pitchFamily="34" charset="0"/>
                <a:cs typeface="Consolas" panose="020B0609020204030204" pitchFamily="49" charset="0"/>
              </a:rPr>
              <a:t>1. Entrepreneurs are motivated mainly by… </a:t>
            </a:r>
            <a:r>
              <a:rPr lang="en-AU" sz="2400" b="1" dirty="0">
                <a:latin typeface="AR CENA" panose="02000000000000000000" pitchFamily="2" charset="0"/>
                <a:ea typeface="Calibri" panose="020F0502020204030204" pitchFamily="34" charset="0"/>
                <a:cs typeface="Times New Roman" panose="02020603050405020304" pitchFamily="18" charset="0"/>
              </a:rPr>
              <a:t/>
            </a:r>
            <a:br>
              <a:rPr lang="en-AU" sz="2400" b="1" dirty="0">
                <a:latin typeface="AR CENA" panose="02000000000000000000" pitchFamily="2" charset="0"/>
                <a:ea typeface="Calibri" panose="020F0502020204030204" pitchFamily="34" charset="0"/>
                <a:cs typeface="Times New Roman" panose="02020603050405020304" pitchFamily="18" charset="0"/>
              </a:rPr>
            </a:br>
            <a:endParaRPr lang="en-AU" sz="3600" b="1" dirty="0">
              <a:latin typeface="AR CENA" panose="02000000000000000000" pitchFamily="2" charset="0"/>
            </a:endParaRPr>
          </a:p>
        </p:txBody>
      </p:sp>
      <p:sp>
        <p:nvSpPr>
          <p:cNvPr id="3" name="Content Placeholder 2"/>
          <p:cNvSpPr>
            <a:spLocks noGrp="1"/>
          </p:cNvSpPr>
          <p:nvPr>
            <p:ph idx="1"/>
          </p:nvPr>
        </p:nvSpPr>
        <p:spPr/>
        <p:txBody>
          <a:bodyPr/>
          <a:lstStyle/>
          <a:p>
            <a:pPr marL="257175" indent="-257175">
              <a:lnSpc>
                <a:spcPct val="107000"/>
              </a:lnSpc>
              <a:spcAft>
                <a:spcPts val="600"/>
              </a:spcAft>
              <a:buFont typeface="+mj-lt"/>
              <a:buAutoNum type="alphaLcPeriod"/>
              <a:tabLst>
                <a:tab pos="342900" algn="l"/>
              </a:tabLst>
            </a:pPr>
            <a:r>
              <a:rPr lang="en-AU" sz="3600" dirty="0" smtClean="0">
                <a:latin typeface="AR CENA" panose="02000000000000000000" pitchFamily="2" charset="0"/>
                <a:ea typeface="Calibri" panose="020F0502020204030204" pitchFamily="34" charset="0"/>
                <a:cs typeface="Consolas" panose="020B0609020204030204" pitchFamily="49" charset="0"/>
              </a:rPr>
              <a:t>  	a </a:t>
            </a:r>
            <a:r>
              <a:rPr lang="en-AU" sz="3600" dirty="0">
                <a:latin typeface="AR CENA" panose="02000000000000000000" pitchFamily="2" charset="0"/>
                <a:ea typeface="Calibri" panose="020F0502020204030204" pitchFamily="34" charset="0"/>
                <a:cs typeface="Consolas" panose="020B0609020204030204" pitchFamily="49" charset="0"/>
              </a:rPr>
              <a:t>need to be in charge.</a:t>
            </a:r>
          </a:p>
          <a:p>
            <a:pPr marL="257175" indent="-257175">
              <a:lnSpc>
                <a:spcPct val="107000"/>
              </a:lnSpc>
              <a:spcAft>
                <a:spcPts val="600"/>
              </a:spcAft>
              <a:buFont typeface="+mj-lt"/>
              <a:buAutoNum type="alphaLcPeriod"/>
              <a:tabLst>
                <a:tab pos="342900" algn="l"/>
              </a:tabLst>
            </a:pPr>
            <a:r>
              <a:rPr lang="en-AU" sz="3600" dirty="0" smtClean="0">
                <a:latin typeface="AR CENA" panose="02000000000000000000" pitchFamily="2" charset="0"/>
                <a:ea typeface="Calibri" panose="020F0502020204030204" pitchFamily="34" charset="0"/>
                <a:cs typeface="Consolas" panose="020B0609020204030204" pitchFamily="49" charset="0"/>
              </a:rPr>
              <a:t>    the </a:t>
            </a:r>
            <a:r>
              <a:rPr lang="en-AU" sz="3600" dirty="0">
                <a:latin typeface="AR CENA" panose="02000000000000000000" pitchFamily="2" charset="0"/>
                <a:ea typeface="Calibri" panose="020F0502020204030204" pitchFamily="34" charset="0"/>
                <a:cs typeface="Consolas" panose="020B0609020204030204" pitchFamily="49" charset="0"/>
              </a:rPr>
              <a:t>desire for risk.</a:t>
            </a:r>
          </a:p>
          <a:p>
            <a:pPr marL="257175" indent="-257175">
              <a:lnSpc>
                <a:spcPct val="107000"/>
              </a:lnSpc>
              <a:spcAft>
                <a:spcPts val="600"/>
              </a:spcAft>
              <a:buFont typeface="+mj-lt"/>
              <a:buAutoNum type="alphaLcPeriod"/>
              <a:tabLst>
                <a:tab pos="342900" algn="l"/>
              </a:tabLst>
            </a:pPr>
            <a:r>
              <a:rPr lang="en-AU" sz="4000" dirty="0" smtClean="0">
                <a:solidFill>
                  <a:srgbClr val="FF0066"/>
                </a:solidFill>
                <a:latin typeface="AR CENA" panose="02000000000000000000" pitchFamily="2" charset="0"/>
                <a:ea typeface="Calibri" panose="020F0502020204030204" pitchFamily="34" charset="0"/>
                <a:cs typeface="Consolas" panose="020B0609020204030204" pitchFamily="49" charset="0"/>
              </a:rPr>
              <a:t>    the </a:t>
            </a:r>
            <a:r>
              <a:rPr lang="en-AU" sz="4000" dirty="0">
                <a:solidFill>
                  <a:srgbClr val="FF0066"/>
                </a:solidFill>
                <a:latin typeface="AR CENA" panose="02000000000000000000" pitchFamily="2" charset="0"/>
                <a:ea typeface="Calibri" panose="020F0502020204030204" pitchFamily="34" charset="0"/>
                <a:cs typeface="Consolas" panose="020B0609020204030204" pitchFamily="49" charset="0"/>
              </a:rPr>
              <a:t>hope of making a profit.</a:t>
            </a:r>
          </a:p>
          <a:p>
            <a:pPr marL="257175" indent="-257175">
              <a:lnSpc>
                <a:spcPct val="107000"/>
              </a:lnSpc>
              <a:spcAft>
                <a:spcPts val="600"/>
              </a:spcAft>
              <a:buFont typeface="+mj-lt"/>
              <a:buAutoNum type="alphaLcPeriod"/>
              <a:tabLst>
                <a:tab pos="342900" algn="l"/>
              </a:tabLst>
            </a:pPr>
            <a:r>
              <a:rPr lang="en-AU" sz="3600" dirty="0" smtClean="0">
                <a:latin typeface="AR CENA" panose="02000000000000000000" pitchFamily="2" charset="0"/>
                <a:ea typeface="Calibri" panose="020F0502020204030204" pitchFamily="34" charset="0"/>
                <a:cs typeface="Consolas" panose="020B0609020204030204" pitchFamily="49" charset="0"/>
              </a:rPr>
              <a:t>   the </a:t>
            </a:r>
            <a:r>
              <a:rPr lang="en-AU" sz="3600" dirty="0">
                <a:latin typeface="AR CENA" panose="02000000000000000000" pitchFamily="2" charset="0"/>
                <a:ea typeface="Calibri" panose="020F0502020204030204" pitchFamily="34" charset="0"/>
                <a:cs typeface="Consolas" panose="020B0609020204030204" pitchFamily="49" charset="0"/>
              </a:rPr>
              <a:t>need to repay their loans.</a:t>
            </a:r>
          </a:p>
          <a:p>
            <a:pPr marL="0" indent="0">
              <a:buNone/>
            </a:pPr>
            <a:endParaRPr lang="en-AU" dirty="0"/>
          </a:p>
        </p:txBody>
      </p:sp>
    </p:spTree>
    <p:extLst>
      <p:ext uri="{BB962C8B-B14F-4D97-AF65-F5344CB8AC3E}">
        <p14:creationId xmlns:p14="http://schemas.microsoft.com/office/powerpoint/2010/main" val="30632335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pattFill prst="pct90">
          <a:fgClr>
            <a:srgbClr val="92D050"/>
          </a:fgClr>
          <a:bgClr>
            <a:schemeClr val="bg1">
              <a:lumMod val="50000"/>
            </a:schemeClr>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5340" y="661060"/>
            <a:ext cx="8515350" cy="926306"/>
          </a:xfrm>
        </p:spPr>
        <p:txBody>
          <a:bodyPr>
            <a:noAutofit/>
          </a:bodyPr>
          <a:lstStyle/>
          <a:p>
            <a:pPr>
              <a:lnSpc>
                <a:spcPct val="107000"/>
              </a:lnSpc>
              <a:spcAft>
                <a:spcPts val="600"/>
              </a:spcAft>
            </a:pPr>
            <a:r>
              <a:rPr lang="en-AU" b="1" dirty="0" smtClean="0">
                <a:effectLst/>
                <a:latin typeface="Candara" panose="020E0502030303020204" pitchFamily="34" charset="0"/>
                <a:ea typeface="Calibri" panose="020F0502020204030204" pitchFamily="34" charset="0"/>
                <a:cs typeface="Times New Roman" panose="02020603050405020304" pitchFamily="18" charset="0"/>
              </a:rPr>
              <a:t/>
            </a:r>
            <a:br>
              <a:rPr lang="en-AU" b="1" dirty="0" smtClean="0">
                <a:effectLst/>
                <a:latin typeface="Candara" panose="020E0502030303020204" pitchFamily="34" charset="0"/>
                <a:ea typeface="Calibri" panose="020F0502020204030204" pitchFamily="34" charset="0"/>
                <a:cs typeface="Times New Roman" panose="02020603050405020304" pitchFamily="18" charset="0"/>
              </a:rPr>
            </a:br>
            <a:r>
              <a:rPr lang="en-AU" sz="4000" dirty="0">
                <a:latin typeface="AR CENA" panose="02000000000000000000" pitchFamily="2" charset="0"/>
                <a:ea typeface="Calibri" panose="020F0502020204030204" pitchFamily="34" charset="0"/>
                <a:cs typeface="Consolas" panose="020B0609020204030204" pitchFamily="49" charset="0"/>
              </a:rPr>
              <a:t>2. When a country brings in a product from another country it is a/an…</a:t>
            </a:r>
            <a:r>
              <a:rPr lang="en-AU" sz="2700" b="1" dirty="0">
                <a:latin typeface="Calibri" panose="020F0502020204030204" pitchFamily="34" charset="0"/>
                <a:ea typeface="Calibri" panose="020F0502020204030204" pitchFamily="34" charset="0"/>
                <a:cs typeface="Times New Roman" panose="02020603050405020304" pitchFamily="18" charset="0"/>
              </a:rPr>
              <a:t/>
            </a:r>
            <a:br>
              <a:rPr lang="en-AU" sz="2700" b="1" dirty="0">
                <a:latin typeface="Calibri" panose="020F0502020204030204" pitchFamily="34" charset="0"/>
                <a:ea typeface="Calibri" panose="020F0502020204030204" pitchFamily="34" charset="0"/>
                <a:cs typeface="Times New Roman" panose="02020603050405020304" pitchFamily="18" charset="0"/>
              </a:rPr>
            </a:br>
            <a:r>
              <a:rPr lang="en-AU" sz="2700" b="1" dirty="0">
                <a:latin typeface="Calibri" panose="020F0502020204030204" pitchFamily="34" charset="0"/>
                <a:ea typeface="Calibri" panose="020F0502020204030204" pitchFamily="34" charset="0"/>
                <a:cs typeface="Times New Roman" panose="02020603050405020304" pitchFamily="18" charset="0"/>
              </a:rPr>
              <a:t/>
            </a:r>
            <a:br>
              <a:rPr lang="en-AU" sz="2700" b="1" dirty="0">
                <a:latin typeface="Calibri" panose="020F0502020204030204" pitchFamily="34" charset="0"/>
                <a:ea typeface="Calibri" panose="020F0502020204030204" pitchFamily="34" charset="0"/>
                <a:cs typeface="Times New Roman" panose="02020603050405020304" pitchFamily="18" charset="0"/>
              </a:rPr>
            </a:br>
            <a:endParaRPr lang="en-AU" sz="2700" b="1" dirty="0"/>
          </a:p>
        </p:txBody>
      </p:sp>
      <p:sp>
        <p:nvSpPr>
          <p:cNvPr id="3" name="Content Placeholder 2"/>
          <p:cNvSpPr>
            <a:spLocks noGrp="1"/>
          </p:cNvSpPr>
          <p:nvPr>
            <p:ph idx="1"/>
          </p:nvPr>
        </p:nvSpPr>
        <p:spPr>
          <a:xfrm>
            <a:off x="579665" y="1820341"/>
            <a:ext cx="7886700" cy="3263504"/>
          </a:xfrm>
        </p:spPr>
        <p:txBody>
          <a:bodyPr>
            <a:normAutofit/>
          </a:bodyPr>
          <a:lstStyle/>
          <a:p>
            <a:pPr marL="257175" indent="-257175">
              <a:lnSpc>
                <a:spcPct val="107000"/>
              </a:lnSpc>
              <a:spcAft>
                <a:spcPts val="600"/>
              </a:spcAft>
              <a:buFont typeface="+mj-lt"/>
              <a:buAutoNum type="alphaLcPeriod"/>
              <a:tabLst>
                <a:tab pos="342900" algn="l"/>
              </a:tabLst>
            </a:pPr>
            <a:r>
              <a:rPr lang="en-AU" sz="3600" dirty="0" smtClean="0">
                <a:latin typeface="AR CENA" panose="02000000000000000000" pitchFamily="2" charset="0"/>
                <a:ea typeface="Calibri" panose="020F0502020204030204" pitchFamily="34" charset="0"/>
                <a:cs typeface="Consolas" panose="020B0609020204030204" pitchFamily="49" charset="0"/>
              </a:rPr>
              <a:t>    export</a:t>
            </a:r>
            <a:endParaRPr lang="en-AU" sz="3600" dirty="0">
              <a:latin typeface="AR CENA" panose="02000000000000000000" pitchFamily="2" charset="0"/>
              <a:ea typeface="Calibri" panose="020F0502020204030204" pitchFamily="34" charset="0"/>
              <a:cs typeface="Consolas" panose="020B0609020204030204" pitchFamily="49" charset="0"/>
            </a:endParaRPr>
          </a:p>
          <a:p>
            <a:pPr marL="257175" indent="-257175">
              <a:lnSpc>
                <a:spcPct val="107000"/>
              </a:lnSpc>
              <a:spcAft>
                <a:spcPts val="600"/>
              </a:spcAft>
              <a:buFont typeface="+mj-lt"/>
              <a:buAutoNum type="alphaLcPeriod"/>
              <a:tabLst>
                <a:tab pos="342900" algn="l"/>
              </a:tabLst>
            </a:pPr>
            <a:r>
              <a:rPr lang="en-AU" sz="4000" dirty="0" smtClean="0">
                <a:solidFill>
                  <a:srgbClr val="FF0066"/>
                </a:solidFill>
                <a:latin typeface="AR CENA" panose="02000000000000000000" pitchFamily="2" charset="0"/>
                <a:ea typeface="Calibri" panose="020F0502020204030204" pitchFamily="34" charset="0"/>
                <a:cs typeface="Consolas" panose="020B0609020204030204" pitchFamily="49" charset="0"/>
              </a:rPr>
              <a:t>    import</a:t>
            </a:r>
            <a:endParaRPr lang="en-AU" sz="4000" dirty="0">
              <a:solidFill>
                <a:srgbClr val="FF0066"/>
              </a:solidFill>
              <a:latin typeface="AR CENA" panose="02000000000000000000" pitchFamily="2" charset="0"/>
              <a:ea typeface="Calibri" panose="020F0502020204030204" pitchFamily="34" charset="0"/>
              <a:cs typeface="Consolas" panose="020B0609020204030204" pitchFamily="49" charset="0"/>
            </a:endParaRPr>
          </a:p>
          <a:p>
            <a:pPr marL="257175" indent="-257175">
              <a:lnSpc>
                <a:spcPct val="107000"/>
              </a:lnSpc>
              <a:spcAft>
                <a:spcPts val="600"/>
              </a:spcAft>
              <a:buFont typeface="+mj-lt"/>
              <a:buAutoNum type="alphaLcPeriod"/>
              <a:tabLst>
                <a:tab pos="342900" algn="l"/>
              </a:tabLst>
            </a:pPr>
            <a:r>
              <a:rPr lang="en-AU" sz="3600" dirty="0" smtClean="0">
                <a:latin typeface="AR CENA" panose="02000000000000000000" pitchFamily="2" charset="0"/>
                <a:ea typeface="Calibri" panose="020F0502020204030204" pitchFamily="34" charset="0"/>
                <a:cs typeface="Consolas" panose="020B0609020204030204" pitchFamily="49" charset="0"/>
              </a:rPr>
              <a:t>    opportunity </a:t>
            </a:r>
            <a:r>
              <a:rPr lang="en-AU" sz="3600" dirty="0">
                <a:latin typeface="AR CENA" panose="02000000000000000000" pitchFamily="2" charset="0"/>
                <a:ea typeface="Calibri" panose="020F0502020204030204" pitchFamily="34" charset="0"/>
                <a:cs typeface="Consolas" panose="020B0609020204030204" pitchFamily="49" charset="0"/>
              </a:rPr>
              <a:t>cost</a:t>
            </a:r>
          </a:p>
          <a:p>
            <a:pPr marL="257175" indent="-257175">
              <a:lnSpc>
                <a:spcPct val="107000"/>
              </a:lnSpc>
              <a:spcAft>
                <a:spcPts val="600"/>
              </a:spcAft>
              <a:buFont typeface="+mj-lt"/>
              <a:buAutoNum type="alphaLcPeriod"/>
              <a:tabLst>
                <a:tab pos="342900" algn="l"/>
              </a:tabLst>
            </a:pPr>
            <a:r>
              <a:rPr lang="en-AU" sz="3600" dirty="0" smtClean="0">
                <a:latin typeface="AR CENA" panose="02000000000000000000" pitchFamily="2" charset="0"/>
                <a:ea typeface="Calibri" panose="020F0502020204030204" pitchFamily="34" charset="0"/>
                <a:cs typeface="Consolas" panose="020B0609020204030204" pitchFamily="49" charset="0"/>
              </a:rPr>
              <a:t>    service</a:t>
            </a:r>
            <a:endParaRPr lang="en-AU" sz="3600" dirty="0">
              <a:latin typeface="AR CENA" panose="02000000000000000000" pitchFamily="2"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7028332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pattFill prst="pct90">
          <a:fgClr>
            <a:srgbClr val="92D050"/>
          </a:fgClr>
          <a:bgClr>
            <a:schemeClr val="bg1">
              <a:lumMod val="50000"/>
            </a:schemeClr>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9232" y="385639"/>
            <a:ext cx="8515350" cy="926306"/>
          </a:xfrm>
        </p:spPr>
        <p:txBody>
          <a:bodyPr>
            <a:noAutofit/>
          </a:bodyPr>
          <a:lstStyle/>
          <a:p>
            <a:pPr>
              <a:lnSpc>
                <a:spcPct val="107000"/>
              </a:lnSpc>
              <a:spcAft>
                <a:spcPts val="600"/>
              </a:spcAft>
            </a:pPr>
            <a:r>
              <a:rPr lang="en-AU" sz="2700" b="1" dirty="0">
                <a:latin typeface="Calibri" panose="020F0502020204030204" pitchFamily="34" charset="0"/>
                <a:ea typeface="Calibri" panose="020F0502020204030204" pitchFamily="34" charset="0"/>
                <a:cs typeface="Times New Roman" panose="02020603050405020304" pitchFamily="18" charset="0"/>
              </a:rPr>
              <a:t/>
            </a:r>
            <a:br>
              <a:rPr lang="en-AU" sz="2700" b="1" dirty="0">
                <a:latin typeface="Calibri" panose="020F0502020204030204" pitchFamily="34" charset="0"/>
                <a:ea typeface="Calibri" panose="020F0502020204030204" pitchFamily="34" charset="0"/>
                <a:cs typeface="Times New Roman" panose="02020603050405020304" pitchFamily="18" charset="0"/>
              </a:rPr>
            </a:br>
            <a:r>
              <a:rPr lang="en-AU" b="1" dirty="0" smtClean="0">
                <a:effectLst/>
                <a:latin typeface="AR CENA" panose="02000000000000000000" pitchFamily="2" charset="0"/>
                <a:ea typeface="Calibri" panose="020F0502020204030204" pitchFamily="34" charset="0"/>
                <a:cs typeface="Times New Roman" panose="02020603050405020304" pitchFamily="18" charset="0"/>
              </a:rPr>
              <a:t>3. A</a:t>
            </a:r>
            <a:r>
              <a:rPr lang="en-AU" b="1" i="1" u="sng" dirty="0" smtClean="0">
                <a:effectLst/>
                <a:latin typeface="AR CENA" panose="02000000000000000000" pitchFamily="2" charset="0"/>
                <a:ea typeface="Calibri" panose="020F0502020204030204" pitchFamily="34" charset="0"/>
                <a:cs typeface="Times New Roman" panose="02020603050405020304" pitchFamily="18" charset="0"/>
              </a:rPr>
              <a:t>                 </a:t>
            </a:r>
            <a:r>
              <a:rPr lang="en-AU" b="1" dirty="0" smtClean="0">
                <a:effectLst/>
                <a:latin typeface="AR CENA" panose="02000000000000000000" pitchFamily="2" charset="0"/>
                <a:ea typeface="Calibri" panose="020F0502020204030204" pitchFamily="34" charset="0"/>
                <a:cs typeface="Times New Roman" panose="02020603050405020304" pitchFamily="18" charset="0"/>
              </a:rPr>
              <a:t>is a person who uses goods.</a:t>
            </a:r>
            <a:r>
              <a:rPr lang="en-AU" sz="825" b="1" dirty="0">
                <a:latin typeface="Calibri" panose="020F0502020204030204" pitchFamily="34" charset="0"/>
                <a:ea typeface="Calibri" panose="020F0502020204030204" pitchFamily="34" charset="0"/>
                <a:cs typeface="Times New Roman" panose="02020603050405020304" pitchFamily="18" charset="0"/>
              </a:rPr>
              <a:t/>
            </a:r>
            <a:br>
              <a:rPr lang="en-AU" sz="825" b="1" dirty="0">
                <a:latin typeface="Calibri" panose="020F0502020204030204" pitchFamily="34" charset="0"/>
                <a:ea typeface="Calibri" panose="020F0502020204030204" pitchFamily="34" charset="0"/>
                <a:cs typeface="Times New Roman" panose="02020603050405020304" pitchFamily="18" charset="0"/>
              </a:rPr>
            </a:br>
            <a:r>
              <a:rPr lang="en-AU" sz="2700" b="1" dirty="0">
                <a:latin typeface="Calibri" panose="020F0502020204030204" pitchFamily="34" charset="0"/>
                <a:ea typeface="Calibri" panose="020F0502020204030204" pitchFamily="34" charset="0"/>
                <a:cs typeface="Times New Roman" panose="02020603050405020304" pitchFamily="18" charset="0"/>
              </a:rPr>
              <a:t/>
            </a:r>
            <a:br>
              <a:rPr lang="en-AU" sz="2700" b="1" dirty="0">
                <a:latin typeface="Calibri" panose="020F0502020204030204" pitchFamily="34" charset="0"/>
                <a:ea typeface="Calibri" panose="020F0502020204030204" pitchFamily="34" charset="0"/>
                <a:cs typeface="Times New Roman" panose="02020603050405020304" pitchFamily="18" charset="0"/>
              </a:rPr>
            </a:br>
            <a:endParaRPr lang="en-AU" sz="2700" b="1" dirty="0"/>
          </a:p>
        </p:txBody>
      </p:sp>
      <p:sp>
        <p:nvSpPr>
          <p:cNvPr id="3" name="Content Placeholder 2"/>
          <p:cNvSpPr>
            <a:spLocks noGrp="1"/>
          </p:cNvSpPr>
          <p:nvPr>
            <p:ph idx="1"/>
          </p:nvPr>
        </p:nvSpPr>
        <p:spPr/>
        <p:txBody>
          <a:bodyPr>
            <a:normAutofit/>
          </a:bodyPr>
          <a:lstStyle/>
          <a:p>
            <a:pPr marL="257175" indent="-257175">
              <a:lnSpc>
                <a:spcPct val="107000"/>
              </a:lnSpc>
              <a:spcAft>
                <a:spcPts val="600"/>
              </a:spcAft>
              <a:buFont typeface="+mj-lt"/>
              <a:buAutoNum type="alphaLcPeriod"/>
              <a:tabLst>
                <a:tab pos="342900" algn="l"/>
              </a:tabLst>
            </a:pPr>
            <a:r>
              <a:rPr lang="en-AU" sz="3600" dirty="0" smtClean="0">
                <a:latin typeface="AR CENA" panose="02000000000000000000" pitchFamily="2" charset="0"/>
                <a:ea typeface="Calibri" panose="020F0502020204030204" pitchFamily="34" charset="0"/>
                <a:cs typeface="Times New Roman" panose="02020603050405020304" pitchFamily="18" charset="0"/>
              </a:rPr>
              <a:t>   producer</a:t>
            </a:r>
            <a:endParaRPr lang="en-AU" sz="1050" dirty="0">
              <a:latin typeface="AR CENA" panose="02000000000000000000" pitchFamily="2"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4000" dirty="0" smtClean="0">
                <a:solidFill>
                  <a:srgbClr val="FF0066"/>
                </a:solidFill>
                <a:latin typeface="AR CENA" panose="02000000000000000000" pitchFamily="2" charset="0"/>
                <a:ea typeface="Calibri" panose="020F0502020204030204" pitchFamily="34" charset="0"/>
                <a:cs typeface="Times New Roman" panose="02020603050405020304" pitchFamily="18" charset="0"/>
              </a:rPr>
              <a:t>   consumer</a:t>
            </a:r>
            <a:endParaRPr lang="en-AU" sz="1100" dirty="0">
              <a:solidFill>
                <a:srgbClr val="FF0066"/>
              </a:solidFill>
              <a:latin typeface="AR CENA" panose="02000000000000000000" pitchFamily="2"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600" dirty="0" smtClean="0">
                <a:latin typeface="AR CENA" panose="02000000000000000000" pitchFamily="2" charset="0"/>
                <a:ea typeface="Calibri" panose="020F0502020204030204" pitchFamily="34" charset="0"/>
                <a:cs typeface="Times New Roman" panose="02020603050405020304" pitchFamily="18" charset="0"/>
              </a:rPr>
              <a:t>   economists</a:t>
            </a:r>
            <a:endParaRPr lang="en-AU" sz="1050" dirty="0">
              <a:latin typeface="AR CENA" panose="02000000000000000000" pitchFamily="2"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600" dirty="0" smtClean="0">
                <a:latin typeface="AR CENA" panose="02000000000000000000" pitchFamily="2" charset="0"/>
                <a:ea typeface="Calibri" panose="020F0502020204030204" pitchFamily="34" charset="0"/>
                <a:cs typeface="Times New Roman" panose="02020603050405020304" pitchFamily="18" charset="0"/>
              </a:rPr>
              <a:t>   none </a:t>
            </a:r>
            <a:r>
              <a:rPr lang="en-AU" sz="3600" dirty="0">
                <a:latin typeface="AR CENA" panose="02000000000000000000" pitchFamily="2" charset="0"/>
                <a:ea typeface="Calibri" panose="020F0502020204030204" pitchFamily="34" charset="0"/>
                <a:cs typeface="Times New Roman" panose="02020603050405020304" pitchFamily="18" charset="0"/>
              </a:rPr>
              <a:t>of the above</a:t>
            </a:r>
            <a:endParaRPr lang="en-AU" sz="1050" dirty="0">
              <a:latin typeface="AR CENA" panose="02000000000000000000"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98818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pattFill prst="pct90">
          <a:fgClr>
            <a:srgbClr val="92D050"/>
          </a:fgClr>
          <a:bgClr>
            <a:schemeClr val="bg1">
              <a:lumMod val="50000"/>
            </a:schemeClr>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9232" y="385639"/>
            <a:ext cx="8515350" cy="926306"/>
          </a:xfrm>
        </p:spPr>
        <p:txBody>
          <a:bodyPr>
            <a:noAutofit/>
          </a:bodyPr>
          <a:lstStyle/>
          <a:p>
            <a:pPr>
              <a:lnSpc>
                <a:spcPct val="107000"/>
              </a:lnSpc>
              <a:spcAft>
                <a:spcPts val="600"/>
              </a:spcAft>
            </a:pPr>
            <a:r>
              <a:rPr lang="en-AU" sz="3200" b="1" dirty="0">
                <a:latin typeface="AR CENA" panose="02000000000000000000" pitchFamily="2" charset="0"/>
                <a:ea typeface="Calibri" panose="020F0502020204030204" pitchFamily="34" charset="0"/>
                <a:cs typeface="Times New Roman" panose="02020603050405020304" pitchFamily="18" charset="0"/>
              </a:rPr>
              <a:t/>
            </a:r>
            <a:br>
              <a:rPr lang="en-AU" sz="3200" b="1" dirty="0">
                <a:latin typeface="AR CENA" panose="02000000000000000000" pitchFamily="2" charset="0"/>
                <a:ea typeface="Calibri" panose="020F0502020204030204" pitchFamily="34" charset="0"/>
                <a:cs typeface="Times New Roman" panose="02020603050405020304" pitchFamily="18" charset="0"/>
              </a:rPr>
            </a:br>
            <a:r>
              <a:rPr lang="en-AU" sz="4000" b="1" dirty="0" smtClean="0">
                <a:effectLst/>
                <a:latin typeface="AR CENA" panose="02000000000000000000" pitchFamily="2" charset="0"/>
                <a:ea typeface="Calibri" panose="020F0502020204030204" pitchFamily="34" charset="0"/>
                <a:cs typeface="Times New Roman" panose="02020603050405020304" pitchFamily="18" charset="0"/>
              </a:rPr>
              <a:t>4. Which is a type of resource?</a:t>
            </a:r>
            <a:r>
              <a:rPr lang="en-AU" sz="1000" b="1" dirty="0">
                <a:latin typeface="AR CENA" panose="02000000000000000000" pitchFamily="2" charset="0"/>
                <a:ea typeface="Calibri" panose="020F0502020204030204" pitchFamily="34" charset="0"/>
                <a:cs typeface="Times New Roman" panose="02020603050405020304" pitchFamily="18" charset="0"/>
              </a:rPr>
              <a:t/>
            </a:r>
            <a:br>
              <a:rPr lang="en-AU" sz="1000" b="1" dirty="0">
                <a:latin typeface="AR CENA" panose="02000000000000000000" pitchFamily="2" charset="0"/>
                <a:ea typeface="Calibri" panose="020F0502020204030204" pitchFamily="34" charset="0"/>
                <a:cs typeface="Times New Roman" panose="02020603050405020304" pitchFamily="18" charset="0"/>
              </a:rPr>
            </a:br>
            <a:r>
              <a:rPr lang="en-AU" sz="1000" b="1" dirty="0">
                <a:latin typeface="AR CENA" panose="02000000000000000000" pitchFamily="2" charset="0"/>
                <a:ea typeface="Calibri" panose="020F0502020204030204" pitchFamily="34" charset="0"/>
                <a:cs typeface="Times New Roman" panose="02020603050405020304" pitchFamily="18" charset="0"/>
              </a:rPr>
              <a:t/>
            </a:r>
            <a:br>
              <a:rPr lang="en-AU" sz="1000" b="1" dirty="0">
                <a:latin typeface="AR CENA" panose="02000000000000000000" pitchFamily="2" charset="0"/>
                <a:ea typeface="Calibri" panose="020F0502020204030204" pitchFamily="34" charset="0"/>
                <a:cs typeface="Times New Roman" panose="02020603050405020304" pitchFamily="18" charset="0"/>
              </a:rPr>
            </a:br>
            <a:r>
              <a:rPr lang="en-AU" sz="3200" b="1" dirty="0">
                <a:latin typeface="AR CENA" panose="02000000000000000000" pitchFamily="2" charset="0"/>
                <a:ea typeface="Calibri" panose="020F0502020204030204" pitchFamily="34" charset="0"/>
                <a:cs typeface="Times New Roman" panose="02020603050405020304" pitchFamily="18" charset="0"/>
              </a:rPr>
              <a:t/>
            </a:r>
            <a:br>
              <a:rPr lang="en-AU" sz="3200" b="1" dirty="0">
                <a:latin typeface="AR CENA" panose="02000000000000000000" pitchFamily="2" charset="0"/>
                <a:ea typeface="Calibri" panose="020F0502020204030204" pitchFamily="34" charset="0"/>
                <a:cs typeface="Times New Roman" panose="02020603050405020304" pitchFamily="18" charset="0"/>
              </a:rPr>
            </a:br>
            <a:endParaRPr lang="en-AU" sz="3200" b="1" dirty="0">
              <a:latin typeface="AR CENA" panose="02000000000000000000" pitchFamily="2" charset="0"/>
            </a:endParaRPr>
          </a:p>
        </p:txBody>
      </p:sp>
      <p:sp>
        <p:nvSpPr>
          <p:cNvPr id="3" name="Content Placeholder 2"/>
          <p:cNvSpPr>
            <a:spLocks noGrp="1"/>
          </p:cNvSpPr>
          <p:nvPr>
            <p:ph idx="1"/>
          </p:nvPr>
        </p:nvSpPr>
        <p:spPr/>
        <p:txBody>
          <a:bodyPr>
            <a:noAutofit/>
          </a:bodyPr>
          <a:lstStyle/>
          <a:p>
            <a:pPr marL="257175" indent="-257175">
              <a:lnSpc>
                <a:spcPct val="107000"/>
              </a:lnSpc>
              <a:spcAft>
                <a:spcPts val="600"/>
              </a:spcAft>
              <a:buFont typeface="+mj-lt"/>
              <a:buAutoNum type="alphaLcPeriod"/>
              <a:tabLst>
                <a:tab pos="342900" algn="l"/>
              </a:tabLst>
            </a:pPr>
            <a:r>
              <a:rPr lang="en-AU" sz="3200" dirty="0" smtClean="0">
                <a:latin typeface="AR CENA" panose="02000000000000000000" pitchFamily="2" charset="0"/>
                <a:ea typeface="Calibri" panose="020F0502020204030204" pitchFamily="34" charset="0"/>
                <a:cs typeface="Times New Roman" panose="02020603050405020304" pitchFamily="18" charset="0"/>
              </a:rPr>
              <a:t>   Land</a:t>
            </a:r>
            <a:endParaRPr lang="en-AU" sz="1000" dirty="0">
              <a:latin typeface="AR CENA" panose="02000000000000000000" pitchFamily="2"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200" dirty="0" smtClean="0">
                <a:latin typeface="AR CENA" panose="02000000000000000000" pitchFamily="2" charset="0"/>
                <a:ea typeface="Calibri" panose="020F0502020204030204" pitchFamily="34" charset="0"/>
                <a:cs typeface="Times New Roman" panose="02020603050405020304" pitchFamily="18" charset="0"/>
              </a:rPr>
              <a:t>   Labour</a:t>
            </a:r>
            <a:endParaRPr lang="en-AU" sz="1000" dirty="0">
              <a:latin typeface="AR CENA" panose="02000000000000000000" pitchFamily="2"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200" dirty="0" smtClean="0">
                <a:latin typeface="AR CENA" panose="02000000000000000000" pitchFamily="2" charset="0"/>
                <a:ea typeface="Calibri" panose="020F0502020204030204" pitchFamily="34" charset="0"/>
                <a:cs typeface="Times New Roman" panose="02020603050405020304" pitchFamily="18" charset="0"/>
              </a:rPr>
              <a:t>   Capital</a:t>
            </a:r>
            <a:endParaRPr lang="en-AU" sz="1000" dirty="0">
              <a:latin typeface="AR CENA" panose="02000000000000000000" pitchFamily="2"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200" dirty="0" smtClean="0">
                <a:latin typeface="AR CENA" panose="02000000000000000000" pitchFamily="2" charset="0"/>
                <a:ea typeface="Calibri" panose="020F0502020204030204" pitchFamily="34" charset="0"/>
                <a:cs typeface="Times New Roman" panose="02020603050405020304" pitchFamily="18" charset="0"/>
              </a:rPr>
              <a:t>   Enterprise</a:t>
            </a:r>
            <a:endParaRPr lang="en-AU" sz="1000" dirty="0">
              <a:latin typeface="AR CENA" panose="02000000000000000000" pitchFamily="2"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600" dirty="0" smtClean="0">
                <a:solidFill>
                  <a:srgbClr val="FF0066"/>
                </a:solidFill>
                <a:latin typeface="AR CENA" panose="02000000000000000000" pitchFamily="2" charset="0"/>
                <a:ea typeface="Calibri" panose="020F0502020204030204" pitchFamily="34" charset="0"/>
                <a:cs typeface="Times New Roman" panose="02020603050405020304" pitchFamily="18" charset="0"/>
              </a:rPr>
              <a:t>   All </a:t>
            </a:r>
            <a:r>
              <a:rPr lang="en-AU" sz="3600" dirty="0">
                <a:solidFill>
                  <a:srgbClr val="FF0066"/>
                </a:solidFill>
                <a:latin typeface="AR CENA" panose="02000000000000000000" pitchFamily="2" charset="0"/>
                <a:ea typeface="Calibri" panose="020F0502020204030204" pitchFamily="34" charset="0"/>
                <a:cs typeface="Times New Roman" panose="02020603050405020304" pitchFamily="18" charset="0"/>
              </a:rPr>
              <a:t>of the Above</a:t>
            </a:r>
            <a:endParaRPr lang="en-AU" sz="1050" dirty="0">
              <a:solidFill>
                <a:srgbClr val="FF0066"/>
              </a:solidFill>
              <a:latin typeface="AR CENA" panose="02000000000000000000"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8113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pattFill prst="pct90">
          <a:fgClr>
            <a:srgbClr val="92D050"/>
          </a:fgClr>
          <a:bgClr>
            <a:schemeClr val="bg1">
              <a:lumMod val="50000"/>
            </a:schemeClr>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4325" y="848791"/>
            <a:ext cx="8515350" cy="926306"/>
          </a:xfrm>
        </p:spPr>
        <p:txBody>
          <a:bodyPr>
            <a:noAutofit/>
          </a:bodyPr>
          <a:lstStyle/>
          <a:p>
            <a:pPr>
              <a:lnSpc>
                <a:spcPct val="107000"/>
              </a:lnSpc>
              <a:spcAft>
                <a:spcPts val="600"/>
              </a:spcAft>
            </a:pPr>
            <a:r>
              <a:rPr lang="en-AU" sz="2800" b="1" dirty="0">
                <a:latin typeface="AR CENA" panose="02000000000000000000" pitchFamily="2" charset="0"/>
                <a:ea typeface="Calibri" panose="020F0502020204030204" pitchFamily="34" charset="0"/>
                <a:cs typeface="Times New Roman" panose="02020603050405020304" pitchFamily="18" charset="0"/>
              </a:rPr>
              <a:t/>
            </a:r>
            <a:br>
              <a:rPr lang="en-AU" sz="2800" b="1" dirty="0">
                <a:latin typeface="AR CENA" panose="02000000000000000000" pitchFamily="2" charset="0"/>
                <a:ea typeface="Calibri" panose="020F0502020204030204" pitchFamily="34" charset="0"/>
                <a:cs typeface="Times New Roman" panose="02020603050405020304" pitchFamily="18" charset="0"/>
              </a:rPr>
            </a:br>
            <a:r>
              <a:rPr lang="en-AU" sz="2800" b="1" dirty="0">
                <a:latin typeface="AR CENA" panose="02000000000000000000" pitchFamily="2" charset="0"/>
                <a:ea typeface="Calibri" panose="020F0502020204030204" pitchFamily="34" charset="0"/>
                <a:cs typeface="Times New Roman" panose="02020603050405020304" pitchFamily="18" charset="0"/>
              </a:rPr>
              <a:t>5. A cost or obligation that occurs infrequently and varies in amount spent from month to month (entertainment, clothing, gas for your car).</a:t>
            </a:r>
            <a:r>
              <a:rPr lang="en-AU" sz="825" b="1" dirty="0">
                <a:latin typeface="Calibri" panose="020F0502020204030204" pitchFamily="34" charset="0"/>
                <a:ea typeface="Calibri" panose="020F0502020204030204" pitchFamily="34" charset="0"/>
                <a:cs typeface="Times New Roman" panose="02020603050405020304" pitchFamily="18" charset="0"/>
              </a:rPr>
              <a:t/>
            </a:r>
            <a:br>
              <a:rPr lang="en-AU" sz="825" b="1" dirty="0">
                <a:latin typeface="Calibri" panose="020F0502020204030204" pitchFamily="34" charset="0"/>
                <a:ea typeface="Calibri" panose="020F0502020204030204" pitchFamily="34" charset="0"/>
                <a:cs typeface="Times New Roman" panose="02020603050405020304" pitchFamily="18" charset="0"/>
              </a:rPr>
            </a:br>
            <a:r>
              <a:rPr lang="en-AU" sz="825" b="1" dirty="0">
                <a:latin typeface="Calibri" panose="020F0502020204030204" pitchFamily="34" charset="0"/>
                <a:ea typeface="Calibri" panose="020F0502020204030204" pitchFamily="34" charset="0"/>
                <a:cs typeface="Times New Roman" panose="02020603050405020304" pitchFamily="18" charset="0"/>
              </a:rPr>
              <a:t/>
            </a:r>
            <a:br>
              <a:rPr lang="en-AU" sz="825" b="1" dirty="0">
                <a:latin typeface="Calibri" panose="020F0502020204030204" pitchFamily="34" charset="0"/>
                <a:ea typeface="Calibri" panose="020F0502020204030204" pitchFamily="34" charset="0"/>
                <a:cs typeface="Times New Roman" panose="02020603050405020304" pitchFamily="18" charset="0"/>
              </a:rPr>
            </a:br>
            <a:r>
              <a:rPr lang="en-AU" sz="825" b="1" dirty="0">
                <a:latin typeface="Calibri" panose="020F0502020204030204" pitchFamily="34" charset="0"/>
                <a:ea typeface="Calibri" panose="020F0502020204030204" pitchFamily="34" charset="0"/>
                <a:cs typeface="Times New Roman" panose="02020603050405020304" pitchFamily="18" charset="0"/>
              </a:rPr>
              <a:t/>
            </a:r>
            <a:br>
              <a:rPr lang="en-AU" sz="825" b="1" dirty="0">
                <a:latin typeface="Calibri" panose="020F0502020204030204" pitchFamily="34" charset="0"/>
                <a:ea typeface="Calibri" panose="020F0502020204030204" pitchFamily="34" charset="0"/>
                <a:cs typeface="Times New Roman" panose="02020603050405020304" pitchFamily="18" charset="0"/>
              </a:rPr>
            </a:br>
            <a:r>
              <a:rPr lang="en-AU" sz="2700" b="1" dirty="0">
                <a:latin typeface="Calibri" panose="020F0502020204030204" pitchFamily="34" charset="0"/>
                <a:ea typeface="Calibri" panose="020F0502020204030204" pitchFamily="34" charset="0"/>
                <a:cs typeface="Times New Roman" panose="02020603050405020304" pitchFamily="18" charset="0"/>
              </a:rPr>
              <a:t/>
            </a:r>
            <a:br>
              <a:rPr lang="en-AU" sz="2700" b="1" dirty="0">
                <a:latin typeface="Calibri" panose="020F0502020204030204" pitchFamily="34" charset="0"/>
                <a:ea typeface="Calibri" panose="020F0502020204030204" pitchFamily="34" charset="0"/>
                <a:cs typeface="Times New Roman" panose="02020603050405020304" pitchFamily="18" charset="0"/>
              </a:rPr>
            </a:br>
            <a:endParaRPr lang="en-AU" sz="2700" b="1" dirty="0"/>
          </a:p>
        </p:txBody>
      </p:sp>
      <p:sp>
        <p:nvSpPr>
          <p:cNvPr id="3" name="Content Placeholder 2"/>
          <p:cNvSpPr>
            <a:spLocks noGrp="1"/>
          </p:cNvSpPr>
          <p:nvPr>
            <p:ph idx="1"/>
          </p:nvPr>
        </p:nvSpPr>
        <p:spPr>
          <a:xfrm>
            <a:off x="628650" y="1775098"/>
            <a:ext cx="7886700" cy="3263504"/>
          </a:xfrm>
        </p:spPr>
        <p:txBody>
          <a:bodyPr>
            <a:normAutofit/>
          </a:bodyPr>
          <a:lstStyle/>
          <a:p>
            <a:pPr marL="257175" indent="-257175">
              <a:lnSpc>
                <a:spcPct val="107000"/>
              </a:lnSpc>
              <a:spcAft>
                <a:spcPts val="600"/>
              </a:spcAft>
              <a:buFont typeface="+mj-lt"/>
              <a:buAutoNum type="alphaLcPeriod"/>
              <a:tabLst>
                <a:tab pos="342900" algn="l"/>
              </a:tabLst>
            </a:pPr>
            <a:r>
              <a:rPr lang="en-AU" sz="3200" dirty="0" smtClean="0">
                <a:latin typeface="AR CENA" panose="02000000000000000000" pitchFamily="2" charset="0"/>
                <a:ea typeface="Calibri" panose="020F0502020204030204" pitchFamily="34" charset="0"/>
                <a:cs typeface="Times New Roman" panose="02020603050405020304" pitchFamily="18" charset="0"/>
              </a:rPr>
              <a:t>   Fixed </a:t>
            </a:r>
            <a:r>
              <a:rPr lang="en-AU" sz="3200" dirty="0">
                <a:latin typeface="AR CENA" panose="02000000000000000000" pitchFamily="2" charset="0"/>
                <a:ea typeface="Calibri" panose="020F0502020204030204" pitchFamily="34" charset="0"/>
                <a:cs typeface="Times New Roman" panose="02020603050405020304" pitchFamily="18" charset="0"/>
              </a:rPr>
              <a:t>Expense</a:t>
            </a:r>
            <a:endParaRPr lang="en-AU" sz="1000" dirty="0">
              <a:latin typeface="AR CENA" panose="02000000000000000000" pitchFamily="2"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200" dirty="0" smtClean="0">
                <a:latin typeface="AR CENA" panose="02000000000000000000" pitchFamily="2" charset="0"/>
                <a:ea typeface="Calibri" panose="020F0502020204030204" pitchFamily="34" charset="0"/>
                <a:cs typeface="Times New Roman" panose="02020603050405020304" pitchFamily="18" charset="0"/>
              </a:rPr>
              <a:t>   Surcharge</a:t>
            </a:r>
            <a:endParaRPr lang="en-AU" sz="1000" dirty="0">
              <a:latin typeface="AR CENA" panose="02000000000000000000" pitchFamily="2"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600" dirty="0" smtClean="0">
                <a:solidFill>
                  <a:srgbClr val="FF0066"/>
                </a:solidFill>
                <a:latin typeface="AR CENA" panose="02000000000000000000" pitchFamily="2" charset="0"/>
                <a:ea typeface="Calibri" panose="020F0502020204030204" pitchFamily="34" charset="0"/>
                <a:cs typeface="Times New Roman" panose="02020603050405020304" pitchFamily="18" charset="0"/>
              </a:rPr>
              <a:t>   Variable </a:t>
            </a:r>
            <a:r>
              <a:rPr lang="en-AU" sz="3600" dirty="0">
                <a:solidFill>
                  <a:srgbClr val="FF0066"/>
                </a:solidFill>
                <a:latin typeface="AR CENA" panose="02000000000000000000" pitchFamily="2" charset="0"/>
                <a:ea typeface="Calibri" panose="020F0502020204030204" pitchFamily="34" charset="0"/>
                <a:cs typeface="Times New Roman" panose="02020603050405020304" pitchFamily="18" charset="0"/>
              </a:rPr>
              <a:t>Expense</a:t>
            </a:r>
            <a:endParaRPr lang="en-AU" sz="1050" dirty="0">
              <a:solidFill>
                <a:srgbClr val="FF0066"/>
              </a:solidFill>
              <a:latin typeface="AR CENA" panose="02000000000000000000" pitchFamily="2"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200" dirty="0" smtClean="0">
                <a:latin typeface="AR CENA" panose="02000000000000000000" pitchFamily="2" charset="0"/>
                <a:ea typeface="Calibri" panose="020F0502020204030204" pitchFamily="34" charset="0"/>
                <a:cs typeface="Times New Roman" panose="02020603050405020304" pitchFamily="18" charset="0"/>
              </a:rPr>
              <a:t>   Tax</a:t>
            </a:r>
            <a:endParaRPr lang="en-AU" sz="1000" dirty="0">
              <a:latin typeface="AR CENA" panose="02000000000000000000"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909109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A7EB"/>
        </a:solid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rot="161729">
            <a:off x="976261" y="876907"/>
            <a:ext cx="7029878" cy="760139"/>
          </a:xfrm>
          <a:prstGeom prst="rect">
            <a:avLst/>
          </a:prstGeom>
        </p:spPr>
        <p:txBody>
          <a:bodyPr wrap="square" lIns="91425" tIns="91425" rIns="91425" bIns="91425" anchor="b" anchorCtr="0">
            <a:noAutofit/>
          </a:bodyPr>
          <a:lstStyle/>
          <a:p>
            <a:pPr lvl="0"/>
            <a:r>
              <a:rPr lang="en-AU" sz="2400" b="1" dirty="0">
                <a:latin typeface="Berlin Sans FB" panose="020E0602020502020306" pitchFamily="34" charset="0"/>
                <a:cs typeface="Consolas" panose="020B0609020204030204" pitchFamily="49" charset="0"/>
              </a:rPr>
              <a:t>Begin your notes by writing down the following… you have 2 minutes!</a:t>
            </a:r>
            <a:endParaRPr lang="en" sz="2400" b="1" dirty="0">
              <a:latin typeface="Berlin Sans FB" panose="020E0602020502020306" pitchFamily="34" charset="0"/>
            </a:endParaRPr>
          </a:p>
        </p:txBody>
      </p:sp>
      <p:sp>
        <p:nvSpPr>
          <p:cNvPr id="67" name="Shape 67"/>
          <p:cNvSpPr txBox="1">
            <a:spLocks noGrp="1"/>
          </p:cNvSpPr>
          <p:nvPr>
            <p:ph type="body" idx="2"/>
          </p:nvPr>
        </p:nvSpPr>
        <p:spPr>
          <a:xfrm>
            <a:off x="960689" y="1496912"/>
            <a:ext cx="6434201" cy="2692200"/>
          </a:xfrm>
          <a:prstGeom prst="rect">
            <a:avLst/>
          </a:prstGeom>
        </p:spPr>
        <p:txBody>
          <a:bodyPr wrap="square" lIns="91425" tIns="91425" rIns="91425" bIns="91425" anchor="t" anchorCtr="0">
            <a:noAutofit/>
          </a:bodyPr>
          <a:lstStyle/>
          <a:p>
            <a:pPr marL="0" indent="0">
              <a:buNone/>
            </a:pPr>
            <a:r>
              <a:rPr lang="en-AU" sz="2400" b="1" dirty="0">
                <a:latin typeface="Berlin Sans FB" panose="020E0602020502020306" pitchFamily="34" charset="0"/>
                <a:cs typeface="Consolas" panose="020B0609020204030204" pitchFamily="49" charset="0"/>
              </a:rPr>
              <a:t>Title: </a:t>
            </a:r>
            <a:r>
              <a:rPr lang="en-AU" sz="2400" dirty="0" smtClean="0">
                <a:solidFill>
                  <a:schemeClr val="accent1"/>
                </a:solidFill>
                <a:latin typeface="Berlin Sans FB" panose="020E0602020502020306" pitchFamily="34" charset="0"/>
                <a:cs typeface="Consolas" panose="020B0609020204030204" pitchFamily="49" charset="0"/>
              </a:rPr>
              <a:t>Australia’s </a:t>
            </a:r>
            <a:r>
              <a:rPr lang="en-AU" sz="2400" smtClean="0">
                <a:solidFill>
                  <a:schemeClr val="accent1"/>
                </a:solidFill>
                <a:latin typeface="Berlin Sans FB" panose="020E0602020502020306" pitchFamily="34" charset="0"/>
                <a:cs typeface="Consolas" panose="020B0609020204030204" pitchFamily="49" charset="0"/>
              </a:rPr>
              <a:t>Economy </a:t>
            </a:r>
            <a:endParaRPr lang="en-AU" sz="2400" smtClean="0">
              <a:solidFill>
                <a:schemeClr val="accent1"/>
              </a:solidFill>
              <a:latin typeface="Berlin Sans FB" panose="020E0602020502020306" pitchFamily="34" charset="0"/>
              <a:cs typeface="Consolas" panose="020B0609020204030204" pitchFamily="49" charset="0"/>
            </a:endParaRPr>
          </a:p>
          <a:p>
            <a:pPr marL="0" indent="0">
              <a:buNone/>
            </a:pPr>
            <a:r>
              <a:rPr lang="en-AU" sz="2400" b="1" smtClean="0">
                <a:solidFill>
                  <a:schemeClr val="accent1"/>
                </a:solidFill>
                <a:latin typeface="Berlin Sans FB" panose="020E0602020502020306" pitchFamily="34" charset="0"/>
                <a:cs typeface="Consolas" panose="020B0609020204030204" pitchFamily="49" charset="0"/>
              </a:rPr>
              <a:t>Learning </a:t>
            </a:r>
            <a:r>
              <a:rPr lang="en-AU" sz="2400" b="1" dirty="0">
                <a:solidFill>
                  <a:schemeClr val="accent1"/>
                </a:solidFill>
                <a:latin typeface="Berlin Sans FB" panose="020E0602020502020306" pitchFamily="34" charset="0"/>
                <a:cs typeface="Consolas" panose="020B0609020204030204" pitchFamily="49" charset="0"/>
              </a:rPr>
              <a:t>Intention:</a:t>
            </a:r>
            <a:r>
              <a:rPr lang="en-AU" sz="2400" dirty="0">
                <a:solidFill>
                  <a:schemeClr val="accent1"/>
                </a:solidFill>
                <a:latin typeface="Berlin Sans FB" panose="020E0602020502020306" pitchFamily="34" charset="0"/>
                <a:cs typeface="Consolas" panose="020B0609020204030204" pitchFamily="49" charset="0"/>
              </a:rPr>
              <a:t> Revise Economics and Key </a:t>
            </a:r>
            <a:r>
              <a:rPr lang="en-AU" sz="2400" dirty="0" smtClean="0">
                <a:solidFill>
                  <a:schemeClr val="accent1"/>
                </a:solidFill>
                <a:latin typeface="Berlin Sans FB" panose="020E0602020502020306" pitchFamily="34" charset="0"/>
                <a:cs typeface="Consolas" panose="020B0609020204030204" pitchFamily="49" charset="0"/>
              </a:rPr>
              <a:t>Concepts.</a:t>
            </a:r>
          </a:p>
          <a:p>
            <a:pPr marL="0" indent="0">
              <a:buNone/>
            </a:pPr>
            <a:r>
              <a:rPr lang="en-AU" sz="2400" b="1" dirty="0" smtClean="0">
                <a:solidFill>
                  <a:schemeClr val="accent1"/>
                </a:solidFill>
                <a:latin typeface="Berlin Sans FB" panose="020E0602020502020306" pitchFamily="34" charset="0"/>
                <a:cs typeface="Consolas" panose="020B0609020204030204" pitchFamily="49" charset="0"/>
              </a:rPr>
              <a:t>Success Criteria:</a:t>
            </a:r>
            <a:r>
              <a:rPr lang="en-AU" sz="2400" dirty="0">
                <a:solidFill>
                  <a:schemeClr val="accent1"/>
                </a:solidFill>
                <a:latin typeface="Berlin Sans FB" panose="020E0602020502020306" pitchFamily="34" charset="0"/>
                <a:cs typeface="Consolas" panose="020B0609020204030204" pitchFamily="49" charset="0"/>
              </a:rPr>
              <a:t> Can recall/define the definition of Economics and Business. Able to list and provide examples of the key concepts. </a:t>
            </a:r>
            <a:endParaRPr sz="1200" dirty="0">
              <a:solidFill>
                <a:schemeClr val="accent1"/>
              </a:solidFill>
            </a:endParaRPr>
          </a:p>
          <a:p>
            <a:pPr lvl="0" rtl="0">
              <a:spcBef>
                <a:spcPts val="0"/>
              </a:spcBef>
              <a:spcAft>
                <a:spcPts val="0"/>
              </a:spcAft>
              <a:buNone/>
            </a:pPr>
            <a:endParaRPr sz="1200" dirty="0">
              <a:solidFill>
                <a:srgbClr val="000000"/>
              </a:solidFill>
            </a:endParaRPr>
          </a:p>
        </p:txBody>
      </p:sp>
      <p:sp>
        <p:nvSpPr>
          <p:cNvPr id="8" name="Rectangle 7"/>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2:00</a:t>
            </a:r>
          </a:p>
        </p:txBody>
      </p:sp>
      <p:sp>
        <p:nvSpPr>
          <p:cNvPr id="9" name="Rectangle 8"/>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1:59</a:t>
            </a:r>
          </a:p>
        </p:txBody>
      </p:sp>
      <p:sp>
        <p:nvSpPr>
          <p:cNvPr id="10" name="Rectangle 9"/>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1:58</a:t>
            </a:r>
          </a:p>
        </p:txBody>
      </p:sp>
      <p:sp>
        <p:nvSpPr>
          <p:cNvPr id="11" name="Rectangle 10"/>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1:57</a:t>
            </a:r>
          </a:p>
        </p:txBody>
      </p:sp>
      <p:sp>
        <p:nvSpPr>
          <p:cNvPr id="12" name="Rectangle 11"/>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1:56</a:t>
            </a:r>
          </a:p>
        </p:txBody>
      </p:sp>
      <p:sp>
        <p:nvSpPr>
          <p:cNvPr id="13" name="Rectangle 12"/>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1:55</a:t>
            </a:r>
          </a:p>
        </p:txBody>
      </p:sp>
      <p:sp>
        <p:nvSpPr>
          <p:cNvPr id="14" name="Rectangle 13"/>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1:54</a:t>
            </a:r>
          </a:p>
        </p:txBody>
      </p:sp>
      <p:sp>
        <p:nvSpPr>
          <p:cNvPr id="15" name="Rectangle 14"/>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1:53</a:t>
            </a:r>
          </a:p>
        </p:txBody>
      </p:sp>
      <p:sp>
        <p:nvSpPr>
          <p:cNvPr id="16" name="Rectangle 15"/>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1:52</a:t>
            </a:r>
          </a:p>
        </p:txBody>
      </p:sp>
      <p:sp>
        <p:nvSpPr>
          <p:cNvPr id="17" name="Rectangle 16"/>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1:51</a:t>
            </a:r>
          </a:p>
        </p:txBody>
      </p:sp>
      <p:sp>
        <p:nvSpPr>
          <p:cNvPr id="18" name="Rectangle 17"/>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1:50</a:t>
            </a:r>
          </a:p>
        </p:txBody>
      </p:sp>
      <p:sp>
        <p:nvSpPr>
          <p:cNvPr id="19" name="Rectangle 18"/>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1:49</a:t>
            </a:r>
          </a:p>
        </p:txBody>
      </p:sp>
      <p:sp>
        <p:nvSpPr>
          <p:cNvPr id="20" name="Rectangle 19"/>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1:48</a:t>
            </a:r>
          </a:p>
        </p:txBody>
      </p:sp>
      <p:sp>
        <p:nvSpPr>
          <p:cNvPr id="21" name="Rectangle 20"/>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1:47</a:t>
            </a:r>
          </a:p>
        </p:txBody>
      </p:sp>
      <p:sp>
        <p:nvSpPr>
          <p:cNvPr id="22" name="Rectangle 21"/>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1:46</a:t>
            </a:r>
          </a:p>
        </p:txBody>
      </p:sp>
      <p:sp>
        <p:nvSpPr>
          <p:cNvPr id="23" name="Rectangle 22"/>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1:45</a:t>
            </a:r>
          </a:p>
        </p:txBody>
      </p:sp>
      <p:sp>
        <p:nvSpPr>
          <p:cNvPr id="24" name="Rectangle 23"/>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1:44</a:t>
            </a:r>
          </a:p>
        </p:txBody>
      </p:sp>
      <p:sp>
        <p:nvSpPr>
          <p:cNvPr id="25" name="Rectangle 24"/>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1:43</a:t>
            </a:r>
          </a:p>
        </p:txBody>
      </p:sp>
      <p:sp>
        <p:nvSpPr>
          <p:cNvPr id="26" name="Rectangle 25"/>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1:42</a:t>
            </a:r>
          </a:p>
        </p:txBody>
      </p:sp>
      <p:sp>
        <p:nvSpPr>
          <p:cNvPr id="27" name="Rectangle 26"/>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1:41</a:t>
            </a:r>
          </a:p>
        </p:txBody>
      </p:sp>
      <p:sp>
        <p:nvSpPr>
          <p:cNvPr id="28" name="Rectangle 27"/>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1:40</a:t>
            </a:r>
          </a:p>
        </p:txBody>
      </p:sp>
      <p:sp>
        <p:nvSpPr>
          <p:cNvPr id="29" name="Rectangle 28"/>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1:39</a:t>
            </a:r>
          </a:p>
        </p:txBody>
      </p:sp>
      <p:sp>
        <p:nvSpPr>
          <p:cNvPr id="30" name="Rectangle 29"/>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1:38</a:t>
            </a:r>
          </a:p>
        </p:txBody>
      </p:sp>
      <p:sp>
        <p:nvSpPr>
          <p:cNvPr id="31" name="Rectangle 30"/>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1:37</a:t>
            </a:r>
          </a:p>
        </p:txBody>
      </p:sp>
      <p:sp>
        <p:nvSpPr>
          <p:cNvPr id="32" name="Rectangle 31"/>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1:36</a:t>
            </a:r>
          </a:p>
        </p:txBody>
      </p:sp>
      <p:sp>
        <p:nvSpPr>
          <p:cNvPr id="33" name="Rectangle 32"/>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1:35</a:t>
            </a:r>
          </a:p>
        </p:txBody>
      </p:sp>
      <p:sp>
        <p:nvSpPr>
          <p:cNvPr id="34" name="Rectangle 33"/>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1:34</a:t>
            </a:r>
          </a:p>
        </p:txBody>
      </p:sp>
      <p:sp>
        <p:nvSpPr>
          <p:cNvPr id="35" name="Rectangle 34"/>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1:33</a:t>
            </a:r>
          </a:p>
        </p:txBody>
      </p:sp>
      <p:sp>
        <p:nvSpPr>
          <p:cNvPr id="36" name="Rectangle 35"/>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1:32</a:t>
            </a:r>
          </a:p>
        </p:txBody>
      </p:sp>
      <p:sp>
        <p:nvSpPr>
          <p:cNvPr id="37" name="Rectangle 36"/>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1:31</a:t>
            </a:r>
          </a:p>
        </p:txBody>
      </p:sp>
      <p:sp>
        <p:nvSpPr>
          <p:cNvPr id="38" name="Rectangle 37"/>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1:30</a:t>
            </a:r>
          </a:p>
        </p:txBody>
      </p:sp>
      <p:sp>
        <p:nvSpPr>
          <p:cNvPr id="39" name="Rectangle 38"/>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1:29</a:t>
            </a:r>
          </a:p>
        </p:txBody>
      </p:sp>
      <p:sp>
        <p:nvSpPr>
          <p:cNvPr id="40" name="Rectangle 39"/>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1:28</a:t>
            </a:r>
          </a:p>
        </p:txBody>
      </p:sp>
      <p:sp>
        <p:nvSpPr>
          <p:cNvPr id="41" name="Rectangle 40"/>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1:27</a:t>
            </a:r>
          </a:p>
        </p:txBody>
      </p:sp>
      <p:sp>
        <p:nvSpPr>
          <p:cNvPr id="42" name="Rectangle 41"/>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1:26</a:t>
            </a:r>
          </a:p>
        </p:txBody>
      </p:sp>
      <p:sp>
        <p:nvSpPr>
          <p:cNvPr id="43" name="Rectangle 42"/>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1:25</a:t>
            </a:r>
          </a:p>
        </p:txBody>
      </p:sp>
      <p:sp>
        <p:nvSpPr>
          <p:cNvPr id="44" name="Rectangle 43"/>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1:24</a:t>
            </a:r>
          </a:p>
        </p:txBody>
      </p:sp>
      <p:sp>
        <p:nvSpPr>
          <p:cNvPr id="45" name="Rectangle 44"/>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1:23</a:t>
            </a:r>
          </a:p>
        </p:txBody>
      </p:sp>
      <p:sp>
        <p:nvSpPr>
          <p:cNvPr id="46" name="Rectangle 45"/>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1:22</a:t>
            </a:r>
          </a:p>
        </p:txBody>
      </p:sp>
      <p:sp>
        <p:nvSpPr>
          <p:cNvPr id="47" name="Rectangle 46"/>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1:21</a:t>
            </a:r>
          </a:p>
        </p:txBody>
      </p:sp>
      <p:sp>
        <p:nvSpPr>
          <p:cNvPr id="48" name="Rectangle 47"/>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1:20</a:t>
            </a:r>
          </a:p>
        </p:txBody>
      </p:sp>
      <p:sp>
        <p:nvSpPr>
          <p:cNvPr id="49" name="Rectangle 48"/>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1:19</a:t>
            </a:r>
          </a:p>
        </p:txBody>
      </p:sp>
      <p:sp>
        <p:nvSpPr>
          <p:cNvPr id="50" name="Rectangle 49"/>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1:18</a:t>
            </a:r>
          </a:p>
        </p:txBody>
      </p:sp>
      <p:sp>
        <p:nvSpPr>
          <p:cNvPr id="51" name="Rectangle 50"/>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1:17</a:t>
            </a:r>
          </a:p>
        </p:txBody>
      </p:sp>
      <p:sp>
        <p:nvSpPr>
          <p:cNvPr id="52" name="Rectangle 51"/>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1:16</a:t>
            </a:r>
          </a:p>
        </p:txBody>
      </p:sp>
      <p:sp>
        <p:nvSpPr>
          <p:cNvPr id="53" name="Rectangle 52"/>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1:15</a:t>
            </a:r>
          </a:p>
        </p:txBody>
      </p:sp>
      <p:sp>
        <p:nvSpPr>
          <p:cNvPr id="54" name="Rectangle 53"/>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1:14</a:t>
            </a:r>
          </a:p>
        </p:txBody>
      </p:sp>
      <p:sp>
        <p:nvSpPr>
          <p:cNvPr id="55" name="Rectangle 54"/>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1:13</a:t>
            </a:r>
          </a:p>
        </p:txBody>
      </p:sp>
      <p:sp>
        <p:nvSpPr>
          <p:cNvPr id="56" name="Rectangle 55"/>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1:12</a:t>
            </a:r>
          </a:p>
        </p:txBody>
      </p:sp>
      <p:sp>
        <p:nvSpPr>
          <p:cNvPr id="57" name="Rectangle 56"/>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1:11</a:t>
            </a:r>
          </a:p>
        </p:txBody>
      </p:sp>
      <p:sp>
        <p:nvSpPr>
          <p:cNvPr id="58" name="Rectangle 57"/>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1:10</a:t>
            </a:r>
          </a:p>
        </p:txBody>
      </p:sp>
      <p:sp>
        <p:nvSpPr>
          <p:cNvPr id="59" name="Rectangle 58"/>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1:09</a:t>
            </a:r>
          </a:p>
        </p:txBody>
      </p:sp>
      <p:sp>
        <p:nvSpPr>
          <p:cNvPr id="60" name="Rectangle 59"/>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1:08</a:t>
            </a:r>
          </a:p>
        </p:txBody>
      </p:sp>
      <p:sp>
        <p:nvSpPr>
          <p:cNvPr id="61" name="Rectangle 60"/>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1:07</a:t>
            </a:r>
          </a:p>
        </p:txBody>
      </p:sp>
      <p:sp>
        <p:nvSpPr>
          <p:cNvPr id="62" name="Rectangle 61"/>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1:06</a:t>
            </a:r>
          </a:p>
        </p:txBody>
      </p:sp>
      <p:sp>
        <p:nvSpPr>
          <p:cNvPr id="63" name="Rectangle 62"/>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1:05</a:t>
            </a:r>
          </a:p>
        </p:txBody>
      </p:sp>
      <p:sp>
        <p:nvSpPr>
          <p:cNvPr id="64" name="Rectangle 63"/>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1:04</a:t>
            </a:r>
          </a:p>
        </p:txBody>
      </p:sp>
      <p:sp>
        <p:nvSpPr>
          <p:cNvPr id="65" name="Rectangle 64"/>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1:03</a:t>
            </a:r>
          </a:p>
        </p:txBody>
      </p:sp>
      <p:sp>
        <p:nvSpPr>
          <p:cNvPr id="70" name="Rectangle 69"/>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1:02</a:t>
            </a:r>
          </a:p>
        </p:txBody>
      </p:sp>
      <p:sp>
        <p:nvSpPr>
          <p:cNvPr id="71" name="Rectangle 70"/>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1:01</a:t>
            </a:r>
          </a:p>
        </p:txBody>
      </p:sp>
      <p:sp>
        <p:nvSpPr>
          <p:cNvPr id="72" name="Rectangle 71"/>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1:00</a:t>
            </a:r>
          </a:p>
        </p:txBody>
      </p:sp>
      <p:sp>
        <p:nvSpPr>
          <p:cNvPr id="73" name="Rectangle 72"/>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0:59</a:t>
            </a:r>
          </a:p>
        </p:txBody>
      </p:sp>
      <p:sp>
        <p:nvSpPr>
          <p:cNvPr id="74" name="Rectangle 73"/>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0:58</a:t>
            </a:r>
          </a:p>
        </p:txBody>
      </p:sp>
      <p:sp>
        <p:nvSpPr>
          <p:cNvPr id="75" name="Rectangle 74"/>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0:57</a:t>
            </a:r>
          </a:p>
        </p:txBody>
      </p:sp>
      <p:sp>
        <p:nvSpPr>
          <p:cNvPr id="76" name="Rectangle 75"/>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0:56</a:t>
            </a:r>
          </a:p>
        </p:txBody>
      </p:sp>
      <p:sp>
        <p:nvSpPr>
          <p:cNvPr id="77" name="Rectangle 76"/>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0:55</a:t>
            </a:r>
          </a:p>
        </p:txBody>
      </p:sp>
      <p:sp>
        <p:nvSpPr>
          <p:cNvPr id="78" name="Rectangle 77"/>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0:54</a:t>
            </a:r>
          </a:p>
        </p:txBody>
      </p:sp>
      <p:sp>
        <p:nvSpPr>
          <p:cNvPr id="79" name="Rectangle 78"/>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0:53</a:t>
            </a:r>
          </a:p>
        </p:txBody>
      </p:sp>
      <p:sp>
        <p:nvSpPr>
          <p:cNvPr id="80" name="Rectangle 79"/>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0:52</a:t>
            </a:r>
          </a:p>
        </p:txBody>
      </p:sp>
      <p:sp>
        <p:nvSpPr>
          <p:cNvPr id="81" name="Rectangle 80"/>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0:51</a:t>
            </a:r>
          </a:p>
        </p:txBody>
      </p:sp>
      <p:sp>
        <p:nvSpPr>
          <p:cNvPr id="82" name="Rectangle 81"/>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0:50</a:t>
            </a:r>
          </a:p>
        </p:txBody>
      </p:sp>
      <p:sp>
        <p:nvSpPr>
          <p:cNvPr id="83" name="Rectangle 82"/>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0:49</a:t>
            </a:r>
          </a:p>
        </p:txBody>
      </p:sp>
      <p:sp>
        <p:nvSpPr>
          <p:cNvPr id="84" name="Rectangle 83"/>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0:48</a:t>
            </a:r>
          </a:p>
        </p:txBody>
      </p:sp>
      <p:sp>
        <p:nvSpPr>
          <p:cNvPr id="85" name="Rectangle 84"/>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0:47</a:t>
            </a:r>
          </a:p>
        </p:txBody>
      </p:sp>
      <p:sp>
        <p:nvSpPr>
          <p:cNvPr id="86" name="Rectangle 85"/>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0:46</a:t>
            </a:r>
          </a:p>
        </p:txBody>
      </p:sp>
      <p:sp>
        <p:nvSpPr>
          <p:cNvPr id="87" name="Rectangle 86"/>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0:45</a:t>
            </a:r>
          </a:p>
        </p:txBody>
      </p:sp>
      <p:sp>
        <p:nvSpPr>
          <p:cNvPr id="88" name="Rectangle 87"/>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0:44</a:t>
            </a:r>
          </a:p>
        </p:txBody>
      </p:sp>
      <p:sp>
        <p:nvSpPr>
          <p:cNvPr id="89" name="Rectangle 88"/>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0:43</a:t>
            </a:r>
          </a:p>
        </p:txBody>
      </p:sp>
      <p:sp>
        <p:nvSpPr>
          <p:cNvPr id="90" name="Rectangle 89"/>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0:42</a:t>
            </a:r>
          </a:p>
        </p:txBody>
      </p:sp>
      <p:sp>
        <p:nvSpPr>
          <p:cNvPr id="91" name="Rectangle 90"/>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0:41</a:t>
            </a:r>
          </a:p>
        </p:txBody>
      </p:sp>
      <p:sp>
        <p:nvSpPr>
          <p:cNvPr id="92" name="Rectangle 91"/>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0:40</a:t>
            </a:r>
          </a:p>
        </p:txBody>
      </p:sp>
      <p:sp>
        <p:nvSpPr>
          <p:cNvPr id="93" name="Rectangle 92"/>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0:39</a:t>
            </a:r>
          </a:p>
        </p:txBody>
      </p:sp>
      <p:sp>
        <p:nvSpPr>
          <p:cNvPr id="94" name="Rectangle 93"/>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0:38</a:t>
            </a:r>
          </a:p>
        </p:txBody>
      </p:sp>
      <p:sp>
        <p:nvSpPr>
          <p:cNvPr id="95" name="Rectangle 94"/>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0:37</a:t>
            </a:r>
          </a:p>
        </p:txBody>
      </p:sp>
      <p:sp>
        <p:nvSpPr>
          <p:cNvPr id="96" name="Rectangle 95"/>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0:36</a:t>
            </a:r>
          </a:p>
        </p:txBody>
      </p:sp>
      <p:sp>
        <p:nvSpPr>
          <p:cNvPr id="97" name="Rectangle 96"/>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0:35</a:t>
            </a:r>
          </a:p>
        </p:txBody>
      </p:sp>
      <p:sp>
        <p:nvSpPr>
          <p:cNvPr id="98" name="Rectangle 97"/>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0:34</a:t>
            </a:r>
          </a:p>
        </p:txBody>
      </p:sp>
      <p:sp>
        <p:nvSpPr>
          <p:cNvPr id="99" name="Rectangle 98"/>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0:33</a:t>
            </a:r>
          </a:p>
        </p:txBody>
      </p:sp>
      <p:sp>
        <p:nvSpPr>
          <p:cNvPr id="100" name="Rectangle 99"/>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0:32</a:t>
            </a:r>
          </a:p>
        </p:txBody>
      </p:sp>
      <p:sp>
        <p:nvSpPr>
          <p:cNvPr id="101" name="Rectangle 100"/>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0:31</a:t>
            </a:r>
          </a:p>
        </p:txBody>
      </p:sp>
      <p:sp>
        <p:nvSpPr>
          <p:cNvPr id="102" name="Rectangle 101"/>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0:30</a:t>
            </a:r>
          </a:p>
        </p:txBody>
      </p:sp>
      <p:sp>
        <p:nvSpPr>
          <p:cNvPr id="103" name="Rectangle 102"/>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0:29</a:t>
            </a:r>
          </a:p>
        </p:txBody>
      </p:sp>
      <p:sp>
        <p:nvSpPr>
          <p:cNvPr id="104" name="Rectangle 103"/>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0:28</a:t>
            </a:r>
          </a:p>
        </p:txBody>
      </p:sp>
      <p:sp>
        <p:nvSpPr>
          <p:cNvPr id="105" name="Rectangle 104"/>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0:27</a:t>
            </a:r>
          </a:p>
        </p:txBody>
      </p:sp>
      <p:sp>
        <p:nvSpPr>
          <p:cNvPr id="106" name="Rectangle 105"/>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0:26</a:t>
            </a:r>
          </a:p>
        </p:txBody>
      </p:sp>
      <p:sp>
        <p:nvSpPr>
          <p:cNvPr id="107" name="Rectangle 106"/>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0:25</a:t>
            </a:r>
          </a:p>
        </p:txBody>
      </p:sp>
      <p:sp>
        <p:nvSpPr>
          <p:cNvPr id="108" name="Rectangle 107"/>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0:24</a:t>
            </a:r>
          </a:p>
        </p:txBody>
      </p:sp>
      <p:sp>
        <p:nvSpPr>
          <p:cNvPr id="109" name="Rectangle 108"/>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0:23</a:t>
            </a:r>
          </a:p>
        </p:txBody>
      </p:sp>
      <p:sp>
        <p:nvSpPr>
          <p:cNvPr id="110" name="Rectangle 109"/>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0:22</a:t>
            </a:r>
          </a:p>
        </p:txBody>
      </p:sp>
      <p:sp>
        <p:nvSpPr>
          <p:cNvPr id="111" name="Rectangle 110"/>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0:21</a:t>
            </a:r>
          </a:p>
        </p:txBody>
      </p:sp>
      <p:sp>
        <p:nvSpPr>
          <p:cNvPr id="112" name="Rectangle 111"/>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0:20</a:t>
            </a:r>
          </a:p>
        </p:txBody>
      </p:sp>
      <p:sp>
        <p:nvSpPr>
          <p:cNvPr id="113" name="Rectangle 112"/>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0:19</a:t>
            </a:r>
          </a:p>
        </p:txBody>
      </p:sp>
      <p:sp>
        <p:nvSpPr>
          <p:cNvPr id="114" name="Rectangle 113"/>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0:18</a:t>
            </a:r>
          </a:p>
        </p:txBody>
      </p:sp>
      <p:sp>
        <p:nvSpPr>
          <p:cNvPr id="115" name="Rectangle 114"/>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0:17</a:t>
            </a:r>
          </a:p>
        </p:txBody>
      </p:sp>
      <p:sp>
        <p:nvSpPr>
          <p:cNvPr id="116" name="Rectangle 115"/>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0:16</a:t>
            </a:r>
          </a:p>
        </p:txBody>
      </p:sp>
      <p:sp>
        <p:nvSpPr>
          <p:cNvPr id="117" name="Rectangle 116"/>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0:15</a:t>
            </a:r>
          </a:p>
        </p:txBody>
      </p:sp>
      <p:sp>
        <p:nvSpPr>
          <p:cNvPr id="118" name="Rectangle 117"/>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0:14</a:t>
            </a:r>
          </a:p>
        </p:txBody>
      </p:sp>
      <p:sp>
        <p:nvSpPr>
          <p:cNvPr id="119" name="Rectangle 118"/>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0:13</a:t>
            </a:r>
          </a:p>
        </p:txBody>
      </p:sp>
      <p:sp>
        <p:nvSpPr>
          <p:cNvPr id="120" name="Rectangle 119"/>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0:12</a:t>
            </a:r>
          </a:p>
        </p:txBody>
      </p:sp>
      <p:sp>
        <p:nvSpPr>
          <p:cNvPr id="121" name="Rectangle 120"/>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0:11</a:t>
            </a:r>
          </a:p>
        </p:txBody>
      </p:sp>
      <p:sp>
        <p:nvSpPr>
          <p:cNvPr id="122" name="Rectangle 121"/>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0:10</a:t>
            </a:r>
          </a:p>
        </p:txBody>
      </p:sp>
      <p:sp>
        <p:nvSpPr>
          <p:cNvPr id="123" name="Rectangle 122"/>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0:09</a:t>
            </a:r>
          </a:p>
        </p:txBody>
      </p:sp>
      <p:sp>
        <p:nvSpPr>
          <p:cNvPr id="124" name="Rectangle 123"/>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0:08</a:t>
            </a:r>
          </a:p>
        </p:txBody>
      </p:sp>
      <p:sp>
        <p:nvSpPr>
          <p:cNvPr id="125" name="Rectangle 124"/>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0:07</a:t>
            </a:r>
          </a:p>
        </p:txBody>
      </p:sp>
      <p:sp>
        <p:nvSpPr>
          <p:cNvPr id="126" name="Rectangle 125"/>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0:06</a:t>
            </a:r>
          </a:p>
        </p:txBody>
      </p:sp>
      <p:sp>
        <p:nvSpPr>
          <p:cNvPr id="127" name="Rectangle 126"/>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0:05</a:t>
            </a:r>
          </a:p>
        </p:txBody>
      </p:sp>
      <p:sp>
        <p:nvSpPr>
          <p:cNvPr id="128" name="Rectangle 127"/>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0:04</a:t>
            </a:r>
          </a:p>
        </p:txBody>
      </p:sp>
      <p:sp>
        <p:nvSpPr>
          <p:cNvPr id="129" name="Rectangle 128"/>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0:03</a:t>
            </a:r>
          </a:p>
        </p:txBody>
      </p:sp>
      <p:sp>
        <p:nvSpPr>
          <p:cNvPr id="130" name="Rectangle 129"/>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0:02</a:t>
            </a:r>
          </a:p>
        </p:txBody>
      </p:sp>
      <p:sp>
        <p:nvSpPr>
          <p:cNvPr id="131" name="Rectangle 130"/>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0:01</a:t>
            </a:r>
          </a:p>
        </p:txBody>
      </p:sp>
      <p:sp>
        <p:nvSpPr>
          <p:cNvPr id="132" name="Rectangle 131"/>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dirty="0"/>
              <a:t>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9"/>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1"/>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2"/>
                                        </p:tgtEl>
                                        <p:attrNameLst>
                                          <p:attrName>style.visibility</p:attrName>
                                        </p:attrNameLst>
                                      </p:cBhvr>
                                      <p:to>
                                        <p:strVal val="visible"/>
                                      </p:to>
                                    </p:set>
                                  </p:childTnLst>
                                </p:cTn>
                              </p:par>
                            </p:childTnLst>
                          </p:cTn>
                        </p:par>
                        <p:par>
                          <p:cTn id="19" fill="hold">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13"/>
                                        </p:tgtEl>
                                        <p:attrNameLst>
                                          <p:attrName>style.visibility</p:attrName>
                                        </p:attrNameLst>
                                      </p:cBhvr>
                                      <p:to>
                                        <p:strVal val="visible"/>
                                      </p:to>
                                    </p:set>
                                  </p:childTnLst>
                                </p:cTn>
                              </p:par>
                            </p:childTnLst>
                          </p:cTn>
                        </p:par>
                        <p:par>
                          <p:cTn id="22" fill="hold">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14"/>
                                        </p:tgtEl>
                                        <p:attrNameLst>
                                          <p:attrName>style.visibility</p:attrName>
                                        </p:attrNameLst>
                                      </p:cBhvr>
                                      <p:to>
                                        <p:strVal val="visible"/>
                                      </p:to>
                                    </p:set>
                                  </p:childTnLst>
                                </p:cTn>
                              </p:par>
                            </p:childTnLst>
                          </p:cTn>
                        </p:par>
                        <p:par>
                          <p:cTn id="25" fill="hold">
                            <p:stCondLst>
                              <p:cond delay="6000"/>
                            </p:stCondLst>
                            <p:childTnLst>
                              <p:par>
                                <p:cTn id="26" presetID="1" presetClass="entr" presetSubtype="0" fill="hold" grpId="0" nodeType="afterEffect">
                                  <p:stCondLst>
                                    <p:cond delay="1000"/>
                                  </p:stCondLst>
                                  <p:childTnLst>
                                    <p:set>
                                      <p:cBhvr>
                                        <p:cTn id="27" dur="1" fill="hold">
                                          <p:stCondLst>
                                            <p:cond delay="0"/>
                                          </p:stCondLst>
                                        </p:cTn>
                                        <p:tgtEl>
                                          <p:spTgt spid="15"/>
                                        </p:tgtEl>
                                        <p:attrNameLst>
                                          <p:attrName>style.visibility</p:attrName>
                                        </p:attrNameLst>
                                      </p:cBhvr>
                                      <p:to>
                                        <p:strVal val="visible"/>
                                      </p:to>
                                    </p:set>
                                  </p:childTnLst>
                                </p:cTn>
                              </p:par>
                            </p:childTnLst>
                          </p:cTn>
                        </p:par>
                        <p:par>
                          <p:cTn id="28" fill="hold">
                            <p:stCondLst>
                              <p:cond delay="7000"/>
                            </p:stCondLst>
                            <p:childTnLst>
                              <p:par>
                                <p:cTn id="29" presetID="1" presetClass="entr" presetSubtype="0" fill="hold" grpId="0" nodeType="afterEffect">
                                  <p:stCondLst>
                                    <p:cond delay="1000"/>
                                  </p:stCondLst>
                                  <p:childTnLst>
                                    <p:set>
                                      <p:cBhvr>
                                        <p:cTn id="30" dur="1" fill="hold">
                                          <p:stCondLst>
                                            <p:cond delay="0"/>
                                          </p:stCondLst>
                                        </p:cTn>
                                        <p:tgtEl>
                                          <p:spTgt spid="16"/>
                                        </p:tgtEl>
                                        <p:attrNameLst>
                                          <p:attrName>style.visibility</p:attrName>
                                        </p:attrNameLst>
                                      </p:cBhvr>
                                      <p:to>
                                        <p:strVal val="visible"/>
                                      </p:to>
                                    </p:set>
                                  </p:childTnLst>
                                </p:cTn>
                              </p:par>
                            </p:childTnLst>
                          </p:cTn>
                        </p:par>
                        <p:par>
                          <p:cTn id="31" fill="hold">
                            <p:stCondLst>
                              <p:cond delay="8000"/>
                            </p:stCondLst>
                            <p:childTnLst>
                              <p:par>
                                <p:cTn id="32" presetID="1" presetClass="entr" presetSubtype="0" fill="hold" grpId="0" nodeType="afterEffect">
                                  <p:stCondLst>
                                    <p:cond delay="1000"/>
                                  </p:stCondLst>
                                  <p:childTnLst>
                                    <p:set>
                                      <p:cBhvr>
                                        <p:cTn id="33" dur="1" fill="hold">
                                          <p:stCondLst>
                                            <p:cond delay="0"/>
                                          </p:stCondLst>
                                        </p:cTn>
                                        <p:tgtEl>
                                          <p:spTgt spid="17"/>
                                        </p:tgtEl>
                                        <p:attrNameLst>
                                          <p:attrName>style.visibility</p:attrName>
                                        </p:attrNameLst>
                                      </p:cBhvr>
                                      <p:to>
                                        <p:strVal val="visible"/>
                                      </p:to>
                                    </p:set>
                                  </p:childTnLst>
                                </p:cTn>
                              </p:par>
                            </p:childTnLst>
                          </p:cTn>
                        </p:par>
                        <p:par>
                          <p:cTn id="34" fill="hold">
                            <p:stCondLst>
                              <p:cond delay="9000"/>
                            </p:stCondLst>
                            <p:childTnLst>
                              <p:par>
                                <p:cTn id="35" presetID="1" presetClass="entr" presetSubtype="0" fill="hold" grpId="0" nodeType="afterEffect">
                                  <p:stCondLst>
                                    <p:cond delay="1000"/>
                                  </p:stCondLst>
                                  <p:childTnLst>
                                    <p:set>
                                      <p:cBhvr>
                                        <p:cTn id="36" dur="1" fill="hold">
                                          <p:stCondLst>
                                            <p:cond delay="0"/>
                                          </p:stCondLst>
                                        </p:cTn>
                                        <p:tgtEl>
                                          <p:spTgt spid="18"/>
                                        </p:tgtEl>
                                        <p:attrNameLst>
                                          <p:attrName>style.visibility</p:attrName>
                                        </p:attrNameLst>
                                      </p:cBhvr>
                                      <p:to>
                                        <p:strVal val="visible"/>
                                      </p:to>
                                    </p:set>
                                  </p:childTnLst>
                                </p:cTn>
                              </p:par>
                            </p:childTnLst>
                          </p:cTn>
                        </p:par>
                        <p:par>
                          <p:cTn id="37" fill="hold">
                            <p:stCondLst>
                              <p:cond delay="10000"/>
                            </p:stCondLst>
                            <p:childTnLst>
                              <p:par>
                                <p:cTn id="38" presetID="1" presetClass="entr" presetSubtype="0" fill="hold" grpId="0" nodeType="afterEffect">
                                  <p:stCondLst>
                                    <p:cond delay="1000"/>
                                  </p:stCondLst>
                                  <p:childTnLst>
                                    <p:set>
                                      <p:cBhvr>
                                        <p:cTn id="39" dur="1" fill="hold">
                                          <p:stCondLst>
                                            <p:cond delay="0"/>
                                          </p:stCondLst>
                                        </p:cTn>
                                        <p:tgtEl>
                                          <p:spTgt spid="19"/>
                                        </p:tgtEl>
                                        <p:attrNameLst>
                                          <p:attrName>style.visibility</p:attrName>
                                        </p:attrNameLst>
                                      </p:cBhvr>
                                      <p:to>
                                        <p:strVal val="visible"/>
                                      </p:to>
                                    </p:set>
                                  </p:childTnLst>
                                </p:cTn>
                              </p:par>
                            </p:childTnLst>
                          </p:cTn>
                        </p:par>
                        <p:par>
                          <p:cTn id="40" fill="hold">
                            <p:stCondLst>
                              <p:cond delay="11000"/>
                            </p:stCondLst>
                            <p:childTnLst>
                              <p:par>
                                <p:cTn id="41" presetID="1" presetClass="entr" presetSubtype="0" fill="hold" grpId="0" nodeType="afterEffect">
                                  <p:stCondLst>
                                    <p:cond delay="1000"/>
                                  </p:stCondLst>
                                  <p:childTnLst>
                                    <p:set>
                                      <p:cBhvr>
                                        <p:cTn id="42" dur="1" fill="hold">
                                          <p:stCondLst>
                                            <p:cond delay="0"/>
                                          </p:stCondLst>
                                        </p:cTn>
                                        <p:tgtEl>
                                          <p:spTgt spid="20"/>
                                        </p:tgtEl>
                                        <p:attrNameLst>
                                          <p:attrName>style.visibility</p:attrName>
                                        </p:attrNameLst>
                                      </p:cBhvr>
                                      <p:to>
                                        <p:strVal val="visible"/>
                                      </p:to>
                                    </p:set>
                                  </p:childTnLst>
                                </p:cTn>
                              </p:par>
                            </p:childTnLst>
                          </p:cTn>
                        </p:par>
                        <p:par>
                          <p:cTn id="43" fill="hold">
                            <p:stCondLst>
                              <p:cond delay="12000"/>
                            </p:stCondLst>
                            <p:childTnLst>
                              <p:par>
                                <p:cTn id="44" presetID="1" presetClass="entr" presetSubtype="0" fill="hold" grpId="0" nodeType="afterEffect">
                                  <p:stCondLst>
                                    <p:cond delay="1000"/>
                                  </p:stCondLst>
                                  <p:childTnLst>
                                    <p:set>
                                      <p:cBhvr>
                                        <p:cTn id="45" dur="1" fill="hold">
                                          <p:stCondLst>
                                            <p:cond delay="0"/>
                                          </p:stCondLst>
                                        </p:cTn>
                                        <p:tgtEl>
                                          <p:spTgt spid="21"/>
                                        </p:tgtEl>
                                        <p:attrNameLst>
                                          <p:attrName>style.visibility</p:attrName>
                                        </p:attrNameLst>
                                      </p:cBhvr>
                                      <p:to>
                                        <p:strVal val="visible"/>
                                      </p:to>
                                    </p:set>
                                  </p:childTnLst>
                                </p:cTn>
                              </p:par>
                            </p:childTnLst>
                          </p:cTn>
                        </p:par>
                        <p:par>
                          <p:cTn id="46" fill="hold">
                            <p:stCondLst>
                              <p:cond delay="13000"/>
                            </p:stCondLst>
                            <p:childTnLst>
                              <p:par>
                                <p:cTn id="47" presetID="1" presetClass="entr" presetSubtype="0" fill="hold" grpId="0" nodeType="afterEffect">
                                  <p:stCondLst>
                                    <p:cond delay="1000"/>
                                  </p:stCondLst>
                                  <p:childTnLst>
                                    <p:set>
                                      <p:cBhvr>
                                        <p:cTn id="48" dur="1" fill="hold">
                                          <p:stCondLst>
                                            <p:cond delay="0"/>
                                          </p:stCondLst>
                                        </p:cTn>
                                        <p:tgtEl>
                                          <p:spTgt spid="22"/>
                                        </p:tgtEl>
                                        <p:attrNameLst>
                                          <p:attrName>style.visibility</p:attrName>
                                        </p:attrNameLst>
                                      </p:cBhvr>
                                      <p:to>
                                        <p:strVal val="visible"/>
                                      </p:to>
                                    </p:set>
                                  </p:childTnLst>
                                </p:cTn>
                              </p:par>
                            </p:childTnLst>
                          </p:cTn>
                        </p:par>
                        <p:par>
                          <p:cTn id="49" fill="hold">
                            <p:stCondLst>
                              <p:cond delay="14000"/>
                            </p:stCondLst>
                            <p:childTnLst>
                              <p:par>
                                <p:cTn id="50" presetID="1" presetClass="entr" presetSubtype="0" fill="hold" grpId="0" nodeType="afterEffect">
                                  <p:stCondLst>
                                    <p:cond delay="1000"/>
                                  </p:stCondLst>
                                  <p:childTnLst>
                                    <p:set>
                                      <p:cBhvr>
                                        <p:cTn id="51" dur="1" fill="hold">
                                          <p:stCondLst>
                                            <p:cond delay="0"/>
                                          </p:stCondLst>
                                        </p:cTn>
                                        <p:tgtEl>
                                          <p:spTgt spid="23"/>
                                        </p:tgtEl>
                                        <p:attrNameLst>
                                          <p:attrName>style.visibility</p:attrName>
                                        </p:attrNameLst>
                                      </p:cBhvr>
                                      <p:to>
                                        <p:strVal val="visible"/>
                                      </p:to>
                                    </p:set>
                                  </p:childTnLst>
                                </p:cTn>
                              </p:par>
                            </p:childTnLst>
                          </p:cTn>
                        </p:par>
                        <p:par>
                          <p:cTn id="52" fill="hold">
                            <p:stCondLst>
                              <p:cond delay="15000"/>
                            </p:stCondLst>
                            <p:childTnLst>
                              <p:par>
                                <p:cTn id="53" presetID="1" presetClass="entr" presetSubtype="0" fill="hold" grpId="0" nodeType="afterEffect">
                                  <p:stCondLst>
                                    <p:cond delay="1000"/>
                                  </p:stCondLst>
                                  <p:childTnLst>
                                    <p:set>
                                      <p:cBhvr>
                                        <p:cTn id="54" dur="1" fill="hold">
                                          <p:stCondLst>
                                            <p:cond delay="0"/>
                                          </p:stCondLst>
                                        </p:cTn>
                                        <p:tgtEl>
                                          <p:spTgt spid="24"/>
                                        </p:tgtEl>
                                        <p:attrNameLst>
                                          <p:attrName>style.visibility</p:attrName>
                                        </p:attrNameLst>
                                      </p:cBhvr>
                                      <p:to>
                                        <p:strVal val="visible"/>
                                      </p:to>
                                    </p:set>
                                  </p:childTnLst>
                                </p:cTn>
                              </p:par>
                            </p:childTnLst>
                          </p:cTn>
                        </p:par>
                        <p:par>
                          <p:cTn id="55" fill="hold">
                            <p:stCondLst>
                              <p:cond delay="16000"/>
                            </p:stCondLst>
                            <p:childTnLst>
                              <p:par>
                                <p:cTn id="56" presetID="1" presetClass="entr" presetSubtype="0" fill="hold" grpId="0" nodeType="afterEffect">
                                  <p:stCondLst>
                                    <p:cond delay="1000"/>
                                  </p:stCondLst>
                                  <p:childTnLst>
                                    <p:set>
                                      <p:cBhvr>
                                        <p:cTn id="57" dur="1" fill="hold">
                                          <p:stCondLst>
                                            <p:cond delay="0"/>
                                          </p:stCondLst>
                                        </p:cTn>
                                        <p:tgtEl>
                                          <p:spTgt spid="25"/>
                                        </p:tgtEl>
                                        <p:attrNameLst>
                                          <p:attrName>style.visibility</p:attrName>
                                        </p:attrNameLst>
                                      </p:cBhvr>
                                      <p:to>
                                        <p:strVal val="visible"/>
                                      </p:to>
                                    </p:set>
                                  </p:childTnLst>
                                </p:cTn>
                              </p:par>
                            </p:childTnLst>
                          </p:cTn>
                        </p:par>
                        <p:par>
                          <p:cTn id="58" fill="hold">
                            <p:stCondLst>
                              <p:cond delay="17000"/>
                            </p:stCondLst>
                            <p:childTnLst>
                              <p:par>
                                <p:cTn id="59" presetID="1" presetClass="entr" presetSubtype="0" fill="hold" grpId="0" nodeType="afterEffect">
                                  <p:stCondLst>
                                    <p:cond delay="1000"/>
                                  </p:stCondLst>
                                  <p:childTnLst>
                                    <p:set>
                                      <p:cBhvr>
                                        <p:cTn id="60" dur="1" fill="hold">
                                          <p:stCondLst>
                                            <p:cond delay="0"/>
                                          </p:stCondLst>
                                        </p:cTn>
                                        <p:tgtEl>
                                          <p:spTgt spid="26"/>
                                        </p:tgtEl>
                                        <p:attrNameLst>
                                          <p:attrName>style.visibility</p:attrName>
                                        </p:attrNameLst>
                                      </p:cBhvr>
                                      <p:to>
                                        <p:strVal val="visible"/>
                                      </p:to>
                                    </p:set>
                                  </p:childTnLst>
                                </p:cTn>
                              </p:par>
                            </p:childTnLst>
                          </p:cTn>
                        </p:par>
                        <p:par>
                          <p:cTn id="61" fill="hold">
                            <p:stCondLst>
                              <p:cond delay="18000"/>
                            </p:stCondLst>
                            <p:childTnLst>
                              <p:par>
                                <p:cTn id="62" presetID="1" presetClass="entr" presetSubtype="0" fill="hold" grpId="0" nodeType="afterEffect">
                                  <p:stCondLst>
                                    <p:cond delay="1000"/>
                                  </p:stCondLst>
                                  <p:childTnLst>
                                    <p:set>
                                      <p:cBhvr>
                                        <p:cTn id="63" dur="1" fill="hold">
                                          <p:stCondLst>
                                            <p:cond delay="0"/>
                                          </p:stCondLst>
                                        </p:cTn>
                                        <p:tgtEl>
                                          <p:spTgt spid="27"/>
                                        </p:tgtEl>
                                        <p:attrNameLst>
                                          <p:attrName>style.visibility</p:attrName>
                                        </p:attrNameLst>
                                      </p:cBhvr>
                                      <p:to>
                                        <p:strVal val="visible"/>
                                      </p:to>
                                    </p:set>
                                  </p:childTnLst>
                                </p:cTn>
                              </p:par>
                            </p:childTnLst>
                          </p:cTn>
                        </p:par>
                        <p:par>
                          <p:cTn id="64" fill="hold">
                            <p:stCondLst>
                              <p:cond delay="19000"/>
                            </p:stCondLst>
                            <p:childTnLst>
                              <p:par>
                                <p:cTn id="65" presetID="1" presetClass="entr" presetSubtype="0" fill="hold" grpId="0" nodeType="afterEffect">
                                  <p:stCondLst>
                                    <p:cond delay="1000"/>
                                  </p:stCondLst>
                                  <p:childTnLst>
                                    <p:set>
                                      <p:cBhvr>
                                        <p:cTn id="66" dur="1" fill="hold">
                                          <p:stCondLst>
                                            <p:cond delay="0"/>
                                          </p:stCondLst>
                                        </p:cTn>
                                        <p:tgtEl>
                                          <p:spTgt spid="28"/>
                                        </p:tgtEl>
                                        <p:attrNameLst>
                                          <p:attrName>style.visibility</p:attrName>
                                        </p:attrNameLst>
                                      </p:cBhvr>
                                      <p:to>
                                        <p:strVal val="visible"/>
                                      </p:to>
                                    </p:set>
                                  </p:childTnLst>
                                </p:cTn>
                              </p:par>
                            </p:childTnLst>
                          </p:cTn>
                        </p:par>
                        <p:par>
                          <p:cTn id="67" fill="hold">
                            <p:stCondLst>
                              <p:cond delay="20000"/>
                            </p:stCondLst>
                            <p:childTnLst>
                              <p:par>
                                <p:cTn id="68" presetID="1" presetClass="entr" presetSubtype="0" fill="hold" grpId="0" nodeType="afterEffect">
                                  <p:stCondLst>
                                    <p:cond delay="1000"/>
                                  </p:stCondLst>
                                  <p:childTnLst>
                                    <p:set>
                                      <p:cBhvr>
                                        <p:cTn id="69" dur="1" fill="hold">
                                          <p:stCondLst>
                                            <p:cond delay="0"/>
                                          </p:stCondLst>
                                        </p:cTn>
                                        <p:tgtEl>
                                          <p:spTgt spid="29"/>
                                        </p:tgtEl>
                                        <p:attrNameLst>
                                          <p:attrName>style.visibility</p:attrName>
                                        </p:attrNameLst>
                                      </p:cBhvr>
                                      <p:to>
                                        <p:strVal val="visible"/>
                                      </p:to>
                                    </p:set>
                                  </p:childTnLst>
                                </p:cTn>
                              </p:par>
                            </p:childTnLst>
                          </p:cTn>
                        </p:par>
                        <p:par>
                          <p:cTn id="70" fill="hold">
                            <p:stCondLst>
                              <p:cond delay="21000"/>
                            </p:stCondLst>
                            <p:childTnLst>
                              <p:par>
                                <p:cTn id="71" presetID="1" presetClass="entr" presetSubtype="0" fill="hold" grpId="0" nodeType="afterEffect">
                                  <p:stCondLst>
                                    <p:cond delay="1000"/>
                                  </p:stCondLst>
                                  <p:childTnLst>
                                    <p:set>
                                      <p:cBhvr>
                                        <p:cTn id="72" dur="1" fill="hold">
                                          <p:stCondLst>
                                            <p:cond delay="0"/>
                                          </p:stCondLst>
                                        </p:cTn>
                                        <p:tgtEl>
                                          <p:spTgt spid="30"/>
                                        </p:tgtEl>
                                        <p:attrNameLst>
                                          <p:attrName>style.visibility</p:attrName>
                                        </p:attrNameLst>
                                      </p:cBhvr>
                                      <p:to>
                                        <p:strVal val="visible"/>
                                      </p:to>
                                    </p:set>
                                  </p:childTnLst>
                                </p:cTn>
                              </p:par>
                            </p:childTnLst>
                          </p:cTn>
                        </p:par>
                        <p:par>
                          <p:cTn id="73" fill="hold">
                            <p:stCondLst>
                              <p:cond delay="22000"/>
                            </p:stCondLst>
                            <p:childTnLst>
                              <p:par>
                                <p:cTn id="74" presetID="1" presetClass="entr" presetSubtype="0" fill="hold" grpId="0" nodeType="afterEffect">
                                  <p:stCondLst>
                                    <p:cond delay="1000"/>
                                  </p:stCondLst>
                                  <p:childTnLst>
                                    <p:set>
                                      <p:cBhvr>
                                        <p:cTn id="75" dur="1" fill="hold">
                                          <p:stCondLst>
                                            <p:cond delay="0"/>
                                          </p:stCondLst>
                                        </p:cTn>
                                        <p:tgtEl>
                                          <p:spTgt spid="31"/>
                                        </p:tgtEl>
                                        <p:attrNameLst>
                                          <p:attrName>style.visibility</p:attrName>
                                        </p:attrNameLst>
                                      </p:cBhvr>
                                      <p:to>
                                        <p:strVal val="visible"/>
                                      </p:to>
                                    </p:set>
                                  </p:childTnLst>
                                </p:cTn>
                              </p:par>
                            </p:childTnLst>
                          </p:cTn>
                        </p:par>
                        <p:par>
                          <p:cTn id="76" fill="hold">
                            <p:stCondLst>
                              <p:cond delay="23000"/>
                            </p:stCondLst>
                            <p:childTnLst>
                              <p:par>
                                <p:cTn id="77" presetID="1" presetClass="entr" presetSubtype="0" fill="hold" grpId="0" nodeType="afterEffect">
                                  <p:stCondLst>
                                    <p:cond delay="1000"/>
                                  </p:stCondLst>
                                  <p:childTnLst>
                                    <p:set>
                                      <p:cBhvr>
                                        <p:cTn id="78" dur="1" fill="hold">
                                          <p:stCondLst>
                                            <p:cond delay="0"/>
                                          </p:stCondLst>
                                        </p:cTn>
                                        <p:tgtEl>
                                          <p:spTgt spid="32"/>
                                        </p:tgtEl>
                                        <p:attrNameLst>
                                          <p:attrName>style.visibility</p:attrName>
                                        </p:attrNameLst>
                                      </p:cBhvr>
                                      <p:to>
                                        <p:strVal val="visible"/>
                                      </p:to>
                                    </p:set>
                                  </p:childTnLst>
                                </p:cTn>
                              </p:par>
                            </p:childTnLst>
                          </p:cTn>
                        </p:par>
                        <p:par>
                          <p:cTn id="79" fill="hold">
                            <p:stCondLst>
                              <p:cond delay="24000"/>
                            </p:stCondLst>
                            <p:childTnLst>
                              <p:par>
                                <p:cTn id="80" presetID="1" presetClass="entr" presetSubtype="0" fill="hold" grpId="0" nodeType="afterEffect">
                                  <p:stCondLst>
                                    <p:cond delay="1000"/>
                                  </p:stCondLst>
                                  <p:childTnLst>
                                    <p:set>
                                      <p:cBhvr>
                                        <p:cTn id="81" dur="1" fill="hold">
                                          <p:stCondLst>
                                            <p:cond delay="0"/>
                                          </p:stCondLst>
                                        </p:cTn>
                                        <p:tgtEl>
                                          <p:spTgt spid="33"/>
                                        </p:tgtEl>
                                        <p:attrNameLst>
                                          <p:attrName>style.visibility</p:attrName>
                                        </p:attrNameLst>
                                      </p:cBhvr>
                                      <p:to>
                                        <p:strVal val="visible"/>
                                      </p:to>
                                    </p:set>
                                  </p:childTnLst>
                                </p:cTn>
                              </p:par>
                            </p:childTnLst>
                          </p:cTn>
                        </p:par>
                        <p:par>
                          <p:cTn id="82" fill="hold">
                            <p:stCondLst>
                              <p:cond delay="25000"/>
                            </p:stCondLst>
                            <p:childTnLst>
                              <p:par>
                                <p:cTn id="83" presetID="1" presetClass="entr" presetSubtype="0" fill="hold" grpId="0" nodeType="afterEffect">
                                  <p:stCondLst>
                                    <p:cond delay="1000"/>
                                  </p:stCondLst>
                                  <p:childTnLst>
                                    <p:set>
                                      <p:cBhvr>
                                        <p:cTn id="84" dur="1" fill="hold">
                                          <p:stCondLst>
                                            <p:cond delay="0"/>
                                          </p:stCondLst>
                                        </p:cTn>
                                        <p:tgtEl>
                                          <p:spTgt spid="34"/>
                                        </p:tgtEl>
                                        <p:attrNameLst>
                                          <p:attrName>style.visibility</p:attrName>
                                        </p:attrNameLst>
                                      </p:cBhvr>
                                      <p:to>
                                        <p:strVal val="visible"/>
                                      </p:to>
                                    </p:set>
                                  </p:childTnLst>
                                </p:cTn>
                              </p:par>
                            </p:childTnLst>
                          </p:cTn>
                        </p:par>
                        <p:par>
                          <p:cTn id="85" fill="hold">
                            <p:stCondLst>
                              <p:cond delay="26000"/>
                            </p:stCondLst>
                            <p:childTnLst>
                              <p:par>
                                <p:cTn id="86" presetID="1" presetClass="entr" presetSubtype="0" fill="hold" grpId="0" nodeType="afterEffect">
                                  <p:stCondLst>
                                    <p:cond delay="1000"/>
                                  </p:stCondLst>
                                  <p:childTnLst>
                                    <p:set>
                                      <p:cBhvr>
                                        <p:cTn id="87" dur="1" fill="hold">
                                          <p:stCondLst>
                                            <p:cond delay="0"/>
                                          </p:stCondLst>
                                        </p:cTn>
                                        <p:tgtEl>
                                          <p:spTgt spid="35"/>
                                        </p:tgtEl>
                                        <p:attrNameLst>
                                          <p:attrName>style.visibility</p:attrName>
                                        </p:attrNameLst>
                                      </p:cBhvr>
                                      <p:to>
                                        <p:strVal val="visible"/>
                                      </p:to>
                                    </p:set>
                                  </p:childTnLst>
                                </p:cTn>
                              </p:par>
                            </p:childTnLst>
                          </p:cTn>
                        </p:par>
                        <p:par>
                          <p:cTn id="88" fill="hold">
                            <p:stCondLst>
                              <p:cond delay="27000"/>
                            </p:stCondLst>
                            <p:childTnLst>
                              <p:par>
                                <p:cTn id="89" presetID="1" presetClass="entr" presetSubtype="0" fill="hold" grpId="0" nodeType="afterEffect">
                                  <p:stCondLst>
                                    <p:cond delay="1000"/>
                                  </p:stCondLst>
                                  <p:childTnLst>
                                    <p:set>
                                      <p:cBhvr>
                                        <p:cTn id="90" dur="1" fill="hold">
                                          <p:stCondLst>
                                            <p:cond delay="0"/>
                                          </p:stCondLst>
                                        </p:cTn>
                                        <p:tgtEl>
                                          <p:spTgt spid="36"/>
                                        </p:tgtEl>
                                        <p:attrNameLst>
                                          <p:attrName>style.visibility</p:attrName>
                                        </p:attrNameLst>
                                      </p:cBhvr>
                                      <p:to>
                                        <p:strVal val="visible"/>
                                      </p:to>
                                    </p:set>
                                  </p:childTnLst>
                                </p:cTn>
                              </p:par>
                            </p:childTnLst>
                          </p:cTn>
                        </p:par>
                        <p:par>
                          <p:cTn id="91" fill="hold">
                            <p:stCondLst>
                              <p:cond delay="28000"/>
                            </p:stCondLst>
                            <p:childTnLst>
                              <p:par>
                                <p:cTn id="92" presetID="1" presetClass="entr" presetSubtype="0" fill="hold" grpId="0" nodeType="afterEffect">
                                  <p:stCondLst>
                                    <p:cond delay="1000"/>
                                  </p:stCondLst>
                                  <p:childTnLst>
                                    <p:set>
                                      <p:cBhvr>
                                        <p:cTn id="93" dur="1" fill="hold">
                                          <p:stCondLst>
                                            <p:cond delay="0"/>
                                          </p:stCondLst>
                                        </p:cTn>
                                        <p:tgtEl>
                                          <p:spTgt spid="37"/>
                                        </p:tgtEl>
                                        <p:attrNameLst>
                                          <p:attrName>style.visibility</p:attrName>
                                        </p:attrNameLst>
                                      </p:cBhvr>
                                      <p:to>
                                        <p:strVal val="visible"/>
                                      </p:to>
                                    </p:set>
                                  </p:childTnLst>
                                </p:cTn>
                              </p:par>
                            </p:childTnLst>
                          </p:cTn>
                        </p:par>
                        <p:par>
                          <p:cTn id="94" fill="hold">
                            <p:stCondLst>
                              <p:cond delay="29000"/>
                            </p:stCondLst>
                            <p:childTnLst>
                              <p:par>
                                <p:cTn id="95" presetID="1" presetClass="entr" presetSubtype="0" fill="hold" grpId="0" nodeType="afterEffect">
                                  <p:stCondLst>
                                    <p:cond delay="1000"/>
                                  </p:stCondLst>
                                  <p:childTnLst>
                                    <p:set>
                                      <p:cBhvr>
                                        <p:cTn id="96" dur="1" fill="hold">
                                          <p:stCondLst>
                                            <p:cond delay="0"/>
                                          </p:stCondLst>
                                        </p:cTn>
                                        <p:tgtEl>
                                          <p:spTgt spid="38"/>
                                        </p:tgtEl>
                                        <p:attrNameLst>
                                          <p:attrName>style.visibility</p:attrName>
                                        </p:attrNameLst>
                                      </p:cBhvr>
                                      <p:to>
                                        <p:strVal val="visible"/>
                                      </p:to>
                                    </p:set>
                                  </p:childTnLst>
                                </p:cTn>
                              </p:par>
                            </p:childTnLst>
                          </p:cTn>
                        </p:par>
                        <p:par>
                          <p:cTn id="97" fill="hold">
                            <p:stCondLst>
                              <p:cond delay="30000"/>
                            </p:stCondLst>
                            <p:childTnLst>
                              <p:par>
                                <p:cTn id="98" presetID="1" presetClass="entr" presetSubtype="0" fill="hold" grpId="0" nodeType="afterEffect">
                                  <p:stCondLst>
                                    <p:cond delay="1000"/>
                                  </p:stCondLst>
                                  <p:childTnLst>
                                    <p:set>
                                      <p:cBhvr>
                                        <p:cTn id="99" dur="1" fill="hold">
                                          <p:stCondLst>
                                            <p:cond delay="0"/>
                                          </p:stCondLst>
                                        </p:cTn>
                                        <p:tgtEl>
                                          <p:spTgt spid="39"/>
                                        </p:tgtEl>
                                        <p:attrNameLst>
                                          <p:attrName>style.visibility</p:attrName>
                                        </p:attrNameLst>
                                      </p:cBhvr>
                                      <p:to>
                                        <p:strVal val="visible"/>
                                      </p:to>
                                    </p:set>
                                  </p:childTnLst>
                                </p:cTn>
                              </p:par>
                            </p:childTnLst>
                          </p:cTn>
                        </p:par>
                        <p:par>
                          <p:cTn id="100" fill="hold">
                            <p:stCondLst>
                              <p:cond delay="31000"/>
                            </p:stCondLst>
                            <p:childTnLst>
                              <p:par>
                                <p:cTn id="101" presetID="1" presetClass="entr" presetSubtype="0" fill="hold" grpId="0" nodeType="afterEffect">
                                  <p:stCondLst>
                                    <p:cond delay="1000"/>
                                  </p:stCondLst>
                                  <p:childTnLst>
                                    <p:set>
                                      <p:cBhvr>
                                        <p:cTn id="102" dur="1" fill="hold">
                                          <p:stCondLst>
                                            <p:cond delay="0"/>
                                          </p:stCondLst>
                                        </p:cTn>
                                        <p:tgtEl>
                                          <p:spTgt spid="40"/>
                                        </p:tgtEl>
                                        <p:attrNameLst>
                                          <p:attrName>style.visibility</p:attrName>
                                        </p:attrNameLst>
                                      </p:cBhvr>
                                      <p:to>
                                        <p:strVal val="visible"/>
                                      </p:to>
                                    </p:set>
                                  </p:childTnLst>
                                </p:cTn>
                              </p:par>
                            </p:childTnLst>
                          </p:cTn>
                        </p:par>
                        <p:par>
                          <p:cTn id="103" fill="hold">
                            <p:stCondLst>
                              <p:cond delay="32000"/>
                            </p:stCondLst>
                            <p:childTnLst>
                              <p:par>
                                <p:cTn id="104" presetID="1" presetClass="entr" presetSubtype="0" fill="hold" grpId="0" nodeType="afterEffect">
                                  <p:stCondLst>
                                    <p:cond delay="1000"/>
                                  </p:stCondLst>
                                  <p:childTnLst>
                                    <p:set>
                                      <p:cBhvr>
                                        <p:cTn id="105" dur="1" fill="hold">
                                          <p:stCondLst>
                                            <p:cond delay="0"/>
                                          </p:stCondLst>
                                        </p:cTn>
                                        <p:tgtEl>
                                          <p:spTgt spid="41"/>
                                        </p:tgtEl>
                                        <p:attrNameLst>
                                          <p:attrName>style.visibility</p:attrName>
                                        </p:attrNameLst>
                                      </p:cBhvr>
                                      <p:to>
                                        <p:strVal val="visible"/>
                                      </p:to>
                                    </p:set>
                                  </p:childTnLst>
                                </p:cTn>
                              </p:par>
                            </p:childTnLst>
                          </p:cTn>
                        </p:par>
                        <p:par>
                          <p:cTn id="106" fill="hold">
                            <p:stCondLst>
                              <p:cond delay="33000"/>
                            </p:stCondLst>
                            <p:childTnLst>
                              <p:par>
                                <p:cTn id="107" presetID="1" presetClass="entr" presetSubtype="0" fill="hold" grpId="0" nodeType="afterEffect">
                                  <p:stCondLst>
                                    <p:cond delay="1000"/>
                                  </p:stCondLst>
                                  <p:childTnLst>
                                    <p:set>
                                      <p:cBhvr>
                                        <p:cTn id="108" dur="1" fill="hold">
                                          <p:stCondLst>
                                            <p:cond delay="0"/>
                                          </p:stCondLst>
                                        </p:cTn>
                                        <p:tgtEl>
                                          <p:spTgt spid="42"/>
                                        </p:tgtEl>
                                        <p:attrNameLst>
                                          <p:attrName>style.visibility</p:attrName>
                                        </p:attrNameLst>
                                      </p:cBhvr>
                                      <p:to>
                                        <p:strVal val="visible"/>
                                      </p:to>
                                    </p:set>
                                  </p:childTnLst>
                                </p:cTn>
                              </p:par>
                            </p:childTnLst>
                          </p:cTn>
                        </p:par>
                        <p:par>
                          <p:cTn id="109" fill="hold">
                            <p:stCondLst>
                              <p:cond delay="34000"/>
                            </p:stCondLst>
                            <p:childTnLst>
                              <p:par>
                                <p:cTn id="110" presetID="1" presetClass="entr" presetSubtype="0" fill="hold" grpId="0" nodeType="afterEffect">
                                  <p:stCondLst>
                                    <p:cond delay="1000"/>
                                  </p:stCondLst>
                                  <p:childTnLst>
                                    <p:set>
                                      <p:cBhvr>
                                        <p:cTn id="111" dur="1" fill="hold">
                                          <p:stCondLst>
                                            <p:cond delay="0"/>
                                          </p:stCondLst>
                                        </p:cTn>
                                        <p:tgtEl>
                                          <p:spTgt spid="43"/>
                                        </p:tgtEl>
                                        <p:attrNameLst>
                                          <p:attrName>style.visibility</p:attrName>
                                        </p:attrNameLst>
                                      </p:cBhvr>
                                      <p:to>
                                        <p:strVal val="visible"/>
                                      </p:to>
                                    </p:set>
                                  </p:childTnLst>
                                </p:cTn>
                              </p:par>
                            </p:childTnLst>
                          </p:cTn>
                        </p:par>
                        <p:par>
                          <p:cTn id="112" fill="hold">
                            <p:stCondLst>
                              <p:cond delay="35000"/>
                            </p:stCondLst>
                            <p:childTnLst>
                              <p:par>
                                <p:cTn id="113" presetID="1" presetClass="entr" presetSubtype="0" fill="hold" grpId="0" nodeType="afterEffect">
                                  <p:stCondLst>
                                    <p:cond delay="1000"/>
                                  </p:stCondLst>
                                  <p:childTnLst>
                                    <p:set>
                                      <p:cBhvr>
                                        <p:cTn id="114" dur="1" fill="hold">
                                          <p:stCondLst>
                                            <p:cond delay="0"/>
                                          </p:stCondLst>
                                        </p:cTn>
                                        <p:tgtEl>
                                          <p:spTgt spid="44"/>
                                        </p:tgtEl>
                                        <p:attrNameLst>
                                          <p:attrName>style.visibility</p:attrName>
                                        </p:attrNameLst>
                                      </p:cBhvr>
                                      <p:to>
                                        <p:strVal val="visible"/>
                                      </p:to>
                                    </p:set>
                                  </p:childTnLst>
                                </p:cTn>
                              </p:par>
                            </p:childTnLst>
                          </p:cTn>
                        </p:par>
                        <p:par>
                          <p:cTn id="115" fill="hold">
                            <p:stCondLst>
                              <p:cond delay="36000"/>
                            </p:stCondLst>
                            <p:childTnLst>
                              <p:par>
                                <p:cTn id="116" presetID="1" presetClass="entr" presetSubtype="0" fill="hold" grpId="0" nodeType="afterEffect">
                                  <p:stCondLst>
                                    <p:cond delay="1000"/>
                                  </p:stCondLst>
                                  <p:childTnLst>
                                    <p:set>
                                      <p:cBhvr>
                                        <p:cTn id="117" dur="1" fill="hold">
                                          <p:stCondLst>
                                            <p:cond delay="0"/>
                                          </p:stCondLst>
                                        </p:cTn>
                                        <p:tgtEl>
                                          <p:spTgt spid="45"/>
                                        </p:tgtEl>
                                        <p:attrNameLst>
                                          <p:attrName>style.visibility</p:attrName>
                                        </p:attrNameLst>
                                      </p:cBhvr>
                                      <p:to>
                                        <p:strVal val="visible"/>
                                      </p:to>
                                    </p:set>
                                  </p:childTnLst>
                                </p:cTn>
                              </p:par>
                            </p:childTnLst>
                          </p:cTn>
                        </p:par>
                        <p:par>
                          <p:cTn id="118" fill="hold">
                            <p:stCondLst>
                              <p:cond delay="37000"/>
                            </p:stCondLst>
                            <p:childTnLst>
                              <p:par>
                                <p:cTn id="119" presetID="1" presetClass="entr" presetSubtype="0" fill="hold" grpId="0" nodeType="afterEffect">
                                  <p:stCondLst>
                                    <p:cond delay="1000"/>
                                  </p:stCondLst>
                                  <p:childTnLst>
                                    <p:set>
                                      <p:cBhvr>
                                        <p:cTn id="120" dur="1" fill="hold">
                                          <p:stCondLst>
                                            <p:cond delay="0"/>
                                          </p:stCondLst>
                                        </p:cTn>
                                        <p:tgtEl>
                                          <p:spTgt spid="46"/>
                                        </p:tgtEl>
                                        <p:attrNameLst>
                                          <p:attrName>style.visibility</p:attrName>
                                        </p:attrNameLst>
                                      </p:cBhvr>
                                      <p:to>
                                        <p:strVal val="visible"/>
                                      </p:to>
                                    </p:set>
                                  </p:childTnLst>
                                </p:cTn>
                              </p:par>
                            </p:childTnLst>
                          </p:cTn>
                        </p:par>
                        <p:par>
                          <p:cTn id="121" fill="hold">
                            <p:stCondLst>
                              <p:cond delay="38000"/>
                            </p:stCondLst>
                            <p:childTnLst>
                              <p:par>
                                <p:cTn id="122" presetID="1" presetClass="entr" presetSubtype="0" fill="hold" grpId="0" nodeType="afterEffect">
                                  <p:stCondLst>
                                    <p:cond delay="1000"/>
                                  </p:stCondLst>
                                  <p:childTnLst>
                                    <p:set>
                                      <p:cBhvr>
                                        <p:cTn id="123" dur="1" fill="hold">
                                          <p:stCondLst>
                                            <p:cond delay="0"/>
                                          </p:stCondLst>
                                        </p:cTn>
                                        <p:tgtEl>
                                          <p:spTgt spid="47"/>
                                        </p:tgtEl>
                                        <p:attrNameLst>
                                          <p:attrName>style.visibility</p:attrName>
                                        </p:attrNameLst>
                                      </p:cBhvr>
                                      <p:to>
                                        <p:strVal val="visible"/>
                                      </p:to>
                                    </p:set>
                                  </p:childTnLst>
                                </p:cTn>
                              </p:par>
                            </p:childTnLst>
                          </p:cTn>
                        </p:par>
                        <p:par>
                          <p:cTn id="124" fill="hold">
                            <p:stCondLst>
                              <p:cond delay="39000"/>
                            </p:stCondLst>
                            <p:childTnLst>
                              <p:par>
                                <p:cTn id="125" presetID="1" presetClass="entr" presetSubtype="0" fill="hold" grpId="0" nodeType="afterEffect">
                                  <p:stCondLst>
                                    <p:cond delay="1000"/>
                                  </p:stCondLst>
                                  <p:childTnLst>
                                    <p:set>
                                      <p:cBhvr>
                                        <p:cTn id="126" dur="1" fill="hold">
                                          <p:stCondLst>
                                            <p:cond delay="0"/>
                                          </p:stCondLst>
                                        </p:cTn>
                                        <p:tgtEl>
                                          <p:spTgt spid="48"/>
                                        </p:tgtEl>
                                        <p:attrNameLst>
                                          <p:attrName>style.visibility</p:attrName>
                                        </p:attrNameLst>
                                      </p:cBhvr>
                                      <p:to>
                                        <p:strVal val="visible"/>
                                      </p:to>
                                    </p:set>
                                  </p:childTnLst>
                                </p:cTn>
                              </p:par>
                            </p:childTnLst>
                          </p:cTn>
                        </p:par>
                        <p:par>
                          <p:cTn id="127" fill="hold">
                            <p:stCondLst>
                              <p:cond delay="40000"/>
                            </p:stCondLst>
                            <p:childTnLst>
                              <p:par>
                                <p:cTn id="128" presetID="1" presetClass="entr" presetSubtype="0" fill="hold" grpId="0" nodeType="afterEffect">
                                  <p:stCondLst>
                                    <p:cond delay="1000"/>
                                  </p:stCondLst>
                                  <p:childTnLst>
                                    <p:set>
                                      <p:cBhvr>
                                        <p:cTn id="129" dur="1" fill="hold">
                                          <p:stCondLst>
                                            <p:cond delay="0"/>
                                          </p:stCondLst>
                                        </p:cTn>
                                        <p:tgtEl>
                                          <p:spTgt spid="49"/>
                                        </p:tgtEl>
                                        <p:attrNameLst>
                                          <p:attrName>style.visibility</p:attrName>
                                        </p:attrNameLst>
                                      </p:cBhvr>
                                      <p:to>
                                        <p:strVal val="visible"/>
                                      </p:to>
                                    </p:set>
                                  </p:childTnLst>
                                </p:cTn>
                              </p:par>
                            </p:childTnLst>
                          </p:cTn>
                        </p:par>
                        <p:par>
                          <p:cTn id="130" fill="hold">
                            <p:stCondLst>
                              <p:cond delay="41000"/>
                            </p:stCondLst>
                            <p:childTnLst>
                              <p:par>
                                <p:cTn id="131" presetID="1" presetClass="entr" presetSubtype="0" fill="hold" grpId="0" nodeType="afterEffect">
                                  <p:stCondLst>
                                    <p:cond delay="1000"/>
                                  </p:stCondLst>
                                  <p:childTnLst>
                                    <p:set>
                                      <p:cBhvr>
                                        <p:cTn id="132" dur="1" fill="hold">
                                          <p:stCondLst>
                                            <p:cond delay="0"/>
                                          </p:stCondLst>
                                        </p:cTn>
                                        <p:tgtEl>
                                          <p:spTgt spid="50"/>
                                        </p:tgtEl>
                                        <p:attrNameLst>
                                          <p:attrName>style.visibility</p:attrName>
                                        </p:attrNameLst>
                                      </p:cBhvr>
                                      <p:to>
                                        <p:strVal val="visible"/>
                                      </p:to>
                                    </p:set>
                                  </p:childTnLst>
                                </p:cTn>
                              </p:par>
                            </p:childTnLst>
                          </p:cTn>
                        </p:par>
                        <p:par>
                          <p:cTn id="133" fill="hold">
                            <p:stCondLst>
                              <p:cond delay="42000"/>
                            </p:stCondLst>
                            <p:childTnLst>
                              <p:par>
                                <p:cTn id="134" presetID="1" presetClass="entr" presetSubtype="0" fill="hold" grpId="0" nodeType="afterEffect">
                                  <p:stCondLst>
                                    <p:cond delay="1000"/>
                                  </p:stCondLst>
                                  <p:childTnLst>
                                    <p:set>
                                      <p:cBhvr>
                                        <p:cTn id="135" dur="1" fill="hold">
                                          <p:stCondLst>
                                            <p:cond delay="0"/>
                                          </p:stCondLst>
                                        </p:cTn>
                                        <p:tgtEl>
                                          <p:spTgt spid="51"/>
                                        </p:tgtEl>
                                        <p:attrNameLst>
                                          <p:attrName>style.visibility</p:attrName>
                                        </p:attrNameLst>
                                      </p:cBhvr>
                                      <p:to>
                                        <p:strVal val="visible"/>
                                      </p:to>
                                    </p:set>
                                  </p:childTnLst>
                                </p:cTn>
                              </p:par>
                            </p:childTnLst>
                          </p:cTn>
                        </p:par>
                        <p:par>
                          <p:cTn id="136" fill="hold">
                            <p:stCondLst>
                              <p:cond delay="43000"/>
                            </p:stCondLst>
                            <p:childTnLst>
                              <p:par>
                                <p:cTn id="137" presetID="1" presetClass="entr" presetSubtype="0" fill="hold" grpId="0" nodeType="afterEffect">
                                  <p:stCondLst>
                                    <p:cond delay="1000"/>
                                  </p:stCondLst>
                                  <p:childTnLst>
                                    <p:set>
                                      <p:cBhvr>
                                        <p:cTn id="138" dur="1" fill="hold">
                                          <p:stCondLst>
                                            <p:cond delay="0"/>
                                          </p:stCondLst>
                                        </p:cTn>
                                        <p:tgtEl>
                                          <p:spTgt spid="52"/>
                                        </p:tgtEl>
                                        <p:attrNameLst>
                                          <p:attrName>style.visibility</p:attrName>
                                        </p:attrNameLst>
                                      </p:cBhvr>
                                      <p:to>
                                        <p:strVal val="visible"/>
                                      </p:to>
                                    </p:set>
                                  </p:childTnLst>
                                </p:cTn>
                              </p:par>
                            </p:childTnLst>
                          </p:cTn>
                        </p:par>
                        <p:par>
                          <p:cTn id="139" fill="hold">
                            <p:stCondLst>
                              <p:cond delay="44000"/>
                            </p:stCondLst>
                            <p:childTnLst>
                              <p:par>
                                <p:cTn id="140" presetID="1" presetClass="entr" presetSubtype="0" fill="hold" grpId="0" nodeType="afterEffect">
                                  <p:stCondLst>
                                    <p:cond delay="1000"/>
                                  </p:stCondLst>
                                  <p:childTnLst>
                                    <p:set>
                                      <p:cBhvr>
                                        <p:cTn id="141" dur="1" fill="hold">
                                          <p:stCondLst>
                                            <p:cond delay="0"/>
                                          </p:stCondLst>
                                        </p:cTn>
                                        <p:tgtEl>
                                          <p:spTgt spid="53"/>
                                        </p:tgtEl>
                                        <p:attrNameLst>
                                          <p:attrName>style.visibility</p:attrName>
                                        </p:attrNameLst>
                                      </p:cBhvr>
                                      <p:to>
                                        <p:strVal val="visible"/>
                                      </p:to>
                                    </p:set>
                                  </p:childTnLst>
                                </p:cTn>
                              </p:par>
                            </p:childTnLst>
                          </p:cTn>
                        </p:par>
                        <p:par>
                          <p:cTn id="142" fill="hold">
                            <p:stCondLst>
                              <p:cond delay="45000"/>
                            </p:stCondLst>
                            <p:childTnLst>
                              <p:par>
                                <p:cTn id="143" presetID="1" presetClass="entr" presetSubtype="0" fill="hold" grpId="0" nodeType="afterEffect">
                                  <p:stCondLst>
                                    <p:cond delay="1000"/>
                                  </p:stCondLst>
                                  <p:childTnLst>
                                    <p:set>
                                      <p:cBhvr>
                                        <p:cTn id="144" dur="1" fill="hold">
                                          <p:stCondLst>
                                            <p:cond delay="0"/>
                                          </p:stCondLst>
                                        </p:cTn>
                                        <p:tgtEl>
                                          <p:spTgt spid="54"/>
                                        </p:tgtEl>
                                        <p:attrNameLst>
                                          <p:attrName>style.visibility</p:attrName>
                                        </p:attrNameLst>
                                      </p:cBhvr>
                                      <p:to>
                                        <p:strVal val="visible"/>
                                      </p:to>
                                    </p:set>
                                  </p:childTnLst>
                                </p:cTn>
                              </p:par>
                            </p:childTnLst>
                          </p:cTn>
                        </p:par>
                        <p:par>
                          <p:cTn id="145" fill="hold">
                            <p:stCondLst>
                              <p:cond delay="46000"/>
                            </p:stCondLst>
                            <p:childTnLst>
                              <p:par>
                                <p:cTn id="146" presetID="1" presetClass="entr" presetSubtype="0" fill="hold" grpId="0" nodeType="afterEffect">
                                  <p:stCondLst>
                                    <p:cond delay="1000"/>
                                  </p:stCondLst>
                                  <p:childTnLst>
                                    <p:set>
                                      <p:cBhvr>
                                        <p:cTn id="147" dur="1" fill="hold">
                                          <p:stCondLst>
                                            <p:cond delay="0"/>
                                          </p:stCondLst>
                                        </p:cTn>
                                        <p:tgtEl>
                                          <p:spTgt spid="55"/>
                                        </p:tgtEl>
                                        <p:attrNameLst>
                                          <p:attrName>style.visibility</p:attrName>
                                        </p:attrNameLst>
                                      </p:cBhvr>
                                      <p:to>
                                        <p:strVal val="visible"/>
                                      </p:to>
                                    </p:set>
                                  </p:childTnLst>
                                </p:cTn>
                              </p:par>
                            </p:childTnLst>
                          </p:cTn>
                        </p:par>
                        <p:par>
                          <p:cTn id="148" fill="hold">
                            <p:stCondLst>
                              <p:cond delay="47000"/>
                            </p:stCondLst>
                            <p:childTnLst>
                              <p:par>
                                <p:cTn id="149" presetID="1" presetClass="entr" presetSubtype="0" fill="hold" grpId="0" nodeType="afterEffect">
                                  <p:stCondLst>
                                    <p:cond delay="1000"/>
                                  </p:stCondLst>
                                  <p:childTnLst>
                                    <p:set>
                                      <p:cBhvr>
                                        <p:cTn id="150" dur="1" fill="hold">
                                          <p:stCondLst>
                                            <p:cond delay="0"/>
                                          </p:stCondLst>
                                        </p:cTn>
                                        <p:tgtEl>
                                          <p:spTgt spid="56"/>
                                        </p:tgtEl>
                                        <p:attrNameLst>
                                          <p:attrName>style.visibility</p:attrName>
                                        </p:attrNameLst>
                                      </p:cBhvr>
                                      <p:to>
                                        <p:strVal val="visible"/>
                                      </p:to>
                                    </p:set>
                                  </p:childTnLst>
                                </p:cTn>
                              </p:par>
                            </p:childTnLst>
                          </p:cTn>
                        </p:par>
                        <p:par>
                          <p:cTn id="151" fill="hold">
                            <p:stCondLst>
                              <p:cond delay="48000"/>
                            </p:stCondLst>
                            <p:childTnLst>
                              <p:par>
                                <p:cTn id="152" presetID="1" presetClass="entr" presetSubtype="0" fill="hold" grpId="0" nodeType="afterEffect">
                                  <p:stCondLst>
                                    <p:cond delay="1000"/>
                                  </p:stCondLst>
                                  <p:childTnLst>
                                    <p:set>
                                      <p:cBhvr>
                                        <p:cTn id="153" dur="1" fill="hold">
                                          <p:stCondLst>
                                            <p:cond delay="0"/>
                                          </p:stCondLst>
                                        </p:cTn>
                                        <p:tgtEl>
                                          <p:spTgt spid="57"/>
                                        </p:tgtEl>
                                        <p:attrNameLst>
                                          <p:attrName>style.visibility</p:attrName>
                                        </p:attrNameLst>
                                      </p:cBhvr>
                                      <p:to>
                                        <p:strVal val="visible"/>
                                      </p:to>
                                    </p:set>
                                  </p:childTnLst>
                                </p:cTn>
                              </p:par>
                            </p:childTnLst>
                          </p:cTn>
                        </p:par>
                        <p:par>
                          <p:cTn id="154" fill="hold">
                            <p:stCondLst>
                              <p:cond delay="49000"/>
                            </p:stCondLst>
                            <p:childTnLst>
                              <p:par>
                                <p:cTn id="155" presetID="1" presetClass="entr" presetSubtype="0" fill="hold" grpId="0" nodeType="afterEffect">
                                  <p:stCondLst>
                                    <p:cond delay="1000"/>
                                  </p:stCondLst>
                                  <p:childTnLst>
                                    <p:set>
                                      <p:cBhvr>
                                        <p:cTn id="156" dur="1" fill="hold">
                                          <p:stCondLst>
                                            <p:cond delay="0"/>
                                          </p:stCondLst>
                                        </p:cTn>
                                        <p:tgtEl>
                                          <p:spTgt spid="58"/>
                                        </p:tgtEl>
                                        <p:attrNameLst>
                                          <p:attrName>style.visibility</p:attrName>
                                        </p:attrNameLst>
                                      </p:cBhvr>
                                      <p:to>
                                        <p:strVal val="visible"/>
                                      </p:to>
                                    </p:set>
                                  </p:childTnLst>
                                </p:cTn>
                              </p:par>
                            </p:childTnLst>
                          </p:cTn>
                        </p:par>
                        <p:par>
                          <p:cTn id="157" fill="hold">
                            <p:stCondLst>
                              <p:cond delay="50000"/>
                            </p:stCondLst>
                            <p:childTnLst>
                              <p:par>
                                <p:cTn id="158" presetID="1" presetClass="entr" presetSubtype="0" fill="hold" grpId="0" nodeType="afterEffect">
                                  <p:stCondLst>
                                    <p:cond delay="1000"/>
                                  </p:stCondLst>
                                  <p:childTnLst>
                                    <p:set>
                                      <p:cBhvr>
                                        <p:cTn id="159" dur="1" fill="hold">
                                          <p:stCondLst>
                                            <p:cond delay="0"/>
                                          </p:stCondLst>
                                        </p:cTn>
                                        <p:tgtEl>
                                          <p:spTgt spid="59"/>
                                        </p:tgtEl>
                                        <p:attrNameLst>
                                          <p:attrName>style.visibility</p:attrName>
                                        </p:attrNameLst>
                                      </p:cBhvr>
                                      <p:to>
                                        <p:strVal val="visible"/>
                                      </p:to>
                                    </p:set>
                                  </p:childTnLst>
                                </p:cTn>
                              </p:par>
                            </p:childTnLst>
                          </p:cTn>
                        </p:par>
                        <p:par>
                          <p:cTn id="160" fill="hold">
                            <p:stCondLst>
                              <p:cond delay="51000"/>
                            </p:stCondLst>
                            <p:childTnLst>
                              <p:par>
                                <p:cTn id="161" presetID="1" presetClass="entr" presetSubtype="0" fill="hold" grpId="0" nodeType="afterEffect">
                                  <p:stCondLst>
                                    <p:cond delay="1000"/>
                                  </p:stCondLst>
                                  <p:childTnLst>
                                    <p:set>
                                      <p:cBhvr>
                                        <p:cTn id="162" dur="1" fill="hold">
                                          <p:stCondLst>
                                            <p:cond delay="0"/>
                                          </p:stCondLst>
                                        </p:cTn>
                                        <p:tgtEl>
                                          <p:spTgt spid="60"/>
                                        </p:tgtEl>
                                        <p:attrNameLst>
                                          <p:attrName>style.visibility</p:attrName>
                                        </p:attrNameLst>
                                      </p:cBhvr>
                                      <p:to>
                                        <p:strVal val="visible"/>
                                      </p:to>
                                    </p:set>
                                  </p:childTnLst>
                                </p:cTn>
                              </p:par>
                            </p:childTnLst>
                          </p:cTn>
                        </p:par>
                        <p:par>
                          <p:cTn id="163" fill="hold">
                            <p:stCondLst>
                              <p:cond delay="52000"/>
                            </p:stCondLst>
                            <p:childTnLst>
                              <p:par>
                                <p:cTn id="164" presetID="1" presetClass="entr" presetSubtype="0" fill="hold" grpId="0" nodeType="afterEffect">
                                  <p:stCondLst>
                                    <p:cond delay="1000"/>
                                  </p:stCondLst>
                                  <p:childTnLst>
                                    <p:set>
                                      <p:cBhvr>
                                        <p:cTn id="165" dur="1" fill="hold">
                                          <p:stCondLst>
                                            <p:cond delay="0"/>
                                          </p:stCondLst>
                                        </p:cTn>
                                        <p:tgtEl>
                                          <p:spTgt spid="61"/>
                                        </p:tgtEl>
                                        <p:attrNameLst>
                                          <p:attrName>style.visibility</p:attrName>
                                        </p:attrNameLst>
                                      </p:cBhvr>
                                      <p:to>
                                        <p:strVal val="visible"/>
                                      </p:to>
                                    </p:set>
                                  </p:childTnLst>
                                </p:cTn>
                              </p:par>
                            </p:childTnLst>
                          </p:cTn>
                        </p:par>
                        <p:par>
                          <p:cTn id="166" fill="hold">
                            <p:stCondLst>
                              <p:cond delay="53000"/>
                            </p:stCondLst>
                            <p:childTnLst>
                              <p:par>
                                <p:cTn id="167" presetID="1" presetClass="entr" presetSubtype="0" fill="hold" grpId="0" nodeType="afterEffect">
                                  <p:stCondLst>
                                    <p:cond delay="1000"/>
                                  </p:stCondLst>
                                  <p:childTnLst>
                                    <p:set>
                                      <p:cBhvr>
                                        <p:cTn id="168" dur="1" fill="hold">
                                          <p:stCondLst>
                                            <p:cond delay="0"/>
                                          </p:stCondLst>
                                        </p:cTn>
                                        <p:tgtEl>
                                          <p:spTgt spid="62"/>
                                        </p:tgtEl>
                                        <p:attrNameLst>
                                          <p:attrName>style.visibility</p:attrName>
                                        </p:attrNameLst>
                                      </p:cBhvr>
                                      <p:to>
                                        <p:strVal val="visible"/>
                                      </p:to>
                                    </p:set>
                                  </p:childTnLst>
                                </p:cTn>
                              </p:par>
                            </p:childTnLst>
                          </p:cTn>
                        </p:par>
                        <p:par>
                          <p:cTn id="169" fill="hold">
                            <p:stCondLst>
                              <p:cond delay="54000"/>
                            </p:stCondLst>
                            <p:childTnLst>
                              <p:par>
                                <p:cTn id="170" presetID="1" presetClass="entr" presetSubtype="0" fill="hold" grpId="0" nodeType="afterEffect">
                                  <p:stCondLst>
                                    <p:cond delay="1000"/>
                                  </p:stCondLst>
                                  <p:childTnLst>
                                    <p:set>
                                      <p:cBhvr>
                                        <p:cTn id="171" dur="1" fill="hold">
                                          <p:stCondLst>
                                            <p:cond delay="0"/>
                                          </p:stCondLst>
                                        </p:cTn>
                                        <p:tgtEl>
                                          <p:spTgt spid="63"/>
                                        </p:tgtEl>
                                        <p:attrNameLst>
                                          <p:attrName>style.visibility</p:attrName>
                                        </p:attrNameLst>
                                      </p:cBhvr>
                                      <p:to>
                                        <p:strVal val="visible"/>
                                      </p:to>
                                    </p:set>
                                  </p:childTnLst>
                                </p:cTn>
                              </p:par>
                            </p:childTnLst>
                          </p:cTn>
                        </p:par>
                        <p:par>
                          <p:cTn id="172" fill="hold">
                            <p:stCondLst>
                              <p:cond delay="55000"/>
                            </p:stCondLst>
                            <p:childTnLst>
                              <p:par>
                                <p:cTn id="173" presetID="1" presetClass="entr" presetSubtype="0" fill="hold" grpId="0" nodeType="afterEffect">
                                  <p:stCondLst>
                                    <p:cond delay="1000"/>
                                  </p:stCondLst>
                                  <p:childTnLst>
                                    <p:set>
                                      <p:cBhvr>
                                        <p:cTn id="174" dur="1" fill="hold">
                                          <p:stCondLst>
                                            <p:cond delay="0"/>
                                          </p:stCondLst>
                                        </p:cTn>
                                        <p:tgtEl>
                                          <p:spTgt spid="64"/>
                                        </p:tgtEl>
                                        <p:attrNameLst>
                                          <p:attrName>style.visibility</p:attrName>
                                        </p:attrNameLst>
                                      </p:cBhvr>
                                      <p:to>
                                        <p:strVal val="visible"/>
                                      </p:to>
                                    </p:set>
                                  </p:childTnLst>
                                </p:cTn>
                              </p:par>
                            </p:childTnLst>
                          </p:cTn>
                        </p:par>
                        <p:par>
                          <p:cTn id="175" fill="hold">
                            <p:stCondLst>
                              <p:cond delay="56000"/>
                            </p:stCondLst>
                            <p:childTnLst>
                              <p:par>
                                <p:cTn id="176" presetID="1" presetClass="entr" presetSubtype="0" fill="hold" grpId="0" nodeType="afterEffect">
                                  <p:stCondLst>
                                    <p:cond delay="1000"/>
                                  </p:stCondLst>
                                  <p:childTnLst>
                                    <p:set>
                                      <p:cBhvr>
                                        <p:cTn id="177" dur="1" fill="hold">
                                          <p:stCondLst>
                                            <p:cond delay="0"/>
                                          </p:stCondLst>
                                        </p:cTn>
                                        <p:tgtEl>
                                          <p:spTgt spid="65"/>
                                        </p:tgtEl>
                                        <p:attrNameLst>
                                          <p:attrName>style.visibility</p:attrName>
                                        </p:attrNameLst>
                                      </p:cBhvr>
                                      <p:to>
                                        <p:strVal val="visible"/>
                                      </p:to>
                                    </p:set>
                                  </p:childTnLst>
                                </p:cTn>
                              </p:par>
                            </p:childTnLst>
                          </p:cTn>
                        </p:par>
                        <p:par>
                          <p:cTn id="178" fill="hold">
                            <p:stCondLst>
                              <p:cond delay="57000"/>
                            </p:stCondLst>
                            <p:childTnLst>
                              <p:par>
                                <p:cTn id="179" presetID="1" presetClass="entr" presetSubtype="0" fill="hold" grpId="0" nodeType="afterEffect">
                                  <p:stCondLst>
                                    <p:cond delay="1000"/>
                                  </p:stCondLst>
                                  <p:childTnLst>
                                    <p:set>
                                      <p:cBhvr>
                                        <p:cTn id="180" dur="1" fill="hold">
                                          <p:stCondLst>
                                            <p:cond delay="0"/>
                                          </p:stCondLst>
                                        </p:cTn>
                                        <p:tgtEl>
                                          <p:spTgt spid="70"/>
                                        </p:tgtEl>
                                        <p:attrNameLst>
                                          <p:attrName>style.visibility</p:attrName>
                                        </p:attrNameLst>
                                      </p:cBhvr>
                                      <p:to>
                                        <p:strVal val="visible"/>
                                      </p:to>
                                    </p:set>
                                  </p:childTnLst>
                                </p:cTn>
                              </p:par>
                            </p:childTnLst>
                          </p:cTn>
                        </p:par>
                        <p:par>
                          <p:cTn id="181" fill="hold">
                            <p:stCondLst>
                              <p:cond delay="58000"/>
                            </p:stCondLst>
                            <p:childTnLst>
                              <p:par>
                                <p:cTn id="182" presetID="1" presetClass="entr" presetSubtype="0" fill="hold" grpId="0" nodeType="afterEffect">
                                  <p:stCondLst>
                                    <p:cond delay="1000"/>
                                  </p:stCondLst>
                                  <p:childTnLst>
                                    <p:set>
                                      <p:cBhvr>
                                        <p:cTn id="183" dur="1" fill="hold">
                                          <p:stCondLst>
                                            <p:cond delay="0"/>
                                          </p:stCondLst>
                                        </p:cTn>
                                        <p:tgtEl>
                                          <p:spTgt spid="71"/>
                                        </p:tgtEl>
                                        <p:attrNameLst>
                                          <p:attrName>style.visibility</p:attrName>
                                        </p:attrNameLst>
                                      </p:cBhvr>
                                      <p:to>
                                        <p:strVal val="visible"/>
                                      </p:to>
                                    </p:set>
                                  </p:childTnLst>
                                </p:cTn>
                              </p:par>
                            </p:childTnLst>
                          </p:cTn>
                        </p:par>
                        <p:par>
                          <p:cTn id="184" fill="hold">
                            <p:stCondLst>
                              <p:cond delay="59000"/>
                            </p:stCondLst>
                            <p:childTnLst>
                              <p:par>
                                <p:cTn id="185" presetID="1" presetClass="entr" presetSubtype="0" fill="hold" grpId="0" nodeType="afterEffect">
                                  <p:stCondLst>
                                    <p:cond delay="1000"/>
                                  </p:stCondLst>
                                  <p:childTnLst>
                                    <p:set>
                                      <p:cBhvr>
                                        <p:cTn id="186" dur="1" fill="hold">
                                          <p:stCondLst>
                                            <p:cond delay="0"/>
                                          </p:stCondLst>
                                        </p:cTn>
                                        <p:tgtEl>
                                          <p:spTgt spid="72"/>
                                        </p:tgtEl>
                                        <p:attrNameLst>
                                          <p:attrName>style.visibility</p:attrName>
                                        </p:attrNameLst>
                                      </p:cBhvr>
                                      <p:to>
                                        <p:strVal val="visible"/>
                                      </p:to>
                                    </p:set>
                                  </p:childTnLst>
                                </p:cTn>
                              </p:par>
                            </p:childTnLst>
                          </p:cTn>
                        </p:par>
                        <p:par>
                          <p:cTn id="187" fill="hold">
                            <p:stCondLst>
                              <p:cond delay="60000"/>
                            </p:stCondLst>
                            <p:childTnLst>
                              <p:par>
                                <p:cTn id="188" presetID="1" presetClass="entr" presetSubtype="0" fill="hold" grpId="0" nodeType="afterEffect">
                                  <p:stCondLst>
                                    <p:cond delay="1000"/>
                                  </p:stCondLst>
                                  <p:childTnLst>
                                    <p:set>
                                      <p:cBhvr>
                                        <p:cTn id="189" dur="1" fill="hold">
                                          <p:stCondLst>
                                            <p:cond delay="0"/>
                                          </p:stCondLst>
                                        </p:cTn>
                                        <p:tgtEl>
                                          <p:spTgt spid="73"/>
                                        </p:tgtEl>
                                        <p:attrNameLst>
                                          <p:attrName>style.visibility</p:attrName>
                                        </p:attrNameLst>
                                      </p:cBhvr>
                                      <p:to>
                                        <p:strVal val="visible"/>
                                      </p:to>
                                    </p:set>
                                  </p:childTnLst>
                                </p:cTn>
                              </p:par>
                            </p:childTnLst>
                          </p:cTn>
                        </p:par>
                        <p:par>
                          <p:cTn id="190" fill="hold">
                            <p:stCondLst>
                              <p:cond delay="61000"/>
                            </p:stCondLst>
                            <p:childTnLst>
                              <p:par>
                                <p:cTn id="191" presetID="1" presetClass="entr" presetSubtype="0" fill="hold" grpId="0" nodeType="afterEffect">
                                  <p:stCondLst>
                                    <p:cond delay="1000"/>
                                  </p:stCondLst>
                                  <p:childTnLst>
                                    <p:set>
                                      <p:cBhvr>
                                        <p:cTn id="192" dur="1" fill="hold">
                                          <p:stCondLst>
                                            <p:cond delay="0"/>
                                          </p:stCondLst>
                                        </p:cTn>
                                        <p:tgtEl>
                                          <p:spTgt spid="74"/>
                                        </p:tgtEl>
                                        <p:attrNameLst>
                                          <p:attrName>style.visibility</p:attrName>
                                        </p:attrNameLst>
                                      </p:cBhvr>
                                      <p:to>
                                        <p:strVal val="visible"/>
                                      </p:to>
                                    </p:set>
                                  </p:childTnLst>
                                </p:cTn>
                              </p:par>
                            </p:childTnLst>
                          </p:cTn>
                        </p:par>
                        <p:par>
                          <p:cTn id="193" fill="hold">
                            <p:stCondLst>
                              <p:cond delay="62000"/>
                            </p:stCondLst>
                            <p:childTnLst>
                              <p:par>
                                <p:cTn id="194" presetID="1" presetClass="entr" presetSubtype="0" fill="hold" grpId="0" nodeType="afterEffect">
                                  <p:stCondLst>
                                    <p:cond delay="1000"/>
                                  </p:stCondLst>
                                  <p:childTnLst>
                                    <p:set>
                                      <p:cBhvr>
                                        <p:cTn id="195" dur="1" fill="hold">
                                          <p:stCondLst>
                                            <p:cond delay="0"/>
                                          </p:stCondLst>
                                        </p:cTn>
                                        <p:tgtEl>
                                          <p:spTgt spid="75"/>
                                        </p:tgtEl>
                                        <p:attrNameLst>
                                          <p:attrName>style.visibility</p:attrName>
                                        </p:attrNameLst>
                                      </p:cBhvr>
                                      <p:to>
                                        <p:strVal val="visible"/>
                                      </p:to>
                                    </p:set>
                                  </p:childTnLst>
                                </p:cTn>
                              </p:par>
                            </p:childTnLst>
                          </p:cTn>
                        </p:par>
                        <p:par>
                          <p:cTn id="196" fill="hold">
                            <p:stCondLst>
                              <p:cond delay="63000"/>
                            </p:stCondLst>
                            <p:childTnLst>
                              <p:par>
                                <p:cTn id="197" presetID="1" presetClass="entr" presetSubtype="0" fill="hold" grpId="0" nodeType="afterEffect">
                                  <p:stCondLst>
                                    <p:cond delay="1000"/>
                                  </p:stCondLst>
                                  <p:childTnLst>
                                    <p:set>
                                      <p:cBhvr>
                                        <p:cTn id="198" dur="1" fill="hold">
                                          <p:stCondLst>
                                            <p:cond delay="0"/>
                                          </p:stCondLst>
                                        </p:cTn>
                                        <p:tgtEl>
                                          <p:spTgt spid="76"/>
                                        </p:tgtEl>
                                        <p:attrNameLst>
                                          <p:attrName>style.visibility</p:attrName>
                                        </p:attrNameLst>
                                      </p:cBhvr>
                                      <p:to>
                                        <p:strVal val="visible"/>
                                      </p:to>
                                    </p:set>
                                  </p:childTnLst>
                                </p:cTn>
                              </p:par>
                            </p:childTnLst>
                          </p:cTn>
                        </p:par>
                        <p:par>
                          <p:cTn id="199" fill="hold">
                            <p:stCondLst>
                              <p:cond delay="64000"/>
                            </p:stCondLst>
                            <p:childTnLst>
                              <p:par>
                                <p:cTn id="200" presetID="1" presetClass="entr" presetSubtype="0" fill="hold" grpId="0" nodeType="afterEffect">
                                  <p:stCondLst>
                                    <p:cond delay="1000"/>
                                  </p:stCondLst>
                                  <p:childTnLst>
                                    <p:set>
                                      <p:cBhvr>
                                        <p:cTn id="201" dur="1" fill="hold">
                                          <p:stCondLst>
                                            <p:cond delay="0"/>
                                          </p:stCondLst>
                                        </p:cTn>
                                        <p:tgtEl>
                                          <p:spTgt spid="77"/>
                                        </p:tgtEl>
                                        <p:attrNameLst>
                                          <p:attrName>style.visibility</p:attrName>
                                        </p:attrNameLst>
                                      </p:cBhvr>
                                      <p:to>
                                        <p:strVal val="visible"/>
                                      </p:to>
                                    </p:set>
                                  </p:childTnLst>
                                </p:cTn>
                              </p:par>
                            </p:childTnLst>
                          </p:cTn>
                        </p:par>
                        <p:par>
                          <p:cTn id="202" fill="hold">
                            <p:stCondLst>
                              <p:cond delay="65000"/>
                            </p:stCondLst>
                            <p:childTnLst>
                              <p:par>
                                <p:cTn id="203" presetID="1" presetClass="entr" presetSubtype="0" fill="hold" grpId="0" nodeType="afterEffect">
                                  <p:stCondLst>
                                    <p:cond delay="1000"/>
                                  </p:stCondLst>
                                  <p:childTnLst>
                                    <p:set>
                                      <p:cBhvr>
                                        <p:cTn id="204" dur="1" fill="hold">
                                          <p:stCondLst>
                                            <p:cond delay="0"/>
                                          </p:stCondLst>
                                        </p:cTn>
                                        <p:tgtEl>
                                          <p:spTgt spid="78"/>
                                        </p:tgtEl>
                                        <p:attrNameLst>
                                          <p:attrName>style.visibility</p:attrName>
                                        </p:attrNameLst>
                                      </p:cBhvr>
                                      <p:to>
                                        <p:strVal val="visible"/>
                                      </p:to>
                                    </p:set>
                                  </p:childTnLst>
                                </p:cTn>
                              </p:par>
                            </p:childTnLst>
                          </p:cTn>
                        </p:par>
                        <p:par>
                          <p:cTn id="205" fill="hold">
                            <p:stCondLst>
                              <p:cond delay="66000"/>
                            </p:stCondLst>
                            <p:childTnLst>
                              <p:par>
                                <p:cTn id="206" presetID="1" presetClass="entr" presetSubtype="0" fill="hold" grpId="0" nodeType="afterEffect">
                                  <p:stCondLst>
                                    <p:cond delay="1000"/>
                                  </p:stCondLst>
                                  <p:childTnLst>
                                    <p:set>
                                      <p:cBhvr>
                                        <p:cTn id="207" dur="1" fill="hold">
                                          <p:stCondLst>
                                            <p:cond delay="0"/>
                                          </p:stCondLst>
                                        </p:cTn>
                                        <p:tgtEl>
                                          <p:spTgt spid="79"/>
                                        </p:tgtEl>
                                        <p:attrNameLst>
                                          <p:attrName>style.visibility</p:attrName>
                                        </p:attrNameLst>
                                      </p:cBhvr>
                                      <p:to>
                                        <p:strVal val="visible"/>
                                      </p:to>
                                    </p:set>
                                  </p:childTnLst>
                                </p:cTn>
                              </p:par>
                            </p:childTnLst>
                          </p:cTn>
                        </p:par>
                        <p:par>
                          <p:cTn id="208" fill="hold">
                            <p:stCondLst>
                              <p:cond delay="67000"/>
                            </p:stCondLst>
                            <p:childTnLst>
                              <p:par>
                                <p:cTn id="209" presetID="1" presetClass="entr" presetSubtype="0" fill="hold" grpId="0" nodeType="afterEffect">
                                  <p:stCondLst>
                                    <p:cond delay="1000"/>
                                  </p:stCondLst>
                                  <p:childTnLst>
                                    <p:set>
                                      <p:cBhvr>
                                        <p:cTn id="210" dur="1" fill="hold">
                                          <p:stCondLst>
                                            <p:cond delay="0"/>
                                          </p:stCondLst>
                                        </p:cTn>
                                        <p:tgtEl>
                                          <p:spTgt spid="80"/>
                                        </p:tgtEl>
                                        <p:attrNameLst>
                                          <p:attrName>style.visibility</p:attrName>
                                        </p:attrNameLst>
                                      </p:cBhvr>
                                      <p:to>
                                        <p:strVal val="visible"/>
                                      </p:to>
                                    </p:set>
                                  </p:childTnLst>
                                </p:cTn>
                              </p:par>
                            </p:childTnLst>
                          </p:cTn>
                        </p:par>
                        <p:par>
                          <p:cTn id="211" fill="hold">
                            <p:stCondLst>
                              <p:cond delay="68000"/>
                            </p:stCondLst>
                            <p:childTnLst>
                              <p:par>
                                <p:cTn id="212" presetID="1" presetClass="entr" presetSubtype="0" fill="hold" grpId="0" nodeType="afterEffect">
                                  <p:stCondLst>
                                    <p:cond delay="1000"/>
                                  </p:stCondLst>
                                  <p:childTnLst>
                                    <p:set>
                                      <p:cBhvr>
                                        <p:cTn id="213" dur="1" fill="hold">
                                          <p:stCondLst>
                                            <p:cond delay="0"/>
                                          </p:stCondLst>
                                        </p:cTn>
                                        <p:tgtEl>
                                          <p:spTgt spid="81"/>
                                        </p:tgtEl>
                                        <p:attrNameLst>
                                          <p:attrName>style.visibility</p:attrName>
                                        </p:attrNameLst>
                                      </p:cBhvr>
                                      <p:to>
                                        <p:strVal val="visible"/>
                                      </p:to>
                                    </p:set>
                                  </p:childTnLst>
                                </p:cTn>
                              </p:par>
                            </p:childTnLst>
                          </p:cTn>
                        </p:par>
                        <p:par>
                          <p:cTn id="214" fill="hold">
                            <p:stCondLst>
                              <p:cond delay="69000"/>
                            </p:stCondLst>
                            <p:childTnLst>
                              <p:par>
                                <p:cTn id="215" presetID="1" presetClass="entr" presetSubtype="0" fill="hold" grpId="0" nodeType="afterEffect">
                                  <p:stCondLst>
                                    <p:cond delay="1000"/>
                                  </p:stCondLst>
                                  <p:childTnLst>
                                    <p:set>
                                      <p:cBhvr>
                                        <p:cTn id="216" dur="1" fill="hold">
                                          <p:stCondLst>
                                            <p:cond delay="0"/>
                                          </p:stCondLst>
                                        </p:cTn>
                                        <p:tgtEl>
                                          <p:spTgt spid="82"/>
                                        </p:tgtEl>
                                        <p:attrNameLst>
                                          <p:attrName>style.visibility</p:attrName>
                                        </p:attrNameLst>
                                      </p:cBhvr>
                                      <p:to>
                                        <p:strVal val="visible"/>
                                      </p:to>
                                    </p:set>
                                  </p:childTnLst>
                                </p:cTn>
                              </p:par>
                            </p:childTnLst>
                          </p:cTn>
                        </p:par>
                        <p:par>
                          <p:cTn id="217" fill="hold">
                            <p:stCondLst>
                              <p:cond delay="70000"/>
                            </p:stCondLst>
                            <p:childTnLst>
                              <p:par>
                                <p:cTn id="218" presetID="1" presetClass="entr" presetSubtype="0" fill="hold" grpId="0" nodeType="afterEffect">
                                  <p:stCondLst>
                                    <p:cond delay="1000"/>
                                  </p:stCondLst>
                                  <p:childTnLst>
                                    <p:set>
                                      <p:cBhvr>
                                        <p:cTn id="219" dur="1" fill="hold">
                                          <p:stCondLst>
                                            <p:cond delay="0"/>
                                          </p:stCondLst>
                                        </p:cTn>
                                        <p:tgtEl>
                                          <p:spTgt spid="83"/>
                                        </p:tgtEl>
                                        <p:attrNameLst>
                                          <p:attrName>style.visibility</p:attrName>
                                        </p:attrNameLst>
                                      </p:cBhvr>
                                      <p:to>
                                        <p:strVal val="visible"/>
                                      </p:to>
                                    </p:set>
                                  </p:childTnLst>
                                </p:cTn>
                              </p:par>
                            </p:childTnLst>
                          </p:cTn>
                        </p:par>
                        <p:par>
                          <p:cTn id="220" fill="hold">
                            <p:stCondLst>
                              <p:cond delay="71000"/>
                            </p:stCondLst>
                            <p:childTnLst>
                              <p:par>
                                <p:cTn id="221" presetID="1" presetClass="entr" presetSubtype="0" fill="hold" grpId="0" nodeType="afterEffect">
                                  <p:stCondLst>
                                    <p:cond delay="1000"/>
                                  </p:stCondLst>
                                  <p:childTnLst>
                                    <p:set>
                                      <p:cBhvr>
                                        <p:cTn id="222" dur="1" fill="hold">
                                          <p:stCondLst>
                                            <p:cond delay="0"/>
                                          </p:stCondLst>
                                        </p:cTn>
                                        <p:tgtEl>
                                          <p:spTgt spid="84"/>
                                        </p:tgtEl>
                                        <p:attrNameLst>
                                          <p:attrName>style.visibility</p:attrName>
                                        </p:attrNameLst>
                                      </p:cBhvr>
                                      <p:to>
                                        <p:strVal val="visible"/>
                                      </p:to>
                                    </p:set>
                                  </p:childTnLst>
                                </p:cTn>
                              </p:par>
                            </p:childTnLst>
                          </p:cTn>
                        </p:par>
                        <p:par>
                          <p:cTn id="223" fill="hold">
                            <p:stCondLst>
                              <p:cond delay="72000"/>
                            </p:stCondLst>
                            <p:childTnLst>
                              <p:par>
                                <p:cTn id="224" presetID="1" presetClass="entr" presetSubtype="0" fill="hold" grpId="0" nodeType="afterEffect">
                                  <p:stCondLst>
                                    <p:cond delay="1000"/>
                                  </p:stCondLst>
                                  <p:childTnLst>
                                    <p:set>
                                      <p:cBhvr>
                                        <p:cTn id="225" dur="1" fill="hold">
                                          <p:stCondLst>
                                            <p:cond delay="0"/>
                                          </p:stCondLst>
                                        </p:cTn>
                                        <p:tgtEl>
                                          <p:spTgt spid="85"/>
                                        </p:tgtEl>
                                        <p:attrNameLst>
                                          <p:attrName>style.visibility</p:attrName>
                                        </p:attrNameLst>
                                      </p:cBhvr>
                                      <p:to>
                                        <p:strVal val="visible"/>
                                      </p:to>
                                    </p:set>
                                  </p:childTnLst>
                                </p:cTn>
                              </p:par>
                            </p:childTnLst>
                          </p:cTn>
                        </p:par>
                        <p:par>
                          <p:cTn id="226" fill="hold">
                            <p:stCondLst>
                              <p:cond delay="73000"/>
                            </p:stCondLst>
                            <p:childTnLst>
                              <p:par>
                                <p:cTn id="227" presetID="1" presetClass="entr" presetSubtype="0" fill="hold" grpId="0" nodeType="afterEffect">
                                  <p:stCondLst>
                                    <p:cond delay="1000"/>
                                  </p:stCondLst>
                                  <p:childTnLst>
                                    <p:set>
                                      <p:cBhvr>
                                        <p:cTn id="228" dur="1" fill="hold">
                                          <p:stCondLst>
                                            <p:cond delay="0"/>
                                          </p:stCondLst>
                                        </p:cTn>
                                        <p:tgtEl>
                                          <p:spTgt spid="86"/>
                                        </p:tgtEl>
                                        <p:attrNameLst>
                                          <p:attrName>style.visibility</p:attrName>
                                        </p:attrNameLst>
                                      </p:cBhvr>
                                      <p:to>
                                        <p:strVal val="visible"/>
                                      </p:to>
                                    </p:set>
                                  </p:childTnLst>
                                </p:cTn>
                              </p:par>
                            </p:childTnLst>
                          </p:cTn>
                        </p:par>
                        <p:par>
                          <p:cTn id="229" fill="hold">
                            <p:stCondLst>
                              <p:cond delay="74000"/>
                            </p:stCondLst>
                            <p:childTnLst>
                              <p:par>
                                <p:cTn id="230" presetID="1" presetClass="entr" presetSubtype="0" fill="hold" grpId="0" nodeType="afterEffect">
                                  <p:stCondLst>
                                    <p:cond delay="1000"/>
                                  </p:stCondLst>
                                  <p:childTnLst>
                                    <p:set>
                                      <p:cBhvr>
                                        <p:cTn id="231" dur="1" fill="hold">
                                          <p:stCondLst>
                                            <p:cond delay="0"/>
                                          </p:stCondLst>
                                        </p:cTn>
                                        <p:tgtEl>
                                          <p:spTgt spid="87"/>
                                        </p:tgtEl>
                                        <p:attrNameLst>
                                          <p:attrName>style.visibility</p:attrName>
                                        </p:attrNameLst>
                                      </p:cBhvr>
                                      <p:to>
                                        <p:strVal val="visible"/>
                                      </p:to>
                                    </p:set>
                                  </p:childTnLst>
                                </p:cTn>
                              </p:par>
                            </p:childTnLst>
                          </p:cTn>
                        </p:par>
                        <p:par>
                          <p:cTn id="232" fill="hold">
                            <p:stCondLst>
                              <p:cond delay="75000"/>
                            </p:stCondLst>
                            <p:childTnLst>
                              <p:par>
                                <p:cTn id="233" presetID="1" presetClass="entr" presetSubtype="0" fill="hold" grpId="0" nodeType="afterEffect">
                                  <p:stCondLst>
                                    <p:cond delay="1000"/>
                                  </p:stCondLst>
                                  <p:childTnLst>
                                    <p:set>
                                      <p:cBhvr>
                                        <p:cTn id="234" dur="1" fill="hold">
                                          <p:stCondLst>
                                            <p:cond delay="0"/>
                                          </p:stCondLst>
                                        </p:cTn>
                                        <p:tgtEl>
                                          <p:spTgt spid="88"/>
                                        </p:tgtEl>
                                        <p:attrNameLst>
                                          <p:attrName>style.visibility</p:attrName>
                                        </p:attrNameLst>
                                      </p:cBhvr>
                                      <p:to>
                                        <p:strVal val="visible"/>
                                      </p:to>
                                    </p:set>
                                  </p:childTnLst>
                                </p:cTn>
                              </p:par>
                            </p:childTnLst>
                          </p:cTn>
                        </p:par>
                        <p:par>
                          <p:cTn id="235" fill="hold">
                            <p:stCondLst>
                              <p:cond delay="76000"/>
                            </p:stCondLst>
                            <p:childTnLst>
                              <p:par>
                                <p:cTn id="236" presetID="1" presetClass="entr" presetSubtype="0" fill="hold" grpId="0" nodeType="afterEffect">
                                  <p:stCondLst>
                                    <p:cond delay="1000"/>
                                  </p:stCondLst>
                                  <p:childTnLst>
                                    <p:set>
                                      <p:cBhvr>
                                        <p:cTn id="237" dur="1" fill="hold">
                                          <p:stCondLst>
                                            <p:cond delay="0"/>
                                          </p:stCondLst>
                                        </p:cTn>
                                        <p:tgtEl>
                                          <p:spTgt spid="89"/>
                                        </p:tgtEl>
                                        <p:attrNameLst>
                                          <p:attrName>style.visibility</p:attrName>
                                        </p:attrNameLst>
                                      </p:cBhvr>
                                      <p:to>
                                        <p:strVal val="visible"/>
                                      </p:to>
                                    </p:set>
                                  </p:childTnLst>
                                </p:cTn>
                              </p:par>
                            </p:childTnLst>
                          </p:cTn>
                        </p:par>
                        <p:par>
                          <p:cTn id="238" fill="hold">
                            <p:stCondLst>
                              <p:cond delay="77000"/>
                            </p:stCondLst>
                            <p:childTnLst>
                              <p:par>
                                <p:cTn id="239" presetID="1" presetClass="entr" presetSubtype="0" fill="hold" grpId="0" nodeType="afterEffect">
                                  <p:stCondLst>
                                    <p:cond delay="1000"/>
                                  </p:stCondLst>
                                  <p:childTnLst>
                                    <p:set>
                                      <p:cBhvr>
                                        <p:cTn id="240" dur="1" fill="hold">
                                          <p:stCondLst>
                                            <p:cond delay="0"/>
                                          </p:stCondLst>
                                        </p:cTn>
                                        <p:tgtEl>
                                          <p:spTgt spid="90"/>
                                        </p:tgtEl>
                                        <p:attrNameLst>
                                          <p:attrName>style.visibility</p:attrName>
                                        </p:attrNameLst>
                                      </p:cBhvr>
                                      <p:to>
                                        <p:strVal val="visible"/>
                                      </p:to>
                                    </p:set>
                                  </p:childTnLst>
                                </p:cTn>
                              </p:par>
                            </p:childTnLst>
                          </p:cTn>
                        </p:par>
                        <p:par>
                          <p:cTn id="241" fill="hold">
                            <p:stCondLst>
                              <p:cond delay="78000"/>
                            </p:stCondLst>
                            <p:childTnLst>
                              <p:par>
                                <p:cTn id="242" presetID="1" presetClass="entr" presetSubtype="0" fill="hold" grpId="0" nodeType="afterEffect">
                                  <p:stCondLst>
                                    <p:cond delay="1000"/>
                                  </p:stCondLst>
                                  <p:childTnLst>
                                    <p:set>
                                      <p:cBhvr>
                                        <p:cTn id="243" dur="1" fill="hold">
                                          <p:stCondLst>
                                            <p:cond delay="0"/>
                                          </p:stCondLst>
                                        </p:cTn>
                                        <p:tgtEl>
                                          <p:spTgt spid="91"/>
                                        </p:tgtEl>
                                        <p:attrNameLst>
                                          <p:attrName>style.visibility</p:attrName>
                                        </p:attrNameLst>
                                      </p:cBhvr>
                                      <p:to>
                                        <p:strVal val="visible"/>
                                      </p:to>
                                    </p:set>
                                  </p:childTnLst>
                                </p:cTn>
                              </p:par>
                            </p:childTnLst>
                          </p:cTn>
                        </p:par>
                        <p:par>
                          <p:cTn id="244" fill="hold">
                            <p:stCondLst>
                              <p:cond delay="79000"/>
                            </p:stCondLst>
                            <p:childTnLst>
                              <p:par>
                                <p:cTn id="245" presetID="1" presetClass="entr" presetSubtype="0" fill="hold" grpId="0" nodeType="afterEffect">
                                  <p:stCondLst>
                                    <p:cond delay="1000"/>
                                  </p:stCondLst>
                                  <p:childTnLst>
                                    <p:set>
                                      <p:cBhvr>
                                        <p:cTn id="246" dur="1" fill="hold">
                                          <p:stCondLst>
                                            <p:cond delay="0"/>
                                          </p:stCondLst>
                                        </p:cTn>
                                        <p:tgtEl>
                                          <p:spTgt spid="92"/>
                                        </p:tgtEl>
                                        <p:attrNameLst>
                                          <p:attrName>style.visibility</p:attrName>
                                        </p:attrNameLst>
                                      </p:cBhvr>
                                      <p:to>
                                        <p:strVal val="visible"/>
                                      </p:to>
                                    </p:set>
                                  </p:childTnLst>
                                </p:cTn>
                              </p:par>
                            </p:childTnLst>
                          </p:cTn>
                        </p:par>
                        <p:par>
                          <p:cTn id="247" fill="hold">
                            <p:stCondLst>
                              <p:cond delay="80000"/>
                            </p:stCondLst>
                            <p:childTnLst>
                              <p:par>
                                <p:cTn id="248" presetID="1" presetClass="entr" presetSubtype="0" fill="hold" grpId="0" nodeType="afterEffect">
                                  <p:stCondLst>
                                    <p:cond delay="1000"/>
                                  </p:stCondLst>
                                  <p:childTnLst>
                                    <p:set>
                                      <p:cBhvr>
                                        <p:cTn id="249" dur="1" fill="hold">
                                          <p:stCondLst>
                                            <p:cond delay="0"/>
                                          </p:stCondLst>
                                        </p:cTn>
                                        <p:tgtEl>
                                          <p:spTgt spid="93"/>
                                        </p:tgtEl>
                                        <p:attrNameLst>
                                          <p:attrName>style.visibility</p:attrName>
                                        </p:attrNameLst>
                                      </p:cBhvr>
                                      <p:to>
                                        <p:strVal val="visible"/>
                                      </p:to>
                                    </p:set>
                                  </p:childTnLst>
                                </p:cTn>
                              </p:par>
                            </p:childTnLst>
                          </p:cTn>
                        </p:par>
                        <p:par>
                          <p:cTn id="250" fill="hold">
                            <p:stCondLst>
                              <p:cond delay="81000"/>
                            </p:stCondLst>
                            <p:childTnLst>
                              <p:par>
                                <p:cTn id="251" presetID="1" presetClass="entr" presetSubtype="0" fill="hold" grpId="0" nodeType="afterEffect">
                                  <p:stCondLst>
                                    <p:cond delay="1000"/>
                                  </p:stCondLst>
                                  <p:childTnLst>
                                    <p:set>
                                      <p:cBhvr>
                                        <p:cTn id="252" dur="1" fill="hold">
                                          <p:stCondLst>
                                            <p:cond delay="0"/>
                                          </p:stCondLst>
                                        </p:cTn>
                                        <p:tgtEl>
                                          <p:spTgt spid="94"/>
                                        </p:tgtEl>
                                        <p:attrNameLst>
                                          <p:attrName>style.visibility</p:attrName>
                                        </p:attrNameLst>
                                      </p:cBhvr>
                                      <p:to>
                                        <p:strVal val="visible"/>
                                      </p:to>
                                    </p:set>
                                  </p:childTnLst>
                                </p:cTn>
                              </p:par>
                            </p:childTnLst>
                          </p:cTn>
                        </p:par>
                        <p:par>
                          <p:cTn id="253" fill="hold">
                            <p:stCondLst>
                              <p:cond delay="82000"/>
                            </p:stCondLst>
                            <p:childTnLst>
                              <p:par>
                                <p:cTn id="254" presetID="1" presetClass="entr" presetSubtype="0" fill="hold" grpId="0" nodeType="afterEffect">
                                  <p:stCondLst>
                                    <p:cond delay="1000"/>
                                  </p:stCondLst>
                                  <p:childTnLst>
                                    <p:set>
                                      <p:cBhvr>
                                        <p:cTn id="255" dur="1" fill="hold">
                                          <p:stCondLst>
                                            <p:cond delay="0"/>
                                          </p:stCondLst>
                                        </p:cTn>
                                        <p:tgtEl>
                                          <p:spTgt spid="95"/>
                                        </p:tgtEl>
                                        <p:attrNameLst>
                                          <p:attrName>style.visibility</p:attrName>
                                        </p:attrNameLst>
                                      </p:cBhvr>
                                      <p:to>
                                        <p:strVal val="visible"/>
                                      </p:to>
                                    </p:set>
                                  </p:childTnLst>
                                </p:cTn>
                              </p:par>
                            </p:childTnLst>
                          </p:cTn>
                        </p:par>
                        <p:par>
                          <p:cTn id="256" fill="hold">
                            <p:stCondLst>
                              <p:cond delay="83000"/>
                            </p:stCondLst>
                            <p:childTnLst>
                              <p:par>
                                <p:cTn id="257" presetID="1" presetClass="entr" presetSubtype="0" fill="hold" grpId="0" nodeType="afterEffect">
                                  <p:stCondLst>
                                    <p:cond delay="1000"/>
                                  </p:stCondLst>
                                  <p:childTnLst>
                                    <p:set>
                                      <p:cBhvr>
                                        <p:cTn id="258" dur="1" fill="hold">
                                          <p:stCondLst>
                                            <p:cond delay="0"/>
                                          </p:stCondLst>
                                        </p:cTn>
                                        <p:tgtEl>
                                          <p:spTgt spid="96"/>
                                        </p:tgtEl>
                                        <p:attrNameLst>
                                          <p:attrName>style.visibility</p:attrName>
                                        </p:attrNameLst>
                                      </p:cBhvr>
                                      <p:to>
                                        <p:strVal val="visible"/>
                                      </p:to>
                                    </p:set>
                                  </p:childTnLst>
                                </p:cTn>
                              </p:par>
                            </p:childTnLst>
                          </p:cTn>
                        </p:par>
                        <p:par>
                          <p:cTn id="259" fill="hold">
                            <p:stCondLst>
                              <p:cond delay="84000"/>
                            </p:stCondLst>
                            <p:childTnLst>
                              <p:par>
                                <p:cTn id="260" presetID="1" presetClass="entr" presetSubtype="0" fill="hold" grpId="0" nodeType="afterEffect">
                                  <p:stCondLst>
                                    <p:cond delay="1000"/>
                                  </p:stCondLst>
                                  <p:childTnLst>
                                    <p:set>
                                      <p:cBhvr>
                                        <p:cTn id="261" dur="1" fill="hold">
                                          <p:stCondLst>
                                            <p:cond delay="0"/>
                                          </p:stCondLst>
                                        </p:cTn>
                                        <p:tgtEl>
                                          <p:spTgt spid="97"/>
                                        </p:tgtEl>
                                        <p:attrNameLst>
                                          <p:attrName>style.visibility</p:attrName>
                                        </p:attrNameLst>
                                      </p:cBhvr>
                                      <p:to>
                                        <p:strVal val="visible"/>
                                      </p:to>
                                    </p:set>
                                  </p:childTnLst>
                                </p:cTn>
                              </p:par>
                            </p:childTnLst>
                          </p:cTn>
                        </p:par>
                        <p:par>
                          <p:cTn id="262" fill="hold">
                            <p:stCondLst>
                              <p:cond delay="85000"/>
                            </p:stCondLst>
                            <p:childTnLst>
                              <p:par>
                                <p:cTn id="263" presetID="1" presetClass="entr" presetSubtype="0" fill="hold" grpId="0" nodeType="afterEffect">
                                  <p:stCondLst>
                                    <p:cond delay="1000"/>
                                  </p:stCondLst>
                                  <p:childTnLst>
                                    <p:set>
                                      <p:cBhvr>
                                        <p:cTn id="264" dur="1" fill="hold">
                                          <p:stCondLst>
                                            <p:cond delay="0"/>
                                          </p:stCondLst>
                                        </p:cTn>
                                        <p:tgtEl>
                                          <p:spTgt spid="98"/>
                                        </p:tgtEl>
                                        <p:attrNameLst>
                                          <p:attrName>style.visibility</p:attrName>
                                        </p:attrNameLst>
                                      </p:cBhvr>
                                      <p:to>
                                        <p:strVal val="visible"/>
                                      </p:to>
                                    </p:set>
                                  </p:childTnLst>
                                </p:cTn>
                              </p:par>
                            </p:childTnLst>
                          </p:cTn>
                        </p:par>
                        <p:par>
                          <p:cTn id="265" fill="hold">
                            <p:stCondLst>
                              <p:cond delay="86000"/>
                            </p:stCondLst>
                            <p:childTnLst>
                              <p:par>
                                <p:cTn id="266" presetID="1" presetClass="entr" presetSubtype="0" fill="hold" grpId="0" nodeType="afterEffect">
                                  <p:stCondLst>
                                    <p:cond delay="1000"/>
                                  </p:stCondLst>
                                  <p:childTnLst>
                                    <p:set>
                                      <p:cBhvr>
                                        <p:cTn id="267" dur="1" fill="hold">
                                          <p:stCondLst>
                                            <p:cond delay="0"/>
                                          </p:stCondLst>
                                        </p:cTn>
                                        <p:tgtEl>
                                          <p:spTgt spid="99"/>
                                        </p:tgtEl>
                                        <p:attrNameLst>
                                          <p:attrName>style.visibility</p:attrName>
                                        </p:attrNameLst>
                                      </p:cBhvr>
                                      <p:to>
                                        <p:strVal val="visible"/>
                                      </p:to>
                                    </p:set>
                                  </p:childTnLst>
                                </p:cTn>
                              </p:par>
                            </p:childTnLst>
                          </p:cTn>
                        </p:par>
                        <p:par>
                          <p:cTn id="268" fill="hold">
                            <p:stCondLst>
                              <p:cond delay="87000"/>
                            </p:stCondLst>
                            <p:childTnLst>
                              <p:par>
                                <p:cTn id="269" presetID="1" presetClass="entr" presetSubtype="0" fill="hold" grpId="0" nodeType="afterEffect">
                                  <p:stCondLst>
                                    <p:cond delay="1000"/>
                                  </p:stCondLst>
                                  <p:childTnLst>
                                    <p:set>
                                      <p:cBhvr>
                                        <p:cTn id="270" dur="1" fill="hold">
                                          <p:stCondLst>
                                            <p:cond delay="0"/>
                                          </p:stCondLst>
                                        </p:cTn>
                                        <p:tgtEl>
                                          <p:spTgt spid="100"/>
                                        </p:tgtEl>
                                        <p:attrNameLst>
                                          <p:attrName>style.visibility</p:attrName>
                                        </p:attrNameLst>
                                      </p:cBhvr>
                                      <p:to>
                                        <p:strVal val="visible"/>
                                      </p:to>
                                    </p:set>
                                  </p:childTnLst>
                                </p:cTn>
                              </p:par>
                            </p:childTnLst>
                          </p:cTn>
                        </p:par>
                        <p:par>
                          <p:cTn id="271" fill="hold">
                            <p:stCondLst>
                              <p:cond delay="88000"/>
                            </p:stCondLst>
                            <p:childTnLst>
                              <p:par>
                                <p:cTn id="272" presetID="1" presetClass="entr" presetSubtype="0" fill="hold" grpId="0" nodeType="afterEffect">
                                  <p:stCondLst>
                                    <p:cond delay="1000"/>
                                  </p:stCondLst>
                                  <p:childTnLst>
                                    <p:set>
                                      <p:cBhvr>
                                        <p:cTn id="273" dur="1" fill="hold">
                                          <p:stCondLst>
                                            <p:cond delay="0"/>
                                          </p:stCondLst>
                                        </p:cTn>
                                        <p:tgtEl>
                                          <p:spTgt spid="101"/>
                                        </p:tgtEl>
                                        <p:attrNameLst>
                                          <p:attrName>style.visibility</p:attrName>
                                        </p:attrNameLst>
                                      </p:cBhvr>
                                      <p:to>
                                        <p:strVal val="visible"/>
                                      </p:to>
                                    </p:set>
                                  </p:childTnLst>
                                </p:cTn>
                              </p:par>
                            </p:childTnLst>
                          </p:cTn>
                        </p:par>
                        <p:par>
                          <p:cTn id="274" fill="hold">
                            <p:stCondLst>
                              <p:cond delay="89000"/>
                            </p:stCondLst>
                            <p:childTnLst>
                              <p:par>
                                <p:cTn id="275" presetID="1" presetClass="entr" presetSubtype="0" fill="hold" grpId="0" nodeType="afterEffect">
                                  <p:stCondLst>
                                    <p:cond delay="1000"/>
                                  </p:stCondLst>
                                  <p:childTnLst>
                                    <p:set>
                                      <p:cBhvr>
                                        <p:cTn id="276" dur="1" fill="hold">
                                          <p:stCondLst>
                                            <p:cond delay="0"/>
                                          </p:stCondLst>
                                        </p:cTn>
                                        <p:tgtEl>
                                          <p:spTgt spid="102"/>
                                        </p:tgtEl>
                                        <p:attrNameLst>
                                          <p:attrName>style.visibility</p:attrName>
                                        </p:attrNameLst>
                                      </p:cBhvr>
                                      <p:to>
                                        <p:strVal val="visible"/>
                                      </p:to>
                                    </p:set>
                                  </p:childTnLst>
                                </p:cTn>
                              </p:par>
                            </p:childTnLst>
                          </p:cTn>
                        </p:par>
                        <p:par>
                          <p:cTn id="277" fill="hold">
                            <p:stCondLst>
                              <p:cond delay="90000"/>
                            </p:stCondLst>
                            <p:childTnLst>
                              <p:par>
                                <p:cTn id="278" presetID="1" presetClass="entr" presetSubtype="0" fill="hold" grpId="0" nodeType="afterEffect">
                                  <p:stCondLst>
                                    <p:cond delay="1000"/>
                                  </p:stCondLst>
                                  <p:childTnLst>
                                    <p:set>
                                      <p:cBhvr>
                                        <p:cTn id="279" dur="1" fill="hold">
                                          <p:stCondLst>
                                            <p:cond delay="0"/>
                                          </p:stCondLst>
                                        </p:cTn>
                                        <p:tgtEl>
                                          <p:spTgt spid="103"/>
                                        </p:tgtEl>
                                        <p:attrNameLst>
                                          <p:attrName>style.visibility</p:attrName>
                                        </p:attrNameLst>
                                      </p:cBhvr>
                                      <p:to>
                                        <p:strVal val="visible"/>
                                      </p:to>
                                    </p:set>
                                  </p:childTnLst>
                                </p:cTn>
                              </p:par>
                            </p:childTnLst>
                          </p:cTn>
                        </p:par>
                        <p:par>
                          <p:cTn id="280" fill="hold">
                            <p:stCondLst>
                              <p:cond delay="91000"/>
                            </p:stCondLst>
                            <p:childTnLst>
                              <p:par>
                                <p:cTn id="281" presetID="1" presetClass="entr" presetSubtype="0" fill="hold" grpId="0" nodeType="afterEffect">
                                  <p:stCondLst>
                                    <p:cond delay="1000"/>
                                  </p:stCondLst>
                                  <p:childTnLst>
                                    <p:set>
                                      <p:cBhvr>
                                        <p:cTn id="282" dur="1" fill="hold">
                                          <p:stCondLst>
                                            <p:cond delay="0"/>
                                          </p:stCondLst>
                                        </p:cTn>
                                        <p:tgtEl>
                                          <p:spTgt spid="104"/>
                                        </p:tgtEl>
                                        <p:attrNameLst>
                                          <p:attrName>style.visibility</p:attrName>
                                        </p:attrNameLst>
                                      </p:cBhvr>
                                      <p:to>
                                        <p:strVal val="visible"/>
                                      </p:to>
                                    </p:set>
                                  </p:childTnLst>
                                </p:cTn>
                              </p:par>
                            </p:childTnLst>
                          </p:cTn>
                        </p:par>
                        <p:par>
                          <p:cTn id="283" fill="hold">
                            <p:stCondLst>
                              <p:cond delay="92000"/>
                            </p:stCondLst>
                            <p:childTnLst>
                              <p:par>
                                <p:cTn id="284" presetID="1" presetClass="entr" presetSubtype="0" fill="hold" grpId="0" nodeType="afterEffect">
                                  <p:stCondLst>
                                    <p:cond delay="1000"/>
                                  </p:stCondLst>
                                  <p:childTnLst>
                                    <p:set>
                                      <p:cBhvr>
                                        <p:cTn id="285" dur="1" fill="hold">
                                          <p:stCondLst>
                                            <p:cond delay="0"/>
                                          </p:stCondLst>
                                        </p:cTn>
                                        <p:tgtEl>
                                          <p:spTgt spid="105"/>
                                        </p:tgtEl>
                                        <p:attrNameLst>
                                          <p:attrName>style.visibility</p:attrName>
                                        </p:attrNameLst>
                                      </p:cBhvr>
                                      <p:to>
                                        <p:strVal val="visible"/>
                                      </p:to>
                                    </p:set>
                                  </p:childTnLst>
                                </p:cTn>
                              </p:par>
                            </p:childTnLst>
                          </p:cTn>
                        </p:par>
                        <p:par>
                          <p:cTn id="286" fill="hold">
                            <p:stCondLst>
                              <p:cond delay="93000"/>
                            </p:stCondLst>
                            <p:childTnLst>
                              <p:par>
                                <p:cTn id="287" presetID="1" presetClass="entr" presetSubtype="0" fill="hold" grpId="0" nodeType="afterEffect">
                                  <p:stCondLst>
                                    <p:cond delay="1000"/>
                                  </p:stCondLst>
                                  <p:childTnLst>
                                    <p:set>
                                      <p:cBhvr>
                                        <p:cTn id="288" dur="1" fill="hold">
                                          <p:stCondLst>
                                            <p:cond delay="0"/>
                                          </p:stCondLst>
                                        </p:cTn>
                                        <p:tgtEl>
                                          <p:spTgt spid="106"/>
                                        </p:tgtEl>
                                        <p:attrNameLst>
                                          <p:attrName>style.visibility</p:attrName>
                                        </p:attrNameLst>
                                      </p:cBhvr>
                                      <p:to>
                                        <p:strVal val="visible"/>
                                      </p:to>
                                    </p:set>
                                  </p:childTnLst>
                                </p:cTn>
                              </p:par>
                            </p:childTnLst>
                          </p:cTn>
                        </p:par>
                        <p:par>
                          <p:cTn id="289" fill="hold">
                            <p:stCondLst>
                              <p:cond delay="94000"/>
                            </p:stCondLst>
                            <p:childTnLst>
                              <p:par>
                                <p:cTn id="290" presetID="1" presetClass="entr" presetSubtype="0" fill="hold" grpId="0" nodeType="afterEffect">
                                  <p:stCondLst>
                                    <p:cond delay="1000"/>
                                  </p:stCondLst>
                                  <p:childTnLst>
                                    <p:set>
                                      <p:cBhvr>
                                        <p:cTn id="291" dur="1" fill="hold">
                                          <p:stCondLst>
                                            <p:cond delay="0"/>
                                          </p:stCondLst>
                                        </p:cTn>
                                        <p:tgtEl>
                                          <p:spTgt spid="107"/>
                                        </p:tgtEl>
                                        <p:attrNameLst>
                                          <p:attrName>style.visibility</p:attrName>
                                        </p:attrNameLst>
                                      </p:cBhvr>
                                      <p:to>
                                        <p:strVal val="visible"/>
                                      </p:to>
                                    </p:set>
                                  </p:childTnLst>
                                </p:cTn>
                              </p:par>
                            </p:childTnLst>
                          </p:cTn>
                        </p:par>
                        <p:par>
                          <p:cTn id="292" fill="hold">
                            <p:stCondLst>
                              <p:cond delay="95000"/>
                            </p:stCondLst>
                            <p:childTnLst>
                              <p:par>
                                <p:cTn id="293" presetID="1" presetClass="entr" presetSubtype="0" fill="hold" grpId="0" nodeType="afterEffect">
                                  <p:stCondLst>
                                    <p:cond delay="1000"/>
                                  </p:stCondLst>
                                  <p:childTnLst>
                                    <p:set>
                                      <p:cBhvr>
                                        <p:cTn id="294" dur="1" fill="hold">
                                          <p:stCondLst>
                                            <p:cond delay="0"/>
                                          </p:stCondLst>
                                        </p:cTn>
                                        <p:tgtEl>
                                          <p:spTgt spid="108"/>
                                        </p:tgtEl>
                                        <p:attrNameLst>
                                          <p:attrName>style.visibility</p:attrName>
                                        </p:attrNameLst>
                                      </p:cBhvr>
                                      <p:to>
                                        <p:strVal val="visible"/>
                                      </p:to>
                                    </p:set>
                                  </p:childTnLst>
                                </p:cTn>
                              </p:par>
                            </p:childTnLst>
                          </p:cTn>
                        </p:par>
                        <p:par>
                          <p:cTn id="295" fill="hold">
                            <p:stCondLst>
                              <p:cond delay="96000"/>
                            </p:stCondLst>
                            <p:childTnLst>
                              <p:par>
                                <p:cTn id="296" presetID="1" presetClass="entr" presetSubtype="0" fill="hold" grpId="0" nodeType="afterEffect">
                                  <p:stCondLst>
                                    <p:cond delay="1000"/>
                                  </p:stCondLst>
                                  <p:childTnLst>
                                    <p:set>
                                      <p:cBhvr>
                                        <p:cTn id="297" dur="1" fill="hold">
                                          <p:stCondLst>
                                            <p:cond delay="0"/>
                                          </p:stCondLst>
                                        </p:cTn>
                                        <p:tgtEl>
                                          <p:spTgt spid="109"/>
                                        </p:tgtEl>
                                        <p:attrNameLst>
                                          <p:attrName>style.visibility</p:attrName>
                                        </p:attrNameLst>
                                      </p:cBhvr>
                                      <p:to>
                                        <p:strVal val="visible"/>
                                      </p:to>
                                    </p:set>
                                  </p:childTnLst>
                                </p:cTn>
                              </p:par>
                            </p:childTnLst>
                          </p:cTn>
                        </p:par>
                        <p:par>
                          <p:cTn id="298" fill="hold">
                            <p:stCondLst>
                              <p:cond delay="97000"/>
                            </p:stCondLst>
                            <p:childTnLst>
                              <p:par>
                                <p:cTn id="299" presetID="1" presetClass="entr" presetSubtype="0" fill="hold" grpId="0" nodeType="afterEffect">
                                  <p:stCondLst>
                                    <p:cond delay="1000"/>
                                  </p:stCondLst>
                                  <p:childTnLst>
                                    <p:set>
                                      <p:cBhvr>
                                        <p:cTn id="300" dur="1" fill="hold">
                                          <p:stCondLst>
                                            <p:cond delay="0"/>
                                          </p:stCondLst>
                                        </p:cTn>
                                        <p:tgtEl>
                                          <p:spTgt spid="110"/>
                                        </p:tgtEl>
                                        <p:attrNameLst>
                                          <p:attrName>style.visibility</p:attrName>
                                        </p:attrNameLst>
                                      </p:cBhvr>
                                      <p:to>
                                        <p:strVal val="visible"/>
                                      </p:to>
                                    </p:set>
                                  </p:childTnLst>
                                </p:cTn>
                              </p:par>
                            </p:childTnLst>
                          </p:cTn>
                        </p:par>
                        <p:par>
                          <p:cTn id="301" fill="hold">
                            <p:stCondLst>
                              <p:cond delay="98000"/>
                            </p:stCondLst>
                            <p:childTnLst>
                              <p:par>
                                <p:cTn id="302" presetID="1" presetClass="entr" presetSubtype="0" fill="hold" grpId="0" nodeType="afterEffect">
                                  <p:stCondLst>
                                    <p:cond delay="1000"/>
                                  </p:stCondLst>
                                  <p:childTnLst>
                                    <p:set>
                                      <p:cBhvr>
                                        <p:cTn id="303" dur="1" fill="hold">
                                          <p:stCondLst>
                                            <p:cond delay="0"/>
                                          </p:stCondLst>
                                        </p:cTn>
                                        <p:tgtEl>
                                          <p:spTgt spid="111"/>
                                        </p:tgtEl>
                                        <p:attrNameLst>
                                          <p:attrName>style.visibility</p:attrName>
                                        </p:attrNameLst>
                                      </p:cBhvr>
                                      <p:to>
                                        <p:strVal val="visible"/>
                                      </p:to>
                                    </p:set>
                                  </p:childTnLst>
                                </p:cTn>
                              </p:par>
                            </p:childTnLst>
                          </p:cTn>
                        </p:par>
                        <p:par>
                          <p:cTn id="304" fill="hold">
                            <p:stCondLst>
                              <p:cond delay="99000"/>
                            </p:stCondLst>
                            <p:childTnLst>
                              <p:par>
                                <p:cTn id="305" presetID="1" presetClass="entr" presetSubtype="0" fill="hold" grpId="0" nodeType="afterEffect">
                                  <p:stCondLst>
                                    <p:cond delay="1000"/>
                                  </p:stCondLst>
                                  <p:childTnLst>
                                    <p:set>
                                      <p:cBhvr>
                                        <p:cTn id="306" dur="1" fill="hold">
                                          <p:stCondLst>
                                            <p:cond delay="0"/>
                                          </p:stCondLst>
                                        </p:cTn>
                                        <p:tgtEl>
                                          <p:spTgt spid="112"/>
                                        </p:tgtEl>
                                        <p:attrNameLst>
                                          <p:attrName>style.visibility</p:attrName>
                                        </p:attrNameLst>
                                      </p:cBhvr>
                                      <p:to>
                                        <p:strVal val="visible"/>
                                      </p:to>
                                    </p:set>
                                  </p:childTnLst>
                                </p:cTn>
                              </p:par>
                            </p:childTnLst>
                          </p:cTn>
                        </p:par>
                        <p:par>
                          <p:cTn id="307" fill="hold">
                            <p:stCondLst>
                              <p:cond delay="100000"/>
                            </p:stCondLst>
                            <p:childTnLst>
                              <p:par>
                                <p:cTn id="308" presetID="1" presetClass="entr" presetSubtype="0" fill="hold" grpId="0" nodeType="afterEffect">
                                  <p:stCondLst>
                                    <p:cond delay="1000"/>
                                  </p:stCondLst>
                                  <p:childTnLst>
                                    <p:set>
                                      <p:cBhvr>
                                        <p:cTn id="309" dur="1" fill="hold">
                                          <p:stCondLst>
                                            <p:cond delay="0"/>
                                          </p:stCondLst>
                                        </p:cTn>
                                        <p:tgtEl>
                                          <p:spTgt spid="113"/>
                                        </p:tgtEl>
                                        <p:attrNameLst>
                                          <p:attrName>style.visibility</p:attrName>
                                        </p:attrNameLst>
                                      </p:cBhvr>
                                      <p:to>
                                        <p:strVal val="visible"/>
                                      </p:to>
                                    </p:set>
                                  </p:childTnLst>
                                </p:cTn>
                              </p:par>
                            </p:childTnLst>
                          </p:cTn>
                        </p:par>
                        <p:par>
                          <p:cTn id="310" fill="hold">
                            <p:stCondLst>
                              <p:cond delay="101000"/>
                            </p:stCondLst>
                            <p:childTnLst>
                              <p:par>
                                <p:cTn id="311" presetID="1" presetClass="entr" presetSubtype="0" fill="hold" grpId="0" nodeType="afterEffect">
                                  <p:stCondLst>
                                    <p:cond delay="1000"/>
                                  </p:stCondLst>
                                  <p:childTnLst>
                                    <p:set>
                                      <p:cBhvr>
                                        <p:cTn id="312" dur="1" fill="hold">
                                          <p:stCondLst>
                                            <p:cond delay="0"/>
                                          </p:stCondLst>
                                        </p:cTn>
                                        <p:tgtEl>
                                          <p:spTgt spid="114"/>
                                        </p:tgtEl>
                                        <p:attrNameLst>
                                          <p:attrName>style.visibility</p:attrName>
                                        </p:attrNameLst>
                                      </p:cBhvr>
                                      <p:to>
                                        <p:strVal val="visible"/>
                                      </p:to>
                                    </p:set>
                                  </p:childTnLst>
                                </p:cTn>
                              </p:par>
                            </p:childTnLst>
                          </p:cTn>
                        </p:par>
                        <p:par>
                          <p:cTn id="313" fill="hold">
                            <p:stCondLst>
                              <p:cond delay="102000"/>
                            </p:stCondLst>
                            <p:childTnLst>
                              <p:par>
                                <p:cTn id="314" presetID="1" presetClass="entr" presetSubtype="0" fill="hold" grpId="0" nodeType="afterEffect">
                                  <p:stCondLst>
                                    <p:cond delay="1000"/>
                                  </p:stCondLst>
                                  <p:childTnLst>
                                    <p:set>
                                      <p:cBhvr>
                                        <p:cTn id="315" dur="1" fill="hold">
                                          <p:stCondLst>
                                            <p:cond delay="0"/>
                                          </p:stCondLst>
                                        </p:cTn>
                                        <p:tgtEl>
                                          <p:spTgt spid="115"/>
                                        </p:tgtEl>
                                        <p:attrNameLst>
                                          <p:attrName>style.visibility</p:attrName>
                                        </p:attrNameLst>
                                      </p:cBhvr>
                                      <p:to>
                                        <p:strVal val="visible"/>
                                      </p:to>
                                    </p:set>
                                  </p:childTnLst>
                                </p:cTn>
                              </p:par>
                            </p:childTnLst>
                          </p:cTn>
                        </p:par>
                        <p:par>
                          <p:cTn id="316" fill="hold">
                            <p:stCondLst>
                              <p:cond delay="103000"/>
                            </p:stCondLst>
                            <p:childTnLst>
                              <p:par>
                                <p:cTn id="317" presetID="1" presetClass="entr" presetSubtype="0" fill="hold" grpId="0" nodeType="afterEffect">
                                  <p:stCondLst>
                                    <p:cond delay="1000"/>
                                  </p:stCondLst>
                                  <p:childTnLst>
                                    <p:set>
                                      <p:cBhvr>
                                        <p:cTn id="318" dur="1" fill="hold">
                                          <p:stCondLst>
                                            <p:cond delay="0"/>
                                          </p:stCondLst>
                                        </p:cTn>
                                        <p:tgtEl>
                                          <p:spTgt spid="116"/>
                                        </p:tgtEl>
                                        <p:attrNameLst>
                                          <p:attrName>style.visibility</p:attrName>
                                        </p:attrNameLst>
                                      </p:cBhvr>
                                      <p:to>
                                        <p:strVal val="visible"/>
                                      </p:to>
                                    </p:set>
                                  </p:childTnLst>
                                </p:cTn>
                              </p:par>
                            </p:childTnLst>
                          </p:cTn>
                        </p:par>
                        <p:par>
                          <p:cTn id="319" fill="hold">
                            <p:stCondLst>
                              <p:cond delay="104000"/>
                            </p:stCondLst>
                            <p:childTnLst>
                              <p:par>
                                <p:cTn id="320" presetID="1" presetClass="entr" presetSubtype="0" fill="hold" grpId="0" nodeType="afterEffect">
                                  <p:stCondLst>
                                    <p:cond delay="1000"/>
                                  </p:stCondLst>
                                  <p:childTnLst>
                                    <p:set>
                                      <p:cBhvr>
                                        <p:cTn id="321" dur="1" fill="hold">
                                          <p:stCondLst>
                                            <p:cond delay="0"/>
                                          </p:stCondLst>
                                        </p:cTn>
                                        <p:tgtEl>
                                          <p:spTgt spid="117"/>
                                        </p:tgtEl>
                                        <p:attrNameLst>
                                          <p:attrName>style.visibility</p:attrName>
                                        </p:attrNameLst>
                                      </p:cBhvr>
                                      <p:to>
                                        <p:strVal val="visible"/>
                                      </p:to>
                                    </p:set>
                                  </p:childTnLst>
                                </p:cTn>
                              </p:par>
                            </p:childTnLst>
                          </p:cTn>
                        </p:par>
                        <p:par>
                          <p:cTn id="322" fill="hold">
                            <p:stCondLst>
                              <p:cond delay="105000"/>
                            </p:stCondLst>
                            <p:childTnLst>
                              <p:par>
                                <p:cTn id="323" presetID="1" presetClass="entr" presetSubtype="0" fill="hold" grpId="0" nodeType="afterEffect">
                                  <p:stCondLst>
                                    <p:cond delay="1000"/>
                                  </p:stCondLst>
                                  <p:childTnLst>
                                    <p:set>
                                      <p:cBhvr>
                                        <p:cTn id="324" dur="1" fill="hold">
                                          <p:stCondLst>
                                            <p:cond delay="0"/>
                                          </p:stCondLst>
                                        </p:cTn>
                                        <p:tgtEl>
                                          <p:spTgt spid="118"/>
                                        </p:tgtEl>
                                        <p:attrNameLst>
                                          <p:attrName>style.visibility</p:attrName>
                                        </p:attrNameLst>
                                      </p:cBhvr>
                                      <p:to>
                                        <p:strVal val="visible"/>
                                      </p:to>
                                    </p:set>
                                  </p:childTnLst>
                                </p:cTn>
                              </p:par>
                            </p:childTnLst>
                          </p:cTn>
                        </p:par>
                        <p:par>
                          <p:cTn id="325" fill="hold">
                            <p:stCondLst>
                              <p:cond delay="106000"/>
                            </p:stCondLst>
                            <p:childTnLst>
                              <p:par>
                                <p:cTn id="326" presetID="1" presetClass="entr" presetSubtype="0" fill="hold" grpId="0" nodeType="afterEffect">
                                  <p:stCondLst>
                                    <p:cond delay="1000"/>
                                  </p:stCondLst>
                                  <p:childTnLst>
                                    <p:set>
                                      <p:cBhvr>
                                        <p:cTn id="327" dur="1" fill="hold">
                                          <p:stCondLst>
                                            <p:cond delay="0"/>
                                          </p:stCondLst>
                                        </p:cTn>
                                        <p:tgtEl>
                                          <p:spTgt spid="119"/>
                                        </p:tgtEl>
                                        <p:attrNameLst>
                                          <p:attrName>style.visibility</p:attrName>
                                        </p:attrNameLst>
                                      </p:cBhvr>
                                      <p:to>
                                        <p:strVal val="visible"/>
                                      </p:to>
                                    </p:set>
                                  </p:childTnLst>
                                </p:cTn>
                              </p:par>
                            </p:childTnLst>
                          </p:cTn>
                        </p:par>
                        <p:par>
                          <p:cTn id="328" fill="hold">
                            <p:stCondLst>
                              <p:cond delay="107000"/>
                            </p:stCondLst>
                            <p:childTnLst>
                              <p:par>
                                <p:cTn id="329" presetID="1" presetClass="entr" presetSubtype="0" fill="hold" grpId="0" nodeType="afterEffect">
                                  <p:stCondLst>
                                    <p:cond delay="1000"/>
                                  </p:stCondLst>
                                  <p:childTnLst>
                                    <p:set>
                                      <p:cBhvr>
                                        <p:cTn id="330" dur="1" fill="hold">
                                          <p:stCondLst>
                                            <p:cond delay="0"/>
                                          </p:stCondLst>
                                        </p:cTn>
                                        <p:tgtEl>
                                          <p:spTgt spid="120"/>
                                        </p:tgtEl>
                                        <p:attrNameLst>
                                          <p:attrName>style.visibility</p:attrName>
                                        </p:attrNameLst>
                                      </p:cBhvr>
                                      <p:to>
                                        <p:strVal val="visible"/>
                                      </p:to>
                                    </p:set>
                                  </p:childTnLst>
                                </p:cTn>
                              </p:par>
                            </p:childTnLst>
                          </p:cTn>
                        </p:par>
                        <p:par>
                          <p:cTn id="331" fill="hold">
                            <p:stCondLst>
                              <p:cond delay="108000"/>
                            </p:stCondLst>
                            <p:childTnLst>
                              <p:par>
                                <p:cTn id="332" presetID="1" presetClass="entr" presetSubtype="0" fill="hold" grpId="0" nodeType="afterEffect">
                                  <p:stCondLst>
                                    <p:cond delay="1000"/>
                                  </p:stCondLst>
                                  <p:childTnLst>
                                    <p:set>
                                      <p:cBhvr>
                                        <p:cTn id="333" dur="1" fill="hold">
                                          <p:stCondLst>
                                            <p:cond delay="0"/>
                                          </p:stCondLst>
                                        </p:cTn>
                                        <p:tgtEl>
                                          <p:spTgt spid="121"/>
                                        </p:tgtEl>
                                        <p:attrNameLst>
                                          <p:attrName>style.visibility</p:attrName>
                                        </p:attrNameLst>
                                      </p:cBhvr>
                                      <p:to>
                                        <p:strVal val="visible"/>
                                      </p:to>
                                    </p:set>
                                  </p:childTnLst>
                                </p:cTn>
                              </p:par>
                            </p:childTnLst>
                          </p:cTn>
                        </p:par>
                        <p:par>
                          <p:cTn id="334" fill="hold">
                            <p:stCondLst>
                              <p:cond delay="109000"/>
                            </p:stCondLst>
                            <p:childTnLst>
                              <p:par>
                                <p:cTn id="335" presetID="1" presetClass="entr" presetSubtype="0" fill="hold" grpId="0" nodeType="afterEffect">
                                  <p:stCondLst>
                                    <p:cond delay="1000"/>
                                  </p:stCondLst>
                                  <p:childTnLst>
                                    <p:set>
                                      <p:cBhvr>
                                        <p:cTn id="336" dur="1" fill="hold">
                                          <p:stCondLst>
                                            <p:cond delay="0"/>
                                          </p:stCondLst>
                                        </p:cTn>
                                        <p:tgtEl>
                                          <p:spTgt spid="122"/>
                                        </p:tgtEl>
                                        <p:attrNameLst>
                                          <p:attrName>style.visibility</p:attrName>
                                        </p:attrNameLst>
                                      </p:cBhvr>
                                      <p:to>
                                        <p:strVal val="visible"/>
                                      </p:to>
                                    </p:set>
                                  </p:childTnLst>
                                </p:cTn>
                              </p:par>
                            </p:childTnLst>
                          </p:cTn>
                        </p:par>
                        <p:par>
                          <p:cTn id="337" fill="hold">
                            <p:stCondLst>
                              <p:cond delay="110000"/>
                            </p:stCondLst>
                            <p:childTnLst>
                              <p:par>
                                <p:cTn id="338" presetID="1" presetClass="entr" presetSubtype="0" fill="hold" grpId="0" nodeType="afterEffect">
                                  <p:stCondLst>
                                    <p:cond delay="1000"/>
                                  </p:stCondLst>
                                  <p:childTnLst>
                                    <p:set>
                                      <p:cBhvr>
                                        <p:cTn id="339" dur="1" fill="hold">
                                          <p:stCondLst>
                                            <p:cond delay="0"/>
                                          </p:stCondLst>
                                        </p:cTn>
                                        <p:tgtEl>
                                          <p:spTgt spid="123"/>
                                        </p:tgtEl>
                                        <p:attrNameLst>
                                          <p:attrName>style.visibility</p:attrName>
                                        </p:attrNameLst>
                                      </p:cBhvr>
                                      <p:to>
                                        <p:strVal val="visible"/>
                                      </p:to>
                                    </p:set>
                                  </p:childTnLst>
                                </p:cTn>
                              </p:par>
                            </p:childTnLst>
                          </p:cTn>
                        </p:par>
                        <p:par>
                          <p:cTn id="340" fill="hold">
                            <p:stCondLst>
                              <p:cond delay="111000"/>
                            </p:stCondLst>
                            <p:childTnLst>
                              <p:par>
                                <p:cTn id="341" presetID="1" presetClass="entr" presetSubtype="0" fill="hold" grpId="0" nodeType="afterEffect">
                                  <p:stCondLst>
                                    <p:cond delay="1000"/>
                                  </p:stCondLst>
                                  <p:childTnLst>
                                    <p:set>
                                      <p:cBhvr>
                                        <p:cTn id="342" dur="1" fill="hold">
                                          <p:stCondLst>
                                            <p:cond delay="0"/>
                                          </p:stCondLst>
                                        </p:cTn>
                                        <p:tgtEl>
                                          <p:spTgt spid="124"/>
                                        </p:tgtEl>
                                        <p:attrNameLst>
                                          <p:attrName>style.visibility</p:attrName>
                                        </p:attrNameLst>
                                      </p:cBhvr>
                                      <p:to>
                                        <p:strVal val="visible"/>
                                      </p:to>
                                    </p:set>
                                  </p:childTnLst>
                                </p:cTn>
                              </p:par>
                            </p:childTnLst>
                          </p:cTn>
                        </p:par>
                        <p:par>
                          <p:cTn id="343" fill="hold">
                            <p:stCondLst>
                              <p:cond delay="112000"/>
                            </p:stCondLst>
                            <p:childTnLst>
                              <p:par>
                                <p:cTn id="344" presetID="1" presetClass="entr" presetSubtype="0" fill="hold" grpId="0" nodeType="afterEffect">
                                  <p:stCondLst>
                                    <p:cond delay="1000"/>
                                  </p:stCondLst>
                                  <p:childTnLst>
                                    <p:set>
                                      <p:cBhvr>
                                        <p:cTn id="345" dur="1" fill="hold">
                                          <p:stCondLst>
                                            <p:cond delay="0"/>
                                          </p:stCondLst>
                                        </p:cTn>
                                        <p:tgtEl>
                                          <p:spTgt spid="125"/>
                                        </p:tgtEl>
                                        <p:attrNameLst>
                                          <p:attrName>style.visibility</p:attrName>
                                        </p:attrNameLst>
                                      </p:cBhvr>
                                      <p:to>
                                        <p:strVal val="visible"/>
                                      </p:to>
                                    </p:set>
                                  </p:childTnLst>
                                </p:cTn>
                              </p:par>
                            </p:childTnLst>
                          </p:cTn>
                        </p:par>
                        <p:par>
                          <p:cTn id="346" fill="hold">
                            <p:stCondLst>
                              <p:cond delay="113000"/>
                            </p:stCondLst>
                            <p:childTnLst>
                              <p:par>
                                <p:cTn id="347" presetID="1" presetClass="entr" presetSubtype="0" fill="hold" grpId="0" nodeType="afterEffect">
                                  <p:stCondLst>
                                    <p:cond delay="1000"/>
                                  </p:stCondLst>
                                  <p:childTnLst>
                                    <p:set>
                                      <p:cBhvr>
                                        <p:cTn id="348" dur="1" fill="hold">
                                          <p:stCondLst>
                                            <p:cond delay="0"/>
                                          </p:stCondLst>
                                        </p:cTn>
                                        <p:tgtEl>
                                          <p:spTgt spid="126"/>
                                        </p:tgtEl>
                                        <p:attrNameLst>
                                          <p:attrName>style.visibility</p:attrName>
                                        </p:attrNameLst>
                                      </p:cBhvr>
                                      <p:to>
                                        <p:strVal val="visible"/>
                                      </p:to>
                                    </p:set>
                                  </p:childTnLst>
                                </p:cTn>
                              </p:par>
                            </p:childTnLst>
                          </p:cTn>
                        </p:par>
                        <p:par>
                          <p:cTn id="349" fill="hold">
                            <p:stCondLst>
                              <p:cond delay="114000"/>
                            </p:stCondLst>
                            <p:childTnLst>
                              <p:par>
                                <p:cTn id="350" presetID="1" presetClass="entr" presetSubtype="0" fill="hold" grpId="0" nodeType="afterEffect">
                                  <p:stCondLst>
                                    <p:cond delay="1000"/>
                                  </p:stCondLst>
                                  <p:childTnLst>
                                    <p:set>
                                      <p:cBhvr>
                                        <p:cTn id="351" dur="1" fill="hold">
                                          <p:stCondLst>
                                            <p:cond delay="0"/>
                                          </p:stCondLst>
                                        </p:cTn>
                                        <p:tgtEl>
                                          <p:spTgt spid="127"/>
                                        </p:tgtEl>
                                        <p:attrNameLst>
                                          <p:attrName>style.visibility</p:attrName>
                                        </p:attrNameLst>
                                      </p:cBhvr>
                                      <p:to>
                                        <p:strVal val="visible"/>
                                      </p:to>
                                    </p:set>
                                  </p:childTnLst>
                                </p:cTn>
                              </p:par>
                            </p:childTnLst>
                          </p:cTn>
                        </p:par>
                        <p:par>
                          <p:cTn id="352" fill="hold">
                            <p:stCondLst>
                              <p:cond delay="115000"/>
                            </p:stCondLst>
                            <p:childTnLst>
                              <p:par>
                                <p:cTn id="353" presetID="1" presetClass="entr" presetSubtype="0" fill="hold" grpId="0" nodeType="afterEffect">
                                  <p:stCondLst>
                                    <p:cond delay="1000"/>
                                  </p:stCondLst>
                                  <p:childTnLst>
                                    <p:set>
                                      <p:cBhvr>
                                        <p:cTn id="354" dur="1" fill="hold">
                                          <p:stCondLst>
                                            <p:cond delay="0"/>
                                          </p:stCondLst>
                                        </p:cTn>
                                        <p:tgtEl>
                                          <p:spTgt spid="128"/>
                                        </p:tgtEl>
                                        <p:attrNameLst>
                                          <p:attrName>style.visibility</p:attrName>
                                        </p:attrNameLst>
                                      </p:cBhvr>
                                      <p:to>
                                        <p:strVal val="visible"/>
                                      </p:to>
                                    </p:set>
                                  </p:childTnLst>
                                </p:cTn>
                              </p:par>
                            </p:childTnLst>
                          </p:cTn>
                        </p:par>
                        <p:par>
                          <p:cTn id="355" fill="hold">
                            <p:stCondLst>
                              <p:cond delay="116000"/>
                            </p:stCondLst>
                            <p:childTnLst>
                              <p:par>
                                <p:cTn id="356" presetID="1" presetClass="entr" presetSubtype="0" fill="hold" grpId="0" nodeType="afterEffect">
                                  <p:stCondLst>
                                    <p:cond delay="1000"/>
                                  </p:stCondLst>
                                  <p:childTnLst>
                                    <p:set>
                                      <p:cBhvr>
                                        <p:cTn id="357" dur="1" fill="hold">
                                          <p:stCondLst>
                                            <p:cond delay="0"/>
                                          </p:stCondLst>
                                        </p:cTn>
                                        <p:tgtEl>
                                          <p:spTgt spid="129"/>
                                        </p:tgtEl>
                                        <p:attrNameLst>
                                          <p:attrName>style.visibility</p:attrName>
                                        </p:attrNameLst>
                                      </p:cBhvr>
                                      <p:to>
                                        <p:strVal val="visible"/>
                                      </p:to>
                                    </p:set>
                                  </p:childTnLst>
                                </p:cTn>
                              </p:par>
                            </p:childTnLst>
                          </p:cTn>
                        </p:par>
                        <p:par>
                          <p:cTn id="358" fill="hold">
                            <p:stCondLst>
                              <p:cond delay="117000"/>
                            </p:stCondLst>
                            <p:childTnLst>
                              <p:par>
                                <p:cTn id="359" presetID="1" presetClass="entr" presetSubtype="0" fill="hold" grpId="0" nodeType="afterEffect">
                                  <p:stCondLst>
                                    <p:cond delay="1000"/>
                                  </p:stCondLst>
                                  <p:childTnLst>
                                    <p:set>
                                      <p:cBhvr>
                                        <p:cTn id="360" dur="1" fill="hold">
                                          <p:stCondLst>
                                            <p:cond delay="0"/>
                                          </p:stCondLst>
                                        </p:cTn>
                                        <p:tgtEl>
                                          <p:spTgt spid="130"/>
                                        </p:tgtEl>
                                        <p:attrNameLst>
                                          <p:attrName>style.visibility</p:attrName>
                                        </p:attrNameLst>
                                      </p:cBhvr>
                                      <p:to>
                                        <p:strVal val="visible"/>
                                      </p:to>
                                    </p:set>
                                  </p:childTnLst>
                                </p:cTn>
                              </p:par>
                            </p:childTnLst>
                          </p:cTn>
                        </p:par>
                        <p:par>
                          <p:cTn id="361" fill="hold">
                            <p:stCondLst>
                              <p:cond delay="118000"/>
                            </p:stCondLst>
                            <p:childTnLst>
                              <p:par>
                                <p:cTn id="362" presetID="1" presetClass="entr" presetSubtype="0" fill="hold" grpId="0" nodeType="afterEffect">
                                  <p:stCondLst>
                                    <p:cond delay="1000"/>
                                  </p:stCondLst>
                                  <p:childTnLst>
                                    <p:set>
                                      <p:cBhvr>
                                        <p:cTn id="363" dur="1" fill="hold">
                                          <p:stCondLst>
                                            <p:cond delay="0"/>
                                          </p:stCondLst>
                                        </p:cTn>
                                        <p:tgtEl>
                                          <p:spTgt spid="131"/>
                                        </p:tgtEl>
                                        <p:attrNameLst>
                                          <p:attrName>style.visibility</p:attrName>
                                        </p:attrNameLst>
                                      </p:cBhvr>
                                      <p:to>
                                        <p:strVal val="visible"/>
                                      </p:to>
                                    </p:set>
                                  </p:childTnLst>
                                </p:cTn>
                              </p:par>
                            </p:childTnLst>
                          </p:cTn>
                        </p:par>
                        <p:par>
                          <p:cTn id="364" fill="hold">
                            <p:stCondLst>
                              <p:cond delay="119000"/>
                            </p:stCondLst>
                            <p:childTnLst>
                              <p:par>
                                <p:cTn id="365" presetID="1" presetClass="entr" presetSubtype="0" fill="hold" grpId="0" nodeType="afterEffect">
                                  <p:stCondLst>
                                    <p:cond delay="1000"/>
                                  </p:stCondLst>
                                  <p:childTnLst>
                                    <p:set>
                                      <p:cBhvr>
                                        <p:cTn id="366" dur="1" fill="hold">
                                          <p:stCondLst>
                                            <p:cond delay="0"/>
                                          </p:stCondLst>
                                        </p:cTn>
                                        <p:tgtEl>
                                          <p:spTgt spid="132"/>
                                        </p:tgtEl>
                                        <p:attrNameLst>
                                          <p:attrName>style.visibility</p:attrName>
                                        </p:attrNameLst>
                                      </p:cBhvr>
                                      <p:to>
                                        <p:strVal val="visible"/>
                                      </p:to>
                                    </p:set>
                                  </p:childTnLst>
                                  <p:subTnLst>
                                    <p:audio>
                                      <p:cMediaNode vol="100000">
                                        <p:cTn display="0" masterRel="sameClick">
                                          <p:stCondLst>
                                            <p:cond evt="begin" delay="0">
                                              <p:tn val="365"/>
                                            </p:cond>
                                          </p:stCondLst>
                                          <p:endCondLst>
                                            <p:cond evt="onStopAudio" delay="0">
                                              <p:tgtEl>
                                                <p:sldTgt/>
                                              </p:tgtEl>
                                            </p:cond>
                                          </p:endCondLst>
                                        </p:cTn>
                                        <p:tgtEl>
                                          <p:sndTgt r:embed="rId3"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pattFill prst="pct90">
          <a:fgClr>
            <a:srgbClr val="92D050"/>
          </a:fgClr>
          <a:bgClr>
            <a:schemeClr val="bg1">
              <a:lumMod val="50000"/>
            </a:schemeClr>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4325" y="848791"/>
            <a:ext cx="8515350" cy="926306"/>
          </a:xfrm>
        </p:spPr>
        <p:txBody>
          <a:bodyPr>
            <a:noAutofit/>
          </a:bodyPr>
          <a:lstStyle/>
          <a:p>
            <a:pPr>
              <a:lnSpc>
                <a:spcPct val="107000"/>
              </a:lnSpc>
              <a:spcAft>
                <a:spcPts val="600"/>
              </a:spcAft>
            </a:pPr>
            <a:r>
              <a:rPr lang="en-AU" sz="3000" b="1" dirty="0">
                <a:latin typeface="Candara" panose="020E0502030303020204" pitchFamily="34" charset="0"/>
                <a:ea typeface="Calibri" panose="020F0502020204030204" pitchFamily="34" charset="0"/>
                <a:cs typeface="Times New Roman" panose="02020603050405020304" pitchFamily="18" charset="0"/>
              </a:rPr>
              <a:t/>
            </a:r>
            <a:br>
              <a:rPr lang="en-AU" sz="3000" b="1" dirty="0">
                <a:latin typeface="Candara" panose="020E0502030303020204" pitchFamily="34" charset="0"/>
                <a:ea typeface="Calibri" panose="020F0502020204030204" pitchFamily="34" charset="0"/>
                <a:cs typeface="Times New Roman" panose="02020603050405020304" pitchFamily="18" charset="0"/>
              </a:rPr>
            </a:br>
            <a:r>
              <a:rPr lang="en-AU" sz="3000" b="1" dirty="0">
                <a:latin typeface="AR CENA" panose="02000000000000000000" pitchFamily="2" charset="0"/>
                <a:ea typeface="Calibri" panose="020F0502020204030204" pitchFamily="34" charset="0"/>
                <a:cs typeface="Times New Roman" panose="02020603050405020304" pitchFamily="18" charset="0"/>
              </a:rPr>
              <a:t>6. The resources of an economic system, called Factors of Production are grouped into four categories which are…</a:t>
            </a:r>
            <a:r>
              <a:rPr lang="en-AU" sz="900" b="1" dirty="0">
                <a:latin typeface="Candara" panose="020E0502030303020204" pitchFamily="34" charset="0"/>
                <a:ea typeface="Calibri" panose="020F0502020204030204" pitchFamily="34" charset="0"/>
                <a:cs typeface="Times New Roman" panose="02020603050405020304" pitchFamily="18" charset="0"/>
              </a:rPr>
              <a:t/>
            </a:r>
            <a:br>
              <a:rPr lang="en-AU" sz="900" b="1" dirty="0">
                <a:latin typeface="Candara" panose="020E0502030303020204" pitchFamily="34" charset="0"/>
                <a:ea typeface="Calibri" panose="020F0502020204030204" pitchFamily="34" charset="0"/>
                <a:cs typeface="Times New Roman" panose="02020603050405020304" pitchFamily="18" charset="0"/>
              </a:rPr>
            </a:br>
            <a:r>
              <a:rPr lang="en-AU" sz="825" b="1" dirty="0">
                <a:latin typeface="Calibri" panose="020F0502020204030204" pitchFamily="34" charset="0"/>
                <a:ea typeface="Calibri" panose="020F0502020204030204" pitchFamily="34" charset="0"/>
                <a:cs typeface="Times New Roman" panose="02020603050405020304" pitchFamily="18" charset="0"/>
              </a:rPr>
              <a:t/>
            </a:r>
            <a:br>
              <a:rPr lang="en-AU" sz="825" b="1" dirty="0">
                <a:latin typeface="Calibri" panose="020F0502020204030204" pitchFamily="34" charset="0"/>
                <a:ea typeface="Calibri" panose="020F0502020204030204" pitchFamily="34" charset="0"/>
                <a:cs typeface="Times New Roman" panose="02020603050405020304" pitchFamily="18" charset="0"/>
              </a:rPr>
            </a:br>
            <a:r>
              <a:rPr lang="en-AU" sz="825" b="1" dirty="0">
                <a:latin typeface="Calibri" panose="020F0502020204030204" pitchFamily="34" charset="0"/>
                <a:ea typeface="Calibri" panose="020F0502020204030204" pitchFamily="34" charset="0"/>
                <a:cs typeface="Times New Roman" panose="02020603050405020304" pitchFamily="18" charset="0"/>
              </a:rPr>
              <a:t/>
            </a:r>
            <a:br>
              <a:rPr lang="en-AU" sz="825" b="1" dirty="0">
                <a:latin typeface="Calibri" panose="020F0502020204030204" pitchFamily="34" charset="0"/>
                <a:ea typeface="Calibri" panose="020F0502020204030204" pitchFamily="34" charset="0"/>
                <a:cs typeface="Times New Roman" panose="02020603050405020304" pitchFamily="18" charset="0"/>
              </a:rPr>
            </a:br>
            <a:r>
              <a:rPr lang="en-AU" sz="825" b="1" dirty="0">
                <a:latin typeface="Calibri" panose="020F0502020204030204" pitchFamily="34" charset="0"/>
                <a:ea typeface="Calibri" panose="020F0502020204030204" pitchFamily="34" charset="0"/>
                <a:cs typeface="Times New Roman" panose="02020603050405020304" pitchFamily="18" charset="0"/>
              </a:rPr>
              <a:t/>
            </a:r>
            <a:br>
              <a:rPr lang="en-AU" sz="825" b="1" dirty="0">
                <a:latin typeface="Calibri" panose="020F0502020204030204" pitchFamily="34" charset="0"/>
                <a:ea typeface="Calibri" panose="020F0502020204030204" pitchFamily="34" charset="0"/>
                <a:cs typeface="Times New Roman" panose="02020603050405020304" pitchFamily="18" charset="0"/>
              </a:rPr>
            </a:br>
            <a:r>
              <a:rPr lang="en-AU" sz="2700" b="1" dirty="0">
                <a:latin typeface="Calibri" panose="020F0502020204030204" pitchFamily="34" charset="0"/>
                <a:ea typeface="Calibri" panose="020F0502020204030204" pitchFamily="34" charset="0"/>
                <a:cs typeface="Times New Roman" panose="02020603050405020304" pitchFamily="18" charset="0"/>
              </a:rPr>
              <a:t/>
            </a:r>
            <a:br>
              <a:rPr lang="en-AU" sz="2700" b="1" dirty="0">
                <a:latin typeface="Calibri" panose="020F0502020204030204" pitchFamily="34" charset="0"/>
                <a:ea typeface="Calibri" panose="020F0502020204030204" pitchFamily="34" charset="0"/>
                <a:cs typeface="Times New Roman" panose="02020603050405020304" pitchFamily="18" charset="0"/>
              </a:rPr>
            </a:br>
            <a:endParaRPr lang="en-AU" sz="2700" b="1" dirty="0"/>
          </a:p>
        </p:txBody>
      </p:sp>
      <p:sp>
        <p:nvSpPr>
          <p:cNvPr id="3" name="Content Placeholder 2"/>
          <p:cNvSpPr>
            <a:spLocks noGrp="1"/>
          </p:cNvSpPr>
          <p:nvPr>
            <p:ph idx="1"/>
          </p:nvPr>
        </p:nvSpPr>
        <p:spPr>
          <a:xfrm>
            <a:off x="424821" y="1775097"/>
            <a:ext cx="7886700" cy="3263504"/>
          </a:xfrm>
        </p:spPr>
        <p:txBody>
          <a:bodyPr>
            <a:normAutofit lnSpcReduction="10000"/>
          </a:bodyPr>
          <a:lstStyle/>
          <a:p>
            <a:pPr marL="257175" indent="-257175">
              <a:lnSpc>
                <a:spcPct val="107000"/>
              </a:lnSpc>
              <a:spcAft>
                <a:spcPts val="600"/>
              </a:spcAft>
              <a:buFont typeface="+mj-lt"/>
              <a:buAutoNum type="alphaLcPeriod"/>
              <a:tabLst>
                <a:tab pos="342900" algn="l"/>
              </a:tabLst>
            </a:pPr>
            <a:r>
              <a:rPr lang="en-AU" sz="2800" dirty="0" smtClean="0">
                <a:latin typeface="AR CENA" panose="02000000000000000000" pitchFamily="2" charset="0"/>
                <a:ea typeface="Calibri" panose="020F0502020204030204" pitchFamily="34" charset="0"/>
                <a:cs typeface="Times New Roman" panose="02020603050405020304" pitchFamily="18" charset="0"/>
              </a:rPr>
              <a:t>    traditional</a:t>
            </a:r>
            <a:r>
              <a:rPr lang="en-AU" sz="2800" dirty="0">
                <a:latin typeface="AR CENA" panose="02000000000000000000" pitchFamily="2" charset="0"/>
                <a:ea typeface="Calibri" panose="020F0502020204030204" pitchFamily="34" charset="0"/>
                <a:cs typeface="Times New Roman" panose="02020603050405020304" pitchFamily="18" charset="0"/>
              </a:rPr>
              <a:t>, command, market, and mixed.</a:t>
            </a:r>
            <a:endParaRPr lang="en-AU" sz="900" dirty="0">
              <a:latin typeface="AR CENA" panose="02000000000000000000" pitchFamily="2"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200" dirty="0" smtClean="0">
                <a:solidFill>
                  <a:srgbClr val="FF0066"/>
                </a:solidFill>
                <a:latin typeface="AR CENA" panose="02000000000000000000" pitchFamily="2" charset="0"/>
                <a:ea typeface="Calibri" panose="020F0502020204030204" pitchFamily="34" charset="0"/>
                <a:cs typeface="Times New Roman" panose="02020603050405020304" pitchFamily="18" charset="0"/>
              </a:rPr>
              <a:t>    land</a:t>
            </a:r>
            <a:r>
              <a:rPr lang="en-AU" sz="3200" dirty="0">
                <a:solidFill>
                  <a:srgbClr val="FF0066"/>
                </a:solidFill>
                <a:latin typeface="AR CENA" panose="02000000000000000000" pitchFamily="2" charset="0"/>
                <a:ea typeface="Calibri" panose="020F0502020204030204" pitchFamily="34" charset="0"/>
                <a:cs typeface="Times New Roman" panose="02020603050405020304" pitchFamily="18" charset="0"/>
              </a:rPr>
              <a:t>, capital, labour, and entrepreneurs.</a:t>
            </a:r>
            <a:endParaRPr lang="en-AU" sz="1000" dirty="0">
              <a:solidFill>
                <a:srgbClr val="FF0066"/>
              </a:solidFill>
              <a:latin typeface="AR CENA" panose="02000000000000000000" pitchFamily="2"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smtClean="0">
                <a:latin typeface="AR CENA" panose="02000000000000000000" pitchFamily="2" charset="0"/>
                <a:ea typeface="Calibri" panose="020F0502020204030204" pitchFamily="34" charset="0"/>
                <a:cs typeface="Times New Roman" panose="02020603050405020304" pitchFamily="18" charset="0"/>
              </a:rPr>
              <a:t>    monopoly</a:t>
            </a:r>
            <a:r>
              <a:rPr lang="en-AU" sz="2800" dirty="0">
                <a:latin typeface="AR CENA" panose="02000000000000000000" pitchFamily="2" charset="0"/>
                <a:ea typeface="Calibri" panose="020F0502020204030204" pitchFamily="34" charset="0"/>
                <a:cs typeface="Times New Roman" panose="02020603050405020304" pitchFamily="18" charset="0"/>
              </a:rPr>
              <a:t>, oligopoly, private, and government.</a:t>
            </a:r>
            <a:endParaRPr lang="en-AU" sz="900" dirty="0">
              <a:latin typeface="AR CENA" panose="02000000000000000000" pitchFamily="2"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smtClean="0">
                <a:latin typeface="AR CENA" panose="02000000000000000000" pitchFamily="2" charset="0"/>
                <a:ea typeface="Calibri" panose="020F0502020204030204" pitchFamily="34" charset="0"/>
                <a:cs typeface="Times New Roman" panose="02020603050405020304" pitchFamily="18" charset="0"/>
              </a:rPr>
              <a:t>    local</a:t>
            </a:r>
            <a:r>
              <a:rPr lang="en-AU" sz="2800" dirty="0">
                <a:latin typeface="AR CENA" panose="02000000000000000000" pitchFamily="2" charset="0"/>
                <a:ea typeface="Calibri" panose="020F0502020204030204" pitchFamily="34" charset="0"/>
                <a:cs typeface="Times New Roman" panose="02020603050405020304" pitchFamily="18" charset="0"/>
              </a:rPr>
              <a:t>, central, national, and global.</a:t>
            </a:r>
            <a:endParaRPr lang="en-AU" sz="900" dirty="0">
              <a:latin typeface="AR CENA" panose="02000000000000000000"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82385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pattFill prst="pct90">
          <a:fgClr>
            <a:srgbClr val="92D050"/>
          </a:fgClr>
          <a:bgClr>
            <a:schemeClr val="bg1">
              <a:lumMod val="50000"/>
            </a:schemeClr>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4325" y="848791"/>
            <a:ext cx="8515350" cy="926306"/>
          </a:xfrm>
        </p:spPr>
        <p:txBody>
          <a:bodyPr>
            <a:noAutofit/>
          </a:bodyPr>
          <a:lstStyle/>
          <a:p>
            <a:pPr>
              <a:lnSpc>
                <a:spcPct val="107000"/>
              </a:lnSpc>
              <a:spcAft>
                <a:spcPts val="600"/>
              </a:spcAft>
            </a:pPr>
            <a:r>
              <a:rPr lang="en-AU" sz="2800" b="1" dirty="0">
                <a:latin typeface="Calibri" panose="020F0502020204030204" pitchFamily="34" charset="0"/>
                <a:ea typeface="Calibri" panose="020F0502020204030204" pitchFamily="34" charset="0"/>
                <a:cs typeface="Times New Roman" panose="02020603050405020304" pitchFamily="18" charset="0"/>
              </a:rPr>
              <a:t/>
            </a:r>
            <a:br>
              <a:rPr lang="en-AU" sz="2800" b="1" dirty="0">
                <a:latin typeface="Calibri" panose="020F0502020204030204" pitchFamily="34" charset="0"/>
                <a:ea typeface="Calibri" panose="020F0502020204030204" pitchFamily="34" charset="0"/>
                <a:cs typeface="Times New Roman" panose="02020603050405020304" pitchFamily="18" charset="0"/>
              </a:rPr>
            </a:br>
            <a:r>
              <a:rPr lang="en-AU" sz="3200" b="1" dirty="0">
                <a:latin typeface="AR CENA" panose="02000000000000000000" pitchFamily="2" charset="0"/>
                <a:ea typeface="Calibri" panose="020F0502020204030204" pitchFamily="34" charset="0"/>
                <a:cs typeface="Times New Roman" panose="02020603050405020304" pitchFamily="18" charset="0"/>
              </a:rPr>
              <a:t>7. We do not have enough resources to satisfy peoples' unlimited wants. This is also referred to as:</a:t>
            </a:r>
            <a:r>
              <a:rPr lang="en-AU" sz="900" b="1" dirty="0">
                <a:latin typeface="Calibri" panose="020F0502020204030204" pitchFamily="34" charset="0"/>
                <a:ea typeface="Calibri" panose="020F0502020204030204" pitchFamily="34" charset="0"/>
                <a:cs typeface="Times New Roman" panose="02020603050405020304" pitchFamily="18" charset="0"/>
              </a:rPr>
              <a:t/>
            </a:r>
            <a:br>
              <a:rPr lang="en-AU" sz="900" b="1" dirty="0">
                <a:latin typeface="Calibri" panose="020F0502020204030204" pitchFamily="34" charset="0"/>
                <a:ea typeface="Calibri" panose="020F0502020204030204" pitchFamily="34" charset="0"/>
                <a:cs typeface="Times New Roman" panose="02020603050405020304" pitchFamily="18" charset="0"/>
              </a:rPr>
            </a:br>
            <a:r>
              <a:rPr lang="en-AU" sz="900" b="1" dirty="0">
                <a:latin typeface="Calibri" panose="020F0502020204030204" pitchFamily="34" charset="0"/>
                <a:ea typeface="Calibri" panose="020F0502020204030204" pitchFamily="34" charset="0"/>
                <a:cs typeface="Times New Roman" panose="02020603050405020304" pitchFamily="18" charset="0"/>
              </a:rPr>
              <a:t/>
            </a:r>
            <a:br>
              <a:rPr lang="en-AU" sz="900" b="1" dirty="0">
                <a:latin typeface="Calibri" panose="020F0502020204030204" pitchFamily="34" charset="0"/>
                <a:ea typeface="Calibri" panose="020F0502020204030204" pitchFamily="34" charset="0"/>
                <a:cs typeface="Times New Roman" panose="02020603050405020304" pitchFamily="18" charset="0"/>
              </a:rPr>
            </a:br>
            <a:r>
              <a:rPr lang="en-AU" sz="900" b="1" dirty="0">
                <a:latin typeface="Calibri" panose="020F0502020204030204" pitchFamily="34" charset="0"/>
                <a:ea typeface="Calibri" panose="020F0502020204030204" pitchFamily="34" charset="0"/>
                <a:cs typeface="Times New Roman" panose="02020603050405020304" pitchFamily="18" charset="0"/>
              </a:rPr>
              <a:t/>
            </a:r>
            <a:br>
              <a:rPr lang="en-AU" sz="900" b="1" dirty="0">
                <a:latin typeface="Calibri" panose="020F0502020204030204" pitchFamily="34" charset="0"/>
                <a:ea typeface="Calibri" panose="020F0502020204030204" pitchFamily="34" charset="0"/>
                <a:cs typeface="Times New Roman" panose="02020603050405020304" pitchFamily="18" charset="0"/>
              </a:rPr>
            </a:br>
            <a:r>
              <a:rPr lang="en-AU" sz="900" b="1" dirty="0">
                <a:latin typeface="Calibri" panose="020F0502020204030204" pitchFamily="34" charset="0"/>
                <a:ea typeface="Calibri" panose="020F0502020204030204" pitchFamily="34" charset="0"/>
                <a:cs typeface="Times New Roman" panose="02020603050405020304" pitchFamily="18" charset="0"/>
              </a:rPr>
              <a:t/>
            </a:r>
            <a:br>
              <a:rPr lang="en-AU" sz="900" b="1" dirty="0">
                <a:latin typeface="Calibri" panose="020F0502020204030204" pitchFamily="34" charset="0"/>
                <a:ea typeface="Calibri" panose="020F0502020204030204" pitchFamily="34" charset="0"/>
                <a:cs typeface="Times New Roman" panose="02020603050405020304" pitchFamily="18" charset="0"/>
              </a:rPr>
            </a:br>
            <a:r>
              <a:rPr lang="en-AU" sz="900" b="1" dirty="0">
                <a:latin typeface="Calibri" panose="020F0502020204030204" pitchFamily="34" charset="0"/>
                <a:ea typeface="Calibri" panose="020F0502020204030204" pitchFamily="34" charset="0"/>
                <a:cs typeface="Times New Roman" panose="02020603050405020304" pitchFamily="18" charset="0"/>
              </a:rPr>
              <a:t/>
            </a:r>
            <a:br>
              <a:rPr lang="en-AU" sz="900" b="1" dirty="0">
                <a:latin typeface="Calibri" panose="020F0502020204030204" pitchFamily="34" charset="0"/>
                <a:ea typeface="Calibri" panose="020F0502020204030204" pitchFamily="34" charset="0"/>
                <a:cs typeface="Times New Roman" panose="02020603050405020304" pitchFamily="18" charset="0"/>
              </a:rPr>
            </a:br>
            <a:r>
              <a:rPr lang="en-AU" sz="2800" b="1" dirty="0">
                <a:latin typeface="Calibri" panose="020F0502020204030204" pitchFamily="34" charset="0"/>
                <a:ea typeface="Calibri" panose="020F0502020204030204" pitchFamily="34" charset="0"/>
                <a:cs typeface="Times New Roman" panose="02020603050405020304" pitchFamily="18" charset="0"/>
              </a:rPr>
              <a:t/>
            </a:r>
            <a:br>
              <a:rPr lang="en-AU" sz="2800" b="1" dirty="0">
                <a:latin typeface="Calibri" panose="020F0502020204030204" pitchFamily="34" charset="0"/>
                <a:ea typeface="Calibri" panose="020F0502020204030204" pitchFamily="34" charset="0"/>
                <a:cs typeface="Times New Roman" panose="02020603050405020304" pitchFamily="18" charset="0"/>
              </a:rPr>
            </a:br>
            <a:endParaRPr lang="en-AU" sz="2800" b="1" dirty="0"/>
          </a:p>
        </p:txBody>
      </p:sp>
      <p:sp>
        <p:nvSpPr>
          <p:cNvPr id="3" name="Content Placeholder 2"/>
          <p:cNvSpPr>
            <a:spLocks noGrp="1"/>
          </p:cNvSpPr>
          <p:nvPr>
            <p:ph idx="1"/>
          </p:nvPr>
        </p:nvSpPr>
        <p:spPr>
          <a:xfrm>
            <a:off x="424821" y="1775097"/>
            <a:ext cx="7886700" cy="3263504"/>
          </a:xfrm>
        </p:spPr>
        <p:txBody>
          <a:bodyPr>
            <a:normAutofit/>
          </a:bodyPr>
          <a:lstStyle/>
          <a:p>
            <a:pPr marL="257175" indent="-257175">
              <a:lnSpc>
                <a:spcPct val="107000"/>
              </a:lnSpc>
              <a:spcAft>
                <a:spcPts val="600"/>
              </a:spcAft>
              <a:buFont typeface="+mj-lt"/>
              <a:buAutoNum type="alphaLcPeriod"/>
              <a:tabLst>
                <a:tab pos="342900" algn="l"/>
              </a:tabLst>
            </a:pPr>
            <a:r>
              <a:rPr lang="en-AU" sz="3200" dirty="0" smtClean="0">
                <a:latin typeface="AR CENA" panose="02000000000000000000" pitchFamily="2" charset="0"/>
                <a:ea typeface="Calibri" panose="020F0502020204030204" pitchFamily="34" charset="0"/>
                <a:cs typeface="Times New Roman" panose="02020603050405020304" pitchFamily="18" charset="0"/>
              </a:rPr>
              <a:t>   Choice</a:t>
            </a:r>
            <a:endParaRPr lang="en-AU" sz="1000" dirty="0">
              <a:latin typeface="AR CENA" panose="02000000000000000000" pitchFamily="2"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200" dirty="0" smtClean="0">
                <a:latin typeface="AR CENA" panose="02000000000000000000" pitchFamily="2" charset="0"/>
                <a:ea typeface="Calibri" panose="020F0502020204030204" pitchFamily="34" charset="0"/>
                <a:cs typeface="Times New Roman" panose="02020603050405020304" pitchFamily="18" charset="0"/>
              </a:rPr>
              <a:t>   Opportunity </a:t>
            </a:r>
            <a:r>
              <a:rPr lang="en-AU" sz="3200" dirty="0">
                <a:latin typeface="AR CENA" panose="02000000000000000000" pitchFamily="2" charset="0"/>
                <a:ea typeface="Calibri" panose="020F0502020204030204" pitchFamily="34" charset="0"/>
                <a:cs typeface="Times New Roman" panose="02020603050405020304" pitchFamily="18" charset="0"/>
              </a:rPr>
              <a:t>Cost</a:t>
            </a:r>
            <a:endParaRPr lang="en-AU" sz="1000" dirty="0">
              <a:latin typeface="AR CENA" panose="02000000000000000000" pitchFamily="2"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200" dirty="0" smtClean="0">
                <a:latin typeface="AR CENA" panose="02000000000000000000" pitchFamily="2" charset="0"/>
                <a:ea typeface="Calibri" panose="020F0502020204030204" pitchFamily="34" charset="0"/>
                <a:cs typeface="Times New Roman" panose="02020603050405020304" pitchFamily="18" charset="0"/>
              </a:rPr>
              <a:t>   Production </a:t>
            </a:r>
            <a:r>
              <a:rPr lang="en-AU" sz="3200" dirty="0">
                <a:latin typeface="AR CENA" panose="02000000000000000000" pitchFamily="2" charset="0"/>
                <a:ea typeface="Calibri" panose="020F0502020204030204" pitchFamily="34" charset="0"/>
                <a:cs typeface="Times New Roman" panose="02020603050405020304" pitchFamily="18" charset="0"/>
              </a:rPr>
              <a:t>Possibility Frontier</a:t>
            </a:r>
            <a:endParaRPr lang="en-AU" sz="1000" dirty="0">
              <a:latin typeface="AR CENA" panose="02000000000000000000" pitchFamily="2"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600" dirty="0" smtClean="0">
                <a:solidFill>
                  <a:srgbClr val="FF0066"/>
                </a:solidFill>
                <a:latin typeface="AR CENA" panose="02000000000000000000" pitchFamily="2" charset="0"/>
                <a:ea typeface="Calibri" panose="020F0502020204030204" pitchFamily="34" charset="0"/>
                <a:cs typeface="Times New Roman" panose="02020603050405020304" pitchFamily="18" charset="0"/>
              </a:rPr>
              <a:t>   Scarcity</a:t>
            </a:r>
            <a:endParaRPr lang="en-AU" sz="1050" dirty="0">
              <a:solidFill>
                <a:srgbClr val="FF0066"/>
              </a:solidFill>
              <a:latin typeface="AR CENA" panose="02000000000000000000"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567125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pattFill prst="pct90">
          <a:fgClr>
            <a:srgbClr val="92D050"/>
          </a:fgClr>
          <a:bgClr>
            <a:schemeClr val="bg1">
              <a:lumMod val="50000"/>
            </a:schemeClr>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4325" y="848791"/>
            <a:ext cx="8515350" cy="926306"/>
          </a:xfrm>
        </p:spPr>
        <p:txBody>
          <a:bodyPr>
            <a:noAutofit/>
          </a:bodyPr>
          <a:lstStyle/>
          <a:p>
            <a:pPr>
              <a:lnSpc>
                <a:spcPct val="107000"/>
              </a:lnSpc>
              <a:spcAft>
                <a:spcPts val="600"/>
              </a:spcAft>
            </a:pPr>
            <a:r>
              <a:rPr lang="en-AU" sz="3600" b="1" dirty="0">
                <a:latin typeface="AR CENA" panose="02000000000000000000" pitchFamily="2" charset="0"/>
                <a:ea typeface="Calibri" panose="020F0502020204030204" pitchFamily="34" charset="0"/>
                <a:cs typeface="Times New Roman" panose="02020603050405020304" pitchFamily="18" charset="0"/>
              </a:rPr>
              <a:t/>
            </a:r>
            <a:br>
              <a:rPr lang="en-AU" sz="3600" b="1" dirty="0">
                <a:latin typeface="AR CENA" panose="02000000000000000000" pitchFamily="2" charset="0"/>
                <a:ea typeface="Calibri" panose="020F0502020204030204" pitchFamily="34" charset="0"/>
                <a:cs typeface="Times New Roman" panose="02020603050405020304" pitchFamily="18" charset="0"/>
              </a:rPr>
            </a:br>
            <a:r>
              <a:rPr lang="en-AU" sz="3600" b="1" dirty="0">
                <a:latin typeface="AR CENA" panose="02000000000000000000" pitchFamily="2" charset="0"/>
                <a:ea typeface="Calibri" panose="020F0502020204030204" pitchFamily="34" charset="0"/>
                <a:cs typeface="Times New Roman" panose="02020603050405020304" pitchFamily="18" charset="0"/>
              </a:rPr>
              <a:t>8. Which of the following is a type of business?</a:t>
            </a:r>
            <a:r>
              <a:rPr lang="en-AU" sz="1050" b="1" dirty="0">
                <a:latin typeface="AR CENA" panose="02000000000000000000" pitchFamily="2" charset="0"/>
                <a:ea typeface="Calibri" panose="020F0502020204030204" pitchFamily="34" charset="0"/>
                <a:cs typeface="Times New Roman" panose="02020603050405020304" pitchFamily="18" charset="0"/>
              </a:rPr>
              <a:t/>
            </a:r>
            <a:br>
              <a:rPr lang="en-AU" sz="1050" b="1" dirty="0">
                <a:latin typeface="AR CENA" panose="02000000000000000000" pitchFamily="2" charset="0"/>
                <a:ea typeface="Calibri" panose="020F0502020204030204" pitchFamily="34" charset="0"/>
                <a:cs typeface="Times New Roman" panose="02020603050405020304" pitchFamily="18" charset="0"/>
              </a:rPr>
            </a:br>
            <a:r>
              <a:rPr lang="en-AU" sz="1000" b="1" dirty="0">
                <a:latin typeface="AR CENA" panose="02000000000000000000" pitchFamily="2" charset="0"/>
                <a:ea typeface="Calibri" panose="020F0502020204030204" pitchFamily="34" charset="0"/>
                <a:cs typeface="Times New Roman" panose="02020603050405020304" pitchFamily="18" charset="0"/>
              </a:rPr>
              <a:t/>
            </a:r>
            <a:br>
              <a:rPr lang="en-AU" sz="1000" b="1" dirty="0">
                <a:latin typeface="AR CENA" panose="02000000000000000000" pitchFamily="2" charset="0"/>
                <a:ea typeface="Calibri" panose="020F0502020204030204" pitchFamily="34" charset="0"/>
                <a:cs typeface="Times New Roman" panose="02020603050405020304" pitchFamily="18" charset="0"/>
              </a:rPr>
            </a:br>
            <a:r>
              <a:rPr lang="en-AU" sz="1000" b="1" dirty="0">
                <a:latin typeface="AR CENA" panose="02000000000000000000" pitchFamily="2" charset="0"/>
                <a:ea typeface="Calibri" panose="020F0502020204030204" pitchFamily="34" charset="0"/>
                <a:cs typeface="Times New Roman" panose="02020603050405020304" pitchFamily="18" charset="0"/>
              </a:rPr>
              <a:t/>
            </a:r>
            <a:br>
              <a:rPr lang="en-AU" sz="1000" b="1" dirty="0">
                <a:latin typeface="AR CENA" panose="02000000000000000000" pitchFamily="2" charset="0"/>
                <a:ea typeface="Calibri" panose="020F0502020204030204" pitchFamily="34" charset="0"/>
                <a:cs typeface="Times New Roman" panose="02020603050405020304" pitchFamily="18" charset="0"/>
              </a:rPr>
            </a:br>
            <a:r>
              <a:rPr lang="en-AU" sz="1000" b="1" dirty="0">
                <a:latin typeface="AR CENA" panose="02000000000000000000" pitchFamily="2" charset="0"/>
                <a:ea typeface="Calibri" panose="020F0502020204030204" pitchFamily="34" charset="0"/>
                <a:cs typeface="Times New Roman" panose="02020603050405020304" pitchFamily="18" charset="0"/>
              </a:rPr>
              <a:t/>
            </a:r>
            <a:br>
              <a:rPr lang="en-AU" sz="1000" b="1" dirty="0">
                <a:latin typeface="AR CENA" panose="02000000000000000000" pitchFamily="2" charset="0"/>
                <a:ea typeface="Calibri" panose="020F0502020204030204" pitchFamily="34" charset="0"/>
                <a:cs typeface="Times New Roman" panose="02020603050405020304" pitchFamily="18" charset="0"/>
              </a:rPr>
            </a:br>
            <a:r>
              <a:rPr lang="en-AU" sz="1000" b="1" dirty="0">
                <a:latin typeface="AR CENA" panose="02000000000000000000" pitchFamily="2" charset="0"/>
                <a:ea typeface="Calibri" panose="020F0502020204030204" pitchFamily="34" charset="0"/>
                <a:cs typeface="Times New Roman" panose="02020603050405020304" pitchFamily="18" charset="0"/>
              </a:rPr>
              <a:t/>
            </a:r>
            <a:br>
              <a:rPr lang="en-AU" sz="1000" b="1" dirty="0">
                <a:latin typeface="AR CENA" panose="02000000000000000000" pitchFamily="2" charset="0"/>
                <a:ea typeface="Calibri" panose="020F0502020204030204" pitchFamily="34" charset="0"/>
                <a:cs typeface="Times New Roman" panose="02020603050405020304" pitchFamily="18" charset="0"/>
              </a:rPr>
            </a:br>
            <a:r>
              <a:rPr lang="en-AU" sz="1000" b="1" dirty="0">
                <a:latin typeface="AR CENA" panose="02000000000000000000" pitchFamily="2" charset="0"/>
                <a:ea typeface="Calibri" panose="020F0502020204030204" pitchFamily="34" charset="0"/>
                <a:cs typeface="Times New Roman" panose="02020603050405020304" pitchFamily="18" charset="0"/>
              </a:rPr>
              <a:t/>
            </a:r>
            <a:br>
              <a:rPr lang="en-AU" sz="1000" b="1" dirty="0">
                <a:latin typeface="AR CENA" panose="02000000000000000000" pitchFamily="2" charset="0"/>
                <a:ea typeface="Calibri" panose="020F0502020204030204" pitchFamily="34" charset="0"/>
                <a:cs typeface="Times New Roman" panose="02020603050405020304" pitchFamily="18" charset="0"/>
              </a:rPr>
            </a:br>
            <a:r>
              <a:rPr lang="en-AU" sz="3200" b="1" dirty="0">
                <a:latin typeface="AR CENA" panose="02000000000000000000" pitchFamily="2" charset="0"/>
                <a:ea typeface="Calibri" panose="020F0502020204030204" pitchFamily="34" charset="0"/>
                <a:cs typeface="Times New Roman" panose="02020603050405020304" pitchFamily="18" charset="0"/>
              </a:rPr>
              <a:t/>
            </a:r>
            <a:br>
              <a:rPr lang="en-AU" sz="3200" b="1" dirty="0">
                <a:latin typeface="AR CENA" panose="02000000000000000000" pitchFamily="2" charset="0"/>
                <a:ea typeface="Calibri" panose="020F0502020204030204" pitchFamily="34" charset="0"/>
                <a:cs typeface="Times New Roman" panose="02020603050405020304" pitchFamily="18" charset="0"/>
              </a:rPr>
            </a:br>
            <a:endParaRPr lang="en-AU" sz="3200" b="1" dirty="0">
              <a:latin typeface="AR CENA" panose="02000000000000000000" pitchFamily="2" charset="0"/>
            </a:endParaRPr>
          </a:p>
        </p:txBody>
      </p:sp>
      <p:sp>
        <p:nvSpPr>
          <p:cNvPr id="3" name="Content Placeholder 2"/>
          <p:cNvSpPr>
            <a:spLocks noGrp="1"/>
          </p:cNvSpPr>
          <p:nvPr>
            <p:ph idx="1"/>
          </p:nvPr>
        </p:nvSpPr>
        <p:spPr>
          <a:xfrm>
            <a:off x="424822" y="1137643"/>
            <a:ext cx="7886700" cy="3263504"/>
          </a:xfrm>
        </p:spPr>
        <p:txBody>
          <a:bodyPr>
            <a:noAutofit/>
          </a:bodyPr>
          <a:lstStyle/>
          <a:p>
            <a:pPr marL="257175" indent="-257175">
              <a:lnSpc>
                <a:spcPct val="107000"/>
              </a:lnSpc>
              <a:spcAft>
                <a:spcPts val="600"/>
              </a:spcAft>
              <a:buFont typeface="+mj-lt"/>
              <a:buAutoNum type="alphaLcPeriod"/>
              <a:tabLst>
                <a:tab pos="342900" algn="l"/>
              </a:tabLst>
            </a:pPr>
            <a:r>
              <a:rPr lang="en-AU" sz="2800" dirty="0" smtClean="0">
                <a:latin typeface="AR CENA" panose="02000000000000000000" pitchFamily="2" charset="0"/>
                <a:ea typeface="Calibri" panose="020F0502020204030204" pitchFamily="34" charset="0"/>
                <a:cs typeface="Times New Roman" panose="02020603050405020304" pitchFamily="18" charset="0"/>
              </a:rPr>
              <a:t>   franchise</a:t>
            </a:r>
            <a:endParaRPr lang="en-AU" sz="900" dirty="0">
              <a:latin typeface="AR CENA" panose="02000000000000000000" pitchFamily="2"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smtClean="0">
                <a:latin typeface="AR CENA" panose="02000000000000000000" pitchFamily="2" charset="0"/>
                <a:ea typeface="Calibri" panose="020F0502020204030204" pitchFamily="34" charset="0"/>
                <a:cs typeface="Times New Roman" panose="02020603050405020304" pitchFamily="18" charset="0"/>
              </a:rPr>
              <a:t>   partnership</a:t>
            </a:r>
            <a:endParaRPr lang="en-AU" sz="900" dirty="0">
              <a:latin typeface="AR CENA" panose="02000000000000000000" pitchFamily="2"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smtClean="0">
                <a:latin typeface="AR CENA" panose="02000000000000000000" pitchFamily="2" charset="0"/>
                <a:ea typeface="Calibri" panose="020F0502020204030204" pitchFamily="34" charset="0"/>
                <a:cs typeface="Times New Roman" panose="02020603050405020304" pitchFamily="18" charset="0"/>
              </a:rPr>
              <a:t>   corporation</a:t>
            </a:r>
            <a:endParaRPr lang="en-AU" sz="900" dirty="0">
              <a:latin typeface="AR CENA" panose="02000000000000000000" pitchFamily="2"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smtClean="0">
                <a:latin typeface="AR CENA" panose="02000000000000000000" pitchFamily="2" charset="0"/>
                <a:ea typeface="Calibri" panose="020F0502020204030204" pitchFamily="34" charset="0"/>
                <a:cs typeface="Times New Roman" panose="02020603050405020304" pitchFamily="18" charset="0"/>
              </a:rPr>
              <a:t>   proprietorship</a:t>
            </a:r>
            <a:endParaRPr lang="en-AU" sz="900" dirty="0">
              <a:latin typeface="AR CENA" panose="02000000000000000000" pitchFamily="2"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200" dirty="0" smtClean="0">
                <a:solidFill>
                  <a:srgbClr val="FF0066"/>
                </a:solidFill>
                <a:latin typeface="AR CENA" panose="02000000000000000000" pitchFamily="2" charset="0"/>
                <a:ea typeface="Calibri" panose="020F0502020204030204" pitchFamily="34" charset="0"/>
                <a:cs typeface="Times New Roman" panose="02020603050405020304" pitchFamily="18" charset="0"/>
              </a:rPr>
              <a:t>   all </a:t>
            </a:r>
            <a:r>
              <a:rPr lang="en-AU" sz="3200" dirty="0">
                <a:solidFill>
                  <a:srgbClr val="FF0066"/>
                </a:solidFill>
                <a:latin typeface="AR CENA" panose="02000000000000000000" pitchFamily="2" charset="0"/>
                <a:ea typeface="Calibri" panose="020F0502020204030204" pitchFamily="34" charset="0"/>
                <a:cs typeface="Times New Roman" panose="02020603050405020304" pitchFamily="18" charset="0"/>
              </a:rPr>
              <a:t>of the above</a:t>
            </a:r>
            <a:endParaRPr lang="en-AU" sz="1000" dirty="0">
              <a:solidFill>
                <a:srgbClr val="FF0066"/>
              </a:solidFill>
              <a:latin typeface="AR CENA" panose="02000000000000000000" pitchFamily="2"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smtClean="0">
                <a:latin typeface="AR CENA" panose="02000000000000000000" pitchFamily="2" charset="0"/>
                <a:ea typeface="Calibri" panose="020F0502020204030204" pitchFamily="34" charset="0"/>
                <a:cs typeface="Times New Roman" panose="02020603050405020304" pitchFamily="18" charset="0"/>
              </a:rPr>
              <a:t>   none </a:t>
            </a:r>
            <a:r>
              <a:rPr lang="en-AU" sz="2800" dirty="0">
                <a:latin typeface="AR CENA" panose="02000000000000000000" pitchFamily="2" charset="0"/>
                <a:ea typeface="Calibri" panose="020F0502020204030204" pitchFamily="34" charset="0"/>
                <a:cs typeface="Times New Roman" panose="02020603050405020304" pitchFamily="18" charset="0"/>
              </a:rPr>
              <a:t>of the above</a:t>
            </a:r>
            <a:endParaRPr lang="en-AU" sz="900" dirty="0">
              <a:latin typeface="AR CENA" panose="02000000000000000000"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56466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pattFill prst="pct90">
          <a:fgClr>
            <a:srgbClr val="92D050"/>
          </a:fgClr>
          <a:bgClr>
            <a:schemeClr val="bg1">
              <a:lumMod val="50000"/>
            </a:schemeClr>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4325" y="848791"/>
            <a:ext cx="8515350" cy="926306"/>
          </a:xfrm>
        </p:spPr>
        <p:txBody>
          <a:bodyPr>
            <a:noAutofit/>
          </a:bodyPr>
          <a:lstStyle/>
          <a:p>
            <a:pPr>
              <a:lnSpc>
                <a:spcPct val="107000"/>
              </a:lnSpc>
              <a:spcAft>
                <a:spcPts val="600"/>
              </a:spcAft>
            </a:pPr>
            <a:r>
              <a:rPr lang="en-AU" sz="2700" b="1" dirty="0">
                <a:latin typeface="AR CENA" panose="02000000000000000000" pitchFamily="2" charset="0"/>
                <a:ea typeface="Calibri" panose="020F0502020204030204" pitchFamily="34" charset="0"/>
                <a:cs typeface="Times New Roman" panose="02020603050405020304" pitchFamily="18" charset="0"/>
              </a:rPr>
              <a:t/>
            </a:r>
            <a:br>
              <a:rPr lang="en-AU" sz="2700" b="1" dirty="0">
                <a:latin typeface="AR CENA" panose="02000000000000000000" pitchFamily="2" charset="0"/>
                <a:ea typeface="Calibri" panose="020F0502020204030204" pitchFamily="34" charset="0"/>
                <a:cs typeface="Times New Roman" panose="02020603050405020304" pitchFamily="18" charset="0"/>
              </a:rPr>
            </a:br>
            <a:r>
              <a:rPr lang="en-AU" sz="3000" b="1" dirty="0">
                <a:latin typeface="AR CENA" panose="02000000000000000000" pitchFamily="2" charset="0"/>
                <a:ea typeface="Calibri" panose="020F0502020204030204" pitchFamily="34" charset="0"/>
                <a:cs typeface="Times New Roman" panose="02020603050405020304" pitchFamily="18" charset="0"/>
              </a:rPr>
              <a:t>9. Which of the following goods would be considered complements?</a:t>
            </a:r>
            <a:r>
              <a:rPr lang="en-AU" sz="825" b="1" dirty="0">
                <a:latin typeface="Calibri" panose="020F0502020204030204" pitchFamily="34" charset="0"/>
                <a:ea typeface="Calibri" panose="020F0502020204030204" pitchFamily="34" charset="0"/>
                <a:cs typeface="Times New Roman" panose="02020603050405020304" pitchFamily="18" charset="0"/>
              </a:rPr>
              <a:t/>
            </a:r>
            <a:br>
              <a:rPr lang="en-AU" sz="825" b="1" dirty="0">
                <a:latin typeface="Calibri" panose="020F0502020204030204" pitchFamily="34" charset="0"/>
                <a:ea typeface="Calibri" panose="020F0502020204030204" pitchFamily="34" charset="0"/>
                <a:cs typeface="Times New Roman" panose="02020603050405020304" pitchFamily="18" charset="0"/>
              </a:rPr>
            </a:br>
            <a:r>
              <a:rPr lang="en-AU" sz="825" b="1" dirty="0">
                <a:latin typeface="Calibri" panose="020F0502020204030204" pitchFamily="34" charset="0"/>
                <a:ea typeface="Calibri" panose="020F0502020204030204" pitchFamily="34" charset="0"/>
                <a:cs typeface="Times New Roman" panose="02020603050405020304" pitchFamily="18" charset="0"/>
              </a:rPr>
              <a:t/>
            </a:r>
            <a:br>
              <a:rPr lang="en-AU" sz="825" b="1" dirty="0">
                <a:latin typeface="Calibri" panose="020F0502020204030204" pitchFamily="34" charset="0"/>
                <a:ea typeface="Calibri" panose="020F0502020204030204" pitchFamily="34" charset="0"/>
                <a:cs typeface="Times New Roman" panose="02020603050405020304" pitchFamily="18" charset="0"/>
              </a:rPr>
            </a:br>
            <a:r>
              <a:rPr lang="en-AU" sz="825" b="1" dirty="0">
                <a:latin typeface="Calibri" panose="020F0502020204030204" pitchFamily="34" charset="0"/>
                <a:ea typeface="Calibri" panose="020F0502020204030204" pitchFamily="34" charset="0"/>
                <a:cs typeface="Times New Roman" panose="02020603050405020304" pitchFamily="18" charset="0"/>
              </a:rPr>
              <a:t/>
            </a:r>
            <a:br>
              <a:rPr lang="en-AU" sz="825" b="1" dirty="0">
                <a:latin typeface="Calibri" panose="020F0502020204030204" pitchFamily="34" charset="0"/>
                <a:ea typeface="Calibri" panose="020F0502020204030204" pitchFamily="34" charset="0"/>
                <a:cs typeface="Times New Roman" panose="02020603050405020304" pitchFamily="18" charset="0"/>
              </a:rPr>
            </a:br>
            <a:r>
              <a:rPr lang="en-AU" sz="825" b="1" dirty="0">
                <a:latin typeface="Calibri" panose="020F0502020204030204" pitchFamily="34" charset="0"/>
                <a:ea typeface="Calibri" panose="020F0502020204030204" pitchFamily="34" charset="0"/>
                <a:cs typeface="Times New Roman" panose="02020603050405020304" pitchFamily="18" charset="0"/>
              </a:rPr>
              <a:t/>
            </a:r>
            <a:br>
              <a:rPr lang="en-AU" sz="825" b="1" dirty="0">
                <a:latin typeface="Calibri" panose="020F0502020204030204" pitchFamily="34" charset="0"/>
                <a:ea typeface="Calibri" panose="020F0502020204030204" pitchFamily="34" charset="0"/>
                <a:cs typeface="Times New Roman" panose="02020603050405020304" pitchFamily="18" charset="0"/>
              </a:rPr>
            </a:br>
            <a:r>
              <a:rPr lang="en-AU" sz="825" b="1" dirty="0">
                <a:latin typeface="Calibri" panose="020F0502020204030204" pitchFamily="34" charset="0"/>
                <a:ea typeface="Calibri" panose="020F0502020204030204" pitchFamily="34" charset="0"/>
                <a:cs typeface="Times New Roman" panose="02020603050405020304" pitchFamily="18" charset="0"/>
              </a:rPr>
              <a:t/>
            </a:r>
            <a:br>
              <a:rPr lang="en-AU" sz="825" b="1" dirty="0">
                <a:latin typeface="Calibri" panose="020F0502020204030204" pitchFamily="34" charset="0"/>
                <a:ea typeface="Calibri" panose="020F0502020204030204" pitchFamily="34" charset="0"/>
                <a:cs typeface="Times New Roman" panose="02020603050405020304" pitchFamily="18" charset="0"/>
              </a:rPr>
            </a:br>
            <a:r>
              <a:rPr lang="en-AU" sz="825" b="1" dirty="0">
                <a:latin typeface="Calibri" panose="020F0502020204030204" pitchFamily="34" charset="0"/>
                <a:ea typeface="Calibri" panose="020F0502020204030204" pitchFamily="34" charset="0"/>
                <a:cs typeface="Times New Roman" panose="02020603050405020304" pitchFamily="18" charset="0"/>
              </a:rPr>
              <a:t/>
            </a:r>
            <a:br>
              <a:rPr lang="en-AU" sz="825" b="1" dirty="0">
                <a:latin typeface="Calibri" panose="020F0502020204030204" pitchFamily="34" charset="0"/>
                <a:ea typeface="Calibri" panose="020F0502020204030204" pitchFamily="34" charset="0"/>
                <a:cs typeface="Times New Roman" panose="02020603050405020304" pitchFamily="18" charset="0"/>
              </a:rPr>
            </a:br>
            <a:r>
              <a:rPr lang="en-AU" sz="825" b="1" dirty="0">
                <a:latin typeface="Calibri" panose="020F0502020204030204" pitchFamily="34" charset="0"/>
                <a:ea typeface="Calibri" panose="020F0502020204030204" pitchFamily="34" charset="0"/>
                <a:cs typeface="Times New Roman" panose="02020603050405020304" pitchFamily="18" charset="0"/>
              </a:rPr>
              <a:t/>
            </a:r>
            <a:br>
              <a:rPr lang="en-AU" sz="825" b="1" dirty="0">
                <a:latin typeface="Calibri" panose="020F0502020204030204" pitchFamily="34" charset="0"/>
                <a:ea typeface="Calibri" panose="020F0502020204030204" pitchFamily="34" charset="0"/>
                <a:cs typeface="Times New Roman" panose="02020603050405020304" pitchFamily="18" charset="0"/>
              </a:rPr>
            </a:br>
            <a:r>
              <a:rPr lang="en-AU" sz="2700" b="1" dirty="0">
                <a:latin typeface="Calibri" panose="020F0502020204030204" pitchFamily="34" charset="0"/>
                <a:ea typeface="Calibri" panose="020F0502020204030204" pitchFamily="34" charset="0"/>
                <a:cs typeface="Times New Roman" panose="02020603050405020304" pitchFamily="18" charset="0"/>
              </a:rPr>
              <a:t/>
            </a:r>
            <a:br>
              <a:rPr lang="en-AU" sz="2700" b="1" dirty="0">
                <a:latin typeface="Calibri" panose="020F0502020204030204" pitchFamily="34" charset="0"/>
                <a:ea typeface="Calibri" panose="020F0502020204030204" pitchFamily="34" charset="0"/>
                <a:cs typeface="Times New Roman" panose="02020603050405020304" pitchFamily="18" charset="0"/>
              </a:rPr>
            </a:br>
            <a:endParaRPr lang="en-AU" sz="2700" b="1" dirty="0"/>
          </a:p>
        </p:txBody>
      </p:sp>
      <p:sp>
        <p:nvSpPr>
          <p:cNvPr id="3" name="Content Placeholder 2"/>
          <p:cNvSpPr>
            <a:spLocks noGrp="1"/>
          </p:cNvSpPr>
          <p:nvPr>
            <p:ph idx="1"/>
          </p:nvPr>
        </p:nvSpPr>
        <p:spPr>
          <a:xfrm>
            <a:off x="424821" y="1450996"/>
            <a:ext cx="7886700" cy="3263504"/>
          </a:xfrm>
        </p:spPr>
        <p:txBody>
          <a:bodyPr>
            <a:normAutofit/>
          </a:bodyPr>
          <a:lstStyle/>
          <a:p>
            <a:pPr marL="257175" indent="-257175">
              <a:lnSpc>
                <a:spcPct val="107000"/>
              </a:lnSpc>
              <a:spcAft>
                <a:spcPts val="600"/>
              </a:spcAft>
              <a:buFont typeface="+mj-lt"/>
              <a:buAutoNum type="alphaLcPeriod"/>
              <a:tabLst>
                <a:tab pos="342900" algn="l"/>
              </a:tabLst>
            </a:pPr>
            <a:r>
              <a:rPr lang="en-AU" sz="3200" dirty="0" smtClean="0">
                <a:solidFill>
                  <a:srgbClr val="FF0066"/>
                </a:solidFill>
                <a:latin typeface="AR CENA" panose="02000000000000000000" pitchFamily="2" charset="0"/>
                <a:ea typeface="Calibri" panose="020F0502020204030204" pitchFamily="34" charset="0"/>
                <a:cs typeface="Times New Roman" panose="02020603050405020304" pitchFamily="18" charset="0"/>
              </a:rPr>
              <a:t>    paint </a:t>
            </a:r>
            <a:r>
              <a:rPr lang="en-AU" sz="3200" dirty="0">
                <a:solidFill>
                  <a:srgbClr val="FF0066"/>
                </a:solidFill>
                <a:latin typeface="AR CENA" panose="02000000000000000000" pitchFamily="2" charset="0"/>
                <a:ea typeface="Calibri" panose="020F0502020204030204" pitchFamily="34" charset="0"/>
                <a:cs typeface="Times New Roman" panose="02020603050405020304" pitchFamily="18" charset="0"/>
              </a:rPr>
              <a:t>and paintbrush</a:t>
            </a:r>
            <a:endParaRPr lang="en-AU" sz="1000" dirty="0">
              <a:solidFill>
                <a:srgbClr val="FF0066"/>
              </a:solidFill>
              <a:latin typeface="AR CENA" panose="02000000000000000000" pitchFamily="2"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smtClean="0">
                <a:latin typeface="AR CENA" panose="02000000000000000000" pitchFamily="2" charset="0"/>
                <a:ea typeface="Calibri" panose="020F0502020204030204" pitchFamily="34" charset="0"/>
                <a:cs typeface="Times New Roman" panose="02020603050405020304" pitchFamily="18" charset="0"/>
              </a:rPr>
              <a:t>    pen </a:t>
            </a:r>
            <a:r>
              <a:rPr lang="en-AU" sz="2800" dirty="0">
                <a:latin typeface="AR CENA" panose="02000000000000000000" pitchFamily="2" charset="0"/>
                <a:ea typeface="Calibri" panose="020F0502020204030204" pitchFamily="34" charset="0"/>
                <a:cs typeface="Times New Roman" panose="02020603050405020304" pitchFamily="18" charset="0"/>
              </a:rPr>
              <a:t>and pencil</a:t>
            </a:r>
            <a:endParaRPr lang="en-AU" sz="900" dirty="0">
              <a:latin typeface="AR CENA" panose="02000000000000000000" pitchFamily="2"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smtClean="0">
                <a:latin typeface="AR CENA" panose="02000000000000000000" pitchFamily="2" charset="0"/>
                <a:ea typeface="Calibri" panose="020F0502020204030204" pitchFamily="34" charset="0"/>
                <a:cs typeface="Times New Roman" panose="02020603050405020304" pitchFamily="18" charset="0"/>
              </a:rPr>
              <a:t>    tea </a:t>
            </a:r>
            <a:r>
              <a:rPr lang="en-AU" sz="2800" dirty="0">
                <a:latin typeface="AR CENA" panose="02000000000000000000" pitchFamily="2" charset="0"/>
                <a:ea typeface="Calibri" panose="020F0502020204030204" pitchFamily="34" charset="0"/>
                <a:cs typeface="Times New Roman" panose="02020603050405020304" pitchFamily="18" charset="0"/>
              </a:rPr>
              <a:t>and coffee</a:t>
            </a:r>
            <a:endParaRPr lang="en-AU" sz="900" dirty="0">
              <a:latin typeface="AR CENA" panose="02000000000000000000" pitchFamily="2"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smtClean="0">
                <a:latin typeface="AR CENA" panose="02000000000000000000" pitchFamily="2" charset="0"/>
                <a:ea typeface="Calibri" panose="020F0502020204030204" pitchFamily="34" charset="0"/>
                <a:cs typeface="Times New Roman" panose="02020603050405020304" pitchFamily="18" charset="0"/>
              </a:rPr>
              <a:t>    Coke </a:t>
            </a:r>
            <a:r>
              <a:rPr lang="en-AU" sz="2800" dirty="0">
                <a:latin typeface="AR CENA" panose="02000000000000000000" pitchFamily="2" charset="0"/>
                <a:ea typeface="Calibri" panose="020F0502020204030204" pitchFamily="34" charset="0"/>
                <a:cs typeface="Times New Roman" panose="02020603050405020304" pitchFamily="18" charset="0"/>
              </a:rPr>
              <a:t>and Pepsi</a:t>
            </a:r>
            <a:endParaRPr lang="en-AU" sz="900" dirty="0">
              <a:latin typeface="AR CENA" panose="02000000000000000000"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46337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pattFill prst="pct90">
          <a:fgClr>
            <a:srgbClr val="92D050"/>
          </a:fgClr>
          <a:bgClr>
            <a:schemeClr val="bg1">
              <a:lumMod val="50000"/>
            </a:schemeClr>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4325" y="848791"/>
            <a:ext cx="8515350" cy="926306"/>
          </a:xfrm>
        </p:spPr>
        <p:txBody>
          <a:bodyPr>
            <a:noAutofit/>
          </a:bodyPr>
          <a:lstStyle/>
          <a:p>
            <a:pPr>
              <a:lnSpc>
                <a:spcPct val="107000"/>
              </a:lnSpc>
              <a:spcAft>
                <a:spcPts val="600"/>
              </a:spcAft>
            </a:pPr>
            <a:r>
              <a:rPr lang="en-AU" sz="2700" b="1" dirty="0">
                <a:latin typeface="Calibri" panose="020F0502020204030204" pitchFamily="34" charset="0"/>
                <a:ea typeface="Calibri" panose="020F0502020204030204" pitchFamily="34" charset="0"/>
                <a:cs typeface="Times New Roman" panose="02020603050405020304" pitchFamily="18" charset="0"/>
              </a:rPr>
              <a:t/>
            </a:r>
            <a:br>
              <a:rPr lang="en-AU" sz="2700" b="1" dirty="0">
                <a:latin typeface="Calibri" panose="020F0502020204030204" pitchFamily="34" charset="0"/>
                <a:ea typeface="Calibri" panose="020F0502020204030204" pitchFamily="34" charset="0"/>
                <a:cs typeface="Times New Roman" panose="02020603050405020304" pitchFamily="18" charset="0"/>
              </a:rPr>
            </a:br>
            <a:r>
              <a:rPr lang="en-AU" sz="4000" b="1" dirty="0" smtClean="0">
                <a:effectLst/>
                <a:latin typeface="AR CENA" panose="02000000000000000000" pitchFamily="2" charset="0"/>
                <a:ea typeface="Calibri" panose="020F0502020204030204" pitchFamily="34" charset="0"/>
                <a:cs typeface="Times New Roman" panose="02020603050405020304" pitchFamily="18" charset="0"/>
              </a:rPr>
              <a:t>10. What is a monopoly?</a:t>
            </a:r>
            <a:r>
              <a:rPr lang="en-AU" sz="825" b="1" dirty="0">
                <a:latin typeface="Calibri" panose="020F0502020204030204" pitchFamily="34" charset="0"/>
                <a:ea typeface="Calibri" panose="020F0502020204030204" pitchFamily="34" charset="0"/>
                <a:cs typeface="Times New Roman" panose="02020603050405020304" pitchFamily="18" charset="0"/>
              </a:rPr>
              <a:t/>
            </a:r>
            <a:br>
              <a:rPr lang="en-AU" sz="825" b="1" dirty="0">
                <a:latin typeface="Calibri" panose="020F0502020204030204" pitchFamily="34" charset="0"/>
                <a:ea typeface="Calibri" panose="020F0502020204030204" pitchFamily="34" charset="0"/>
                <a:cs typeface="Times New Roman" panose="02020603050405020304" pitchFamily="18" charset="0"/>
              </a:rPr>
            </a:br>
            <a:r>
              <a:rPr lang="en-AU" sz="825" b="1" dirty="0">
                <a:latin typeface="Calibri" panose="020F0502020204030204" pitchFamily="34" charset="0"/>
                <a:ea typeface="Calibri" panose="020F0502020204030204" pitchFamily="34" charset="0"/>
                <a:cs typeface="Times New Roman" panose="02020603050405020304" pitchFamily="18" charset="0"/>
              </a:rPr>
              <a:t/>
            </a:r>
            <a:br>
              <a:rPr lang="en-AU" sz="825" b="1" dirty="0">
                <a:latin typeface="Calibri" panose="020F0502020204030204" pitchFamily="34" charset="0"/>
                <a:ea typeface="Calibri" panose="020F0502020204030204" pitchFamily="34" charset="0"/>
                <a:cs typeface="Times New Roman" panose="02020603050405020304" pitchFamily="18" charset="0"/>
              </a:rPr>
            </a:br>
            <a:r>
              <a:rPr lang="en-AU" sz="825" b="1" dirty="0">
                <a:latin typeface="Calibri" panose="020F0502020204030204" pitchFamily="34" charset="0"/>
                <a:ea typeface="Calibri" panose="020F0502020204030204" pitchFamily="34" charset="0"/>
                <a:cs typeface="Times New Roman" panose="02020603050405020304" pitchFamily="18" charset="0"/>
              </a:rPr>
              <a:t/>
            </a:r>
            <a:br>
              <a:rPr lang="en-AU" sz="825" b="1" dirty="0">
                <a:latin typeface="Calibri" panose="020F0502020204030204" pitchFamily="34" charset="0"/>
                <a:ea typeface="Calibri" panose="020F0502020204030204" pitchFamily="34" charset="0"/>
                <a:cs typeface="Times New Roman" panose="02020603050405020304" pitchFamily="18" charset="0"/>
              </a:rPr>
            </a:br>
            <a:r>
              <a:rPr lang="en-AU" sz="825" b="1" dirty="0">
                <a:latin typeface="Calibri" panose="020F0502020204030204" pitchFamily="34" charset="0"/>
                <a:ea typeface="Calibri" panose="020F0502020204030204" pitchFamily="34" charset="0"/>
                <a:cs typeface="Times New Roman" panose="02020603050405020304" pitchFamily="18" charset="0"/>
              </a:rPr>
              <a:t/>
            </a:r>
            <a:br>
              <a:rPr lang="en-AU" sz="825" b="1" dirty="0">
                <a:latin typeface="Calibri" panose="020F0502020204030204" pitchFamily="34" charset="0"/>
                <a:ea typeface="Calibri" panose="020F0502020204030204" pitchFamily="34" charset="0"/>
                <a:cs typeface="Times New Roman" panose="02020603050405020304" pitchFamily="18" charset="0"/>
              </a:rPr>
            </a:br>
            <a:r>
              <a:rPr lang="en-AU" sz="825" b="1" dirty="0">
                <a:latin typeface="Calibri" panose="020F0502020204030204" pitchFamily="34" charset="0"/>
                <a:ea typeface="Calibri" panose="020F0502020204030204" pitchFamily="34" charset="0"/>
                <a:cs typeface="Times New Roman" panose="02020603050405020304" pitchFamily="18" charset="0"/>
              </a:rPr>
              <a:t/>
            </a:r>
            <a:br>
              <a:rPr lang="en-AU" sz="825" b="1" dirty="0">
                <a:latin typeface="Calibri" panose="020F0502020204030204" pitchFamily="34" charset="0"/>
                <a:ea typeface="Calibri" panose="020F0502020204030204" pitchFamily="34" charset="0"/>
                <a:cs typeface="Times New Roman" panose="02020603050405020304" pitchFamily="18" charset="0"/>
              </a:rPr>
            </a:br>
            <a:r>
              <a:rPr lang="en-AU" sz="825" b="1" dirty="0">
                <a:latin typeface="Calibri" panose="020F0502020204030204" pitchFamily="34" charset="0"/>
                <a:ea typeface="Calibri" panose="020F0502020204030204" pitchFamily="34" charset="0"/>
                <a:cs typeface="Times New Roman" panose="02020603050405020304" pitchFamily="18" charset="0"/>
              </a:rPr>
              <a:t/>
            </a:r>
            <a:br>
              <a:rPr lang="en-AU" sz="825" b="1" dirty="0">
                <a:latin typeface="Calibri" panose="020F0502020204030204" pitchFamily="34" charset="0"/>
                <a:ea typeface="Calibri" panose="020F0502020204030204" pitchFamily="34" charset="0"/>
                <a:cs typeface="Times New Roman" panose="02020603050405020304" pitchFamily="18" charset="0"/>
              </a:rPr>
            </a:br>
            <a:r>
              <a:rPr lang="en-AU" sz="825" b="1" dirty="0">
                <a:latin typeface="Calibri" panose="020F0502020204030204" pitchFamily="34" charset="0"/>
                <a:ea typeface="Calibri" panose="020F0502020204030204" pitchFamily="34" charset="0"/>
                <a:cs typeface="Times New Roman" panose="02020603050405020304" pitchFamily="18" charset="0"/>
              </a:rPr>
              <a:t/>
            </a:r>
            <a:br>
              <a:rPr lang="en-AU" sz="825" b="1" dirty="0">
                <a:latin typeface="Calibri" panose="020F0502020204030204" pitchFamily="34" charset="0"/>
                <a:ea typeface="Calibri" panose="020F0502020204030204" pitchFamily="34" charset="0"/>
                <a:cs typeface="Times New Roman" panose="02020603050405020304" pitchFamily="18" charset="0"/>
              </a:rPr>
            </a:br>
            <a:r>
              <a:rPr lang="en-AU" sz="825" b="1" dirty="0">
                <a:latin typeface="Calibri" panose="020F0502020204030204" pitchFamily="34" charset="0"/>
                <a:ea typeface="Calibri" panose="020F0502020204030204" pitchFamily="34" charset="0"/>
                <a:cs typeface="Times New Roman" panose="02020603050405020304" pitchFamily="18" charset="0"/>
              </a:rPr>
              <a:t/>
            </a:r>
            <a:br>
              <a:rPr lang="en-AU" sz="825" b="1" dirty="0">
                <a:latin typeface="Calibri" panose="020F0502020204030204" pitchFamily="34" charset="0"/>
                <a:ea typeface="Calibri" panose="020F0502020204030204" pitchFamily="34" charset="0"/>
                <a:cs typeface="Times New Roman" panose="02020603050405020304" pitchFamily="18" charset="0"/>
              </a:rPr>
            </a:br>
            <a:r>
              <a:rPr lang="en-AU" sz="2700" b="1" dirty="0">
                <a:latin typeface="Calibri" panose="020F0502020204030204" pitchFamily="34" charset="0"/>
                <a:ea typeface="Calibri" panose="020F0502020204030204" pitchFamily="34" charset="0"/>
                <a:cs typeface="Times New Roman" panose="02020603050405020304" pitchFamily="18" charset="0"/>
              </a:rPr>
              <a:t/>
            </a:r>
            <a:br>
              <a:rPr lang="en-AU" sz="2700" b="1" dirty="0">
                <a:latin typeface="Calibri" panose="020F0502020204030204" pitchFamily="34" charset="0"/>
                <a:ea typeface="Calibri" panose="020F0502020204030204" pitchFamily="34" charset="0"/>
                <a:cs typeface="Times New Roman" panose="02020603050405020304" pitchFamily="18" charset="0"/>
              </a:rPr>
            </a:br>
            <a:endParaRPr lang="en-AU" sz="2700" b="1" dirty="0"/>
          </a:p>
        </p:txBody>
      </p:sp>
      <p:sp>
        <p:nvSpPr>
          <p:cNvPr id="3" name="Content Placeholder 2"/>
          <p:cNvSpPr>
            <a:spLocks noGrp="1"/>
          </p:cNvSpPr>
          <p:nvPr>
            <p:ph idx="1"/>
          </p:nvPr>
        </p:nvSpPr>
        <p:spPr>
          <a:xfrm>
            <a:off x="314325" y="1114080"/>
            <a:ext cx="7886700" cy="3263504"/>
          </a:xfrm>
        </p:spPr>
        <p:txBody>
          <a:bodyPr>
            <a:noAutofit/>
          </a:bodyPr>
          <a:lstStyle/>
          <a:p>
            <a:pPr marL="257175" indent="-257175">
              <a:lnSpc>
                <a:spcPct val="107000"/>
              </a:lnSpc>
              <a:spcAft>
                <a:spcPts val="600"/>
              </a:spcAft>
              <a:buFont typeface="+mj-lt"/>
              <a:buAutoNum type="alphaLcPeriod"/>
              <a:tabLst>
                <a:tab pos="342900" algn="l"/>
              </a:tabLst>
            </a:pPr>
            <a:r>
              <a:rPr lang="en-AU" sz="2800" dirty="0">
                <a:latin typeface="AR CENA" panose="02000000000000000000" pitchFamily="2" charset="0"/>
                <a:ea typeface="Calibri" panose="020F0502020204030204" pitchFamily="34" charset="0"/>
                <a:cs typeface="Times New Roman" panose="02020603050405020304" pitchFamily="18" charset="0"/>
              </a:rPr>
              <a:t>A fun board game for the whole </a:t>
            </a:r>
            <a:r>
              <a:rPr lang="en-AU" sz="2800" dirty="0" smtClean="0">
                <a:latin typeface="AR CENA" panose="02000000000000000000" pitchFamily="2" charset="0"/>
                <a:ea typeface="Calibri" panose="020F0502020204030204" pitchFamily="34" charset="0"/>
                <a:cs typeface="Times New Roman" panose="02020603050405020304" pitchFamily="18" charset="0"/>
              </a:rPr>
              <a:t>family</a:t>
            </a:r>
            <a:endParaRPr lang="en-AU" sz="900" dirty="0">
              <a:latin typeface="AR CENA" panose="02000000000000000000" pitchFamily="2"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a:latin typeface="AR CENA" panose="02000000000000000000" pitchFamily="2" charset="0"/>
                <a:ea typeface="Calibri" panose="020F0502020204030204" pitchFamily="34" charset="0"/>
                <a:cs typeface="Times New Roman" panose="02020603050405020304" pitchFamily="18" charset="0"/>
              </a:rPr>
              <a:t>A rich company</a:t>
            </a:r>
            <a:endParaRPr lang="en-AU" sz="900" dirty="0">
              <a:latin typeface="AR CENA" panose="02000000000000000000" pitchFamily="2"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200" dirty="0">
                <a:solidFill>
                  <a:srgbClr val="FF0066"/>
                </a:solidFill>
                <a:latin typeface="AR CENA" panose="02000000000000000000" pitchFamily="2" charset="0"/>
                <a:ea typeface="Calibri" panose="020F0502020204030204" pitchFamily="34" charset="0"/>
                <a:cs typeface="Times New Roman" panose="02020603050405020304" pitchFamily="18" charset="0"/>
              </a:rPr>
              <a:t>Where a company has control over the production of a product</a:t>
            </a:r>
            <a:endParaRPr lang="en-AU" sz="1000" dirty="0">
              <a:solidFill>
                <a:srgbClr val="FF0066"/>
              </a:solidFill>
              <a:latin typeface="AR CENA" panose="02000000000000000000" pitchFamily="2"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a:latin typeface="AR CENA" panose="02000000000000000000" pitchFamily="2" charset="0"/>
                <a:ea typeface="Calibri" panose="020F0502020204030204" pitchFamily="34" charset="0"/>
                <a:cs typeface="Times New Roman" panose="02020603050405020304" pitchFamily="18" charset="0"/>
              </a:rPr>
              <a:t>The act of selling a lot of a product to a trading partner without receiving anything in return</a:t>
            </a:r>
            <a:endParaRPr lang="en-AU" sz="900" dirty="0">
              <a:latin typeface="AR CENA" panose="02000000000000000000"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34926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824BB0"/>
        </a:solidFill>
        <a:effectLst/>
      </p:bgPr>
    </p:bg>
    <p:spTree>
      <p:nvGrpSpPr>
        <p:cNvPr id="1" name="Shape 244"/>
        <p:cNvGrpSpPr/>
        <p:nvPr/>
      </p:nvGrpSpPr>
      <p:grpSpPr>
        <a:xfrm>
          <a:off x="0" y="0"/>
          <a:ext cx="0" cy="0"/>
          <a:chOff x="0" y="0"/>
          <a:chExt cx="0" cy="0"/>
        </a:xfrm>
      </p:grpSpPr>
      <p:sp>
        <p:nvSpPr>
          <p:cNvPr id="245" name="Shape 245"/>
          <p:cNvSpPr txBox="1">
            <a:spLocks noGrp="1"/>
          </p:cNvSpPr>
          <p:nvPr>
            <p:ph type="ctrTitle" idx="4294967295"/>
          </p:nvPr>
        </p:nvSpPr>
        <p:spPr>
          <a:xfrm>
            <a:off x="467607" y="2912233"/>
            <a:ext cx="5605817" cy="1159800"/>
          </a:xfrm>
          <a:prstGeom prst="rect">
            <a:avLst/>
          </a:prstGeom>
        </p:spPr>
        <p:txBody>
          <a:bodyPr wrap="square" lIns="91425" tIns="91425" rIns="91425" bIns="91425" anchor="b" anchorCtr="0">
            <a:noAutofit/>
          </a:bodyPr>
          <a:lstStyle/>
          <a:p>
            <a:pPr lvl="0" rtl="0">
              <a:spcBef>
                <a:spcPts val="0"/>
              </a:spcBef>
              <a:buNone/>
            </a:pPr>
            <a:r>
              <a:rPr lang="en" sz="9600" dirty="0" smtClean="0">
                <a:solidFill>
                  <a:srgbClr val="FFFFFF"/>
                </a:solidFill>
                <a:latin typeface="Berlin Sans FB" panose="020E0602020502020306" pitchFamily="34" charset="0"/>
              </a:rPr>
              <a:t>RESULTS?</a:t>
            </a:r>
            <a:endParaRPr lang="en" sz="9600" dirty="0">
              <a:solidFill>
                <a:srgbClr val="FFFFFF"/>
              </a:solidFill>
              <a:latin typeface="Berlin Sans FB" panose="020E0602020502020306" pitchFamily="34" charset="0"/>
            </a:endParaRPr>
          </a:p>
        </p:txBody>
      </p:sp>
      <p:sp>
        <p:nvSpPr>
          <p:cNvPr id="247" name="Shape 247"/>
          <p:cNvSpPr/>
          <p:nvPr/>
        </p:nvSpPr>
        <p:spPr>
          <a:xfrm>
            <a:off x="5608400" y="449600"/>
            <a:ext cx="2818200" cy="2653800"/>
          </a:xfrm>
          <a:prstGeom prst="wedgeEllipseCallout">
            <a:avLst>
              <a:gd name="adj1" fmla="val -57425"/>
              <a:gd name="adj2" fmla="val 37651"/>
            </a:avLst>
          </a:prstGeom>
          <a:solidFill>
            <a:srgbClr val="FFFFFF"/>
          </a:solidFill>
          <a:ln w="76200" cap="flat" cmpd="sng">
            <a:solidFill>
              <a:srgbClr val="000000"/>
            </a:solidFill>
            <a:prstDash val="solid"/>
            <a:miter lim="8000"/>
            <a:headEnd type="none" w="med" len="med"/>
            <a:tailEnd type="none" w="med" len="med"/>
          </a:ln>
        </p:spPr>
        <p:txBody>
          <a:bodyPr wrap="square" lIns="91425" tIns="91425" rIns="91425" bIns="91425" anchor="ctr" anchorCtr="0">
            <a:noAutofit/>
          </a:bodyPr>
          <a:lstStyle/>
          <a:p>
            <a:endParaRPr/>
          </a:p>
        </p:txBody>
      </p:sp>
      <p:sp>
        <p:nvSpPr>
          <p:cNvPr id="248" name="Shape 248"/>
          <p:cNvSpPr/>
          <p:nvPr/>
        </p:nvSpPr>
        <p:spPr>
          <a:xfrm>
            <a:off x="6452213" y="1206815"/>
            <a:ext cx="1134977" cy="1134977"/>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A300"/>
          </a:solidFill>
          <a:ln>
            <a:noFill/>
          </a:ln>
        </p:spPr>
        <p:txBody>
          <a:bodyPr wrap="square" lIns="91425" tIns="91425" rIns="91425" bIns="91425" anchor="ctr" anchorCtr="0">
            <a:noAutofit/>
          </a:bodyPr>
          <a:lstStyle/>
          <a:p>
            <a:endParaRPr/>
          </a:p>
        </p:txBody>
      </p:sp>
    </p:spTree>
    <p:extLst>
      <p:ext uri="{BB962C8B-B14F-4D97-AF65-F5344CB8AC3E}">
        <p14:creationId xmlns:p14="http://schemas.microsoft.com/office/powerpoint/2010/main" val="16486734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357505"/>
            <a:ext cx="7772400" cy="1102519"/>
          </a:xfrm>
        </p:spPr>
        <p:txBody>
          <a:bodyPr>
            <a:noAutofit/>
          </a:bodyPr>
          <a:lstStyle/>
          <a:p>
            <a:r>
              <a:rPr lang="en-AU" sz="11500" dirty="0" smtClean="0">
                <a:latin typeface="Impact" panose="020B0806030902050204" pitchFamily="34" charset="0"/>
              </a:rPr>
              <a:t>ECONOMIST</a:t>
            </a:r>
            <a:endParaRPr lang="en-AU" sz="11500" dirty="0">
              <a:latin typeface="Impact" panose="020B0806030902050204" pitchFamily="34" charset="0"/>
            </a:endParaRPr>
          </a:p>
        </p:txBody>
      </p:sp>
      <p:sp>
        <p:nvSpPr>
          <p:cNvPr id="3" name="Subtitle 2"/>
          <p:cNvSpPr>
            <a:spLocks noGrp="1"/>
          </p:cNvSpPr>
          <p:nvPr>
            <p:ph type="subTitle" idx="1"/>
          </p:nvPr>
        </p:nvSpPr>
        <p:spPr>
          <a:xfrm>
            <a:off x="467547" y="1545636"/>
            <a:ext cx="8160907" cy="2916324"/>
          </a:xfrm>
        </p:spPr>
        <p:txBody>
          <a:bodyPr>
            <a:noAutofit/>
          </a:bodyPr>
          <a:lstStyle/>
          <a:p>
            <a:r>
              <a:rPr lang="en-AU" sz="4000" dirty="0" smtClean="0"/>
              <a:t>Noun. [</a:t>
            </a:r>
            <a:r>
              <a:rPr lang="en-AU" sz="4000" dirty="0" err="1" smtClean="0"/>
              <a:t>ih</a:t>
            </a:r>
            <a:r>
              <a:rPr lang="en-AU" sz="4000" dirty="0" smtClean="0"/>
              <a:t>-</a:t>
            </a:r>
            <a:r>
              <a:rPr lang="en-AU" sz="4000" dirty="0" err="1" smtClean="0"/>
              <a:t>kon</a:t>
            </a:r>
            <a:r>
              <a:rPr lang="en-AU" sz="4000" dirty="0" smtClean="0"/>
              <a:t>-uh-mist]</a:t>
            </a:r>
          </a:p>
          <a:p>
            <a:r>
              <a:rPr lang="en-AU" sz="4000" i="1" dirty="0"/>
              <a:t>s</a:t>
            </a:r>
            <a:r>
              <a:rPr lang="en-AU" sz="4000" i="1" dirty="0" smtClean="0"/>
              <a:t>omeone who solves a problem you didn’t know you had in a way that you don’t understand</a:t>
            </a:r>
            <a:r>
              <a:rPr lang="en-AU" sz="4000" dirty="0" smtClean="0"/>
              <a:t>.</a:t>
            </a:r>
          </a:p>
          <a:p>
            <a:r>
              <a:rPr lang="en-AU" sz="4000" dirty="0" smtClean="0"/>
              <a:t>See also </a:t>
            </a:r>
            <a:r>
              <a:rPr lang="en-AU" sz="4000" b="1" i="1" dirty="0" smtClean="0"/>
              <a:t>wizard, magician</a:t>
            </a:r>
            <a:endParaRPr lang="en-AU" sz="4000" b="1" i="1" dirty="0"/>
          </a:p>
        </p:txBody>
      </p:sp>
    </p:spTree>
    <p:extLst>
      <p:ext uri="{BB962C8B-B14F-4D97-AF65-F5344CB8AC3E}">
        <p14:creationId xmlns:p14="http://schemas.microsoft.com/office/powerpoint/2010/main" val="41361148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AD900"/>
        </a:solidFill>
        <a:effectLst/>
      </p:bgPr>
    </p:bg>
    <p:spTree>
      <p:nvGrpSpPr>
        <p:cNvPr id="1" name="Shape 91"/>
        <p:cNvGrpSpPr/>
        <p:nvPr/>
      </p:nvGrpSpPr>
      <p:grpSpPr>
        <a:xfrm>
          <a:off x="0" y="0"/>
          <a:ext cx="0" cy="0"/>
          <a:chOff x="0" y="0"/>
          <a:chExt cx="0" cy="0"/>
        </a:xfrm>
      </p:grpSpPr>
      <p:sp>
        <p:nvSpPr>
          <p:cNvPr id="92" name="Shape 92"/>
          <p:cNvSpPr txBox="1">
            <a:spLocks noGrp="1"/>
          </p:cNvSpPr>
          <p:nvPr>
            <p:ph type="title"/>
          </p:nvPr>
        </p:nvSpPr>
        <p:spPr>
          <a:xfrm rot="161729">
            <a:off x="493436" y="823718"/>
            <a:ext cx="7512996" cy="760139"/>
          </a:xfrm>
          <a:prstGeom prst="rect">
            <a:avLst/>
          </a:prstGeom>
        </p:spPr>
        <p:txBody>
          <a:bodyPr wrap="square" lIns="91425" tIns="91425" rIns="91425" bIns="91425" anchor="b" anchorCtr="0">
            <a:noAutofit/>
          </a:bodyPr>
          <a:lstStyle/>
          <a:p>
            <a:pPr lvl="0">
              <a:spcBef>
                <a:spcPts val="0"/>
              </a:spcBef>
              <a:buNone/>
            </a:pPr>
            <a:r>
              <a:rPr lang="en-AU" sz="3200" dirty="0" smtClean="0">
                <a:latin typeface="Berlin Sans FB"/>
              </a:rPr>
              <a:t>Write down the following definition… </a:t>
            </a:r>
            <a:endParaRPr lang="en" sz="3200" dirty="0">
              <a:latin typeface="Berlin Sans FB"/>
            </a:endParaRPr>
          </a:p>
        </p:txBody>
      </p:sp>
      <p:sp>
        <p:nvSpPr>
          <p:cNvPr id="93" name="Shape 93"/>
          <p:cNvSpPr txBox="1">
            <a:spLocks noGrp="1"/>
          </p:cNvSpPr>
          <p:nvPr>
            <p:ph type="body" idx="1"/>
          </p:nvPr>
        </p:nvSpPr>
        <p:spPr>
          <a:xfrm>
            <a:off x="1052050" y="1545950"/>
            <a:ext cx="6968100" cy="3303600"/>
          </a:xfrm>
          <a:prstGeom prst="rect">
            <a:avLst/>
          </a:prstGeom>
        </p:spPr>
        <p:txBody>
          <a:bodyPr wrap="square" lIns="91425" tIns="91425" rIns="91425" bIns="91425" anchor="t" anchorCtr="0">
            <a:noAutofit/>
          </a:bodyPr>
          <a:lstStyle/>
          <a:p>
            <a:pPr marL="76200" lvl="0">
              <a:buNone/>
            </a:pPr>
            <a:r>
              <a:rPr lang="en-AU" sz="2800" i="1" dirty="0" smtClean="0">
                <a:latin typeface="Berlin Sans FB"/>
              </a:rPr>
              <a:t>Economy : An </a:t>
            </a:r>
            <a:r>
              <a:rPr lang="en-AU" sz="2800" i="1" dirty="0">
                <a:latin typeface="Berlin Sans FB"/>
              </a:rPr>
              <a:t>entire network of producers, distributors, and consumers of goods and services in a local, regional, or national community.</a:t>
            </a:r>
            <a:endParaRPr lang="en" sz="2800" i="1" dirty="0">
              <a:latin typeface="Berlin Sans FB"/>
            </a:endParaRPr>
          </a:p>
        </p:txBody>
      </p:sp>
      <p:pic>
        <p:nvPicPr>
          <p:cNvPr id="4" name="Picture 2" descr="Image result for write down icon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6203" y="2811989"/>
            <a:ext cx="1198093" cy="119809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2:00</a:t>
            </a:r>
          </a:p>
        </p:txBody>
      </p:sp>
      <p:sp>
        <p:nvSpPr>
          <p:cNvPr id="6" name="Rectangle 5"/>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1:59</a:t>
            </a:r>
          </a:p>
        </p:txBody>
      </p:sp>
      <p:sp>
        <p:nvSpPr>
          <p:cNvPr id="7" name="Rectangle 6"/>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1:58</a:t>
            </a:r>
          </a:p>
        </p:txBody>
      </p:sp>
      <p:sp>
        <p:nvSpPr>
          <p:cNvPr id="8" name="Rectangle 7"/>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1:57</a:t>
            </a:r>
          </a:p>
        </p:txBody>
      </p:sp>
      <p:sp>
        <p:nvSpPr>
          <p:cNvPr id="9" name="Rectangle 8"/>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1:56</a:t>
            </a:r>
          </a:p>
        </p:txBody>
      </p:sp>
      <p:sp>
        <p:nvSpPr>
          <p:cNvPr id="10" name="Rectangle 9"/>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1:55</a:t>
            </a:r>
          </a:p>
        </p:txBody>
      </p:sp>
      <p:sp>
        <p:nvSpPr>
          <p:cNvPr id="11" name="Rectangle 10"/>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1:54</a:t>
            </a:r>
          </a:p>
        </p:txBody>
      </p:sp>
      <p:sp>
        <p:nvSpPr>
          <p:cNvPr id="12" name="Rectangle 11"/>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1:53</a:t>
            </a:r>
          </a:p>
        </p:txBody>
      </p:sp>
      <p:sp>
        <p:nvSpPr>
          <p:cNvPr id="13" name="Rectangle 12"/>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1:52</a:t>
            </a:r>
          </a:p>
        </p:txBody>
      </p:sp>
      <p:sp>
        <p:nvSpPr>
          <p:cNvPr id="14" name="Rectangle 13"/>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1:51</a:t>
            </a:r>
          </a:p>
        </p:txBody>
      </p:sp>
      <p:sp>
        <p:nvSpPr>
          <p:cNvPr id="15" name="Rectangle 14"/>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1:50</a:t>
            </a:r>
          </a:p>
        </p:txBody>
      </p:sp>
      <p:sp>
        <p:nvSpPr>
          <p:cNvPr id="16" name="Rectangle 15"/>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1:49</a:t>
            </a:r>
          </a:p>
        </p:txBody>
      </p:sp>
      <p:sp>
        <p:nvSpPr>
          <p:cNvPr id="17" name="Rectangle 16"/>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1:48</a:t>
            </a:r>
          </a:p>
        </p:txBody>
      </p:sp>
      <p:sp>
        <p:nvSpPr>
          <p:cNvPr id="18" name="Rectangle 17"/>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1:47</a:t>
            </a:r>
          </a:p>
        </p:txBody>
      </p:sp>
      <p:sp>
        <p:nvSpPr>
          <p:cNvPr id="19" name="Rectangle 18"/>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1:46</a:t>
            </a:r>
          </a:p>
        </p:txBody>
      </p:sp>
      <p:sp>
        <p:nvSpPr>
          <p:cNvPr id="20" name="Rectangle 19"/>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1:45</a:t>
            </a:r>
          </a:p>
        </p:txBody>
      </p:sp>
      <p:sp>
        <p:nvSpPr>
          <p:cNvPr id="21" name="Rectangle 20"/>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1:44</a:t>
            </a:r>
          </a:p>
        </p:txBody>
      </p:sp>
      <p:sp>
        <p:nvSpPr>
          <p:cNvPr id="22" name="Rectangle 21"/>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1:43</a:t>
            </a:r>
          </a:p>
        </p:txBody>
      </p:sp>
      <p:sp>
        <p:nvSpPr>
          <p:cNvPr id="23" name="Rectangle 22"/>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1:42</a:t>
            </a:r>
          </a:p>
        </p:txBody>
      </p:sp>
      <p:sp>
        <p:nvSpPr>
          <p:cNvPr id="24" name="Rectangle 23"/>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1:41</a:t>
            </a:r>
          </a:p>
        </p:txBody>
      </p:sp>
      <p:sp>
        <p:nvSpPr>
          <p:cNvPr id="25" name="Rectangle 24"/>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1:40</a:t>
            </a:r>
          </a:p>
        </p:txBody>
      </p:sp>
      <p:sp>
        <p:nvSpPr>
          <p:cNvPr id="26" name="Rectangle 25"/>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1:39</a:t>
            </a:r>
          </a:p>
        </p:txBody>
      </p:sp>
      <p:sp>
        <p:nvSpPr>
          <p:cNvPr id="27" name="Rectangle 26"/>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1:38</a:t>
            </a:r>
          </a:p>
        </p:txBody>
      </p:sp>
      <p:sp>
        <p:nvSpPr>
          <p:cNvPr id="28" name="Rectangle 27"/>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1:37</a:t>
            </a:r>
          </a:p>
        </p:txBody>
      </p:sp>
      <p:sp>
        <p:nvSpPr>
          <p:cNvPr id="29" name="Rectangle 28"/>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1:36</a:t>
            </a:r>
          </a:p>
        </p:txBody>
      </p:sp>
      <p:sp>
        <p:nvSpPr>
          <p:cNvPr id="30" name="Rectangle 29"/>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1:35</a:t>
            </a:r>
          </a:p>
        </p:txBody>
      </p:sp>
      <p:sp>
        <p:nvSpPr>
          <p:cNvPr id="31" name="Rectangle 30"/>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1:34</a:t>
            </a:r>
          </a:p>
        </p:txBody>
      </p:sp>
      <p:sp>
        <p:nvSpPr>
          <p:cNvPr id="32" name="Rectangle 31"/>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1:33</a:t>
            </a:r>
          </a:p>
        </p:txBody>
      </p:sp>
      <p:sp>
        <p:nvSpPr>
          <p:cNvPr id="33" name="Rectangle 32"/>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1:32</a:t>
            </a:r>
          </a:p>
        </p:txBody>
      </p:sp>
      <p:sp>
        <p:nvSpPr>
          <p:cNvPr id="34" name="Rectangle 33"/>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1:31</a:t>
            </a:r>
          </a:p>
        </p:txBody>
      </p:sp>
      <p:sp>
        <p:nvSpPr>
          <p:cNvPr id="35" name="Rectangle 34"/>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1:30</a:t>
            </a:r>
          </a:p>
        </p:txBody>
      </p:sp>
      <p:sp>
        <p:nvSpPr>
          <p:cNvPr id="36" name="Rectangle 35"/>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1:29</a:t>
            </a:r>
          </a:p>
        </p:txBody>
      </p:sp>
      <p:sp>
        <p:nvSpPr>
          <p:cNvPr id="37" name="Rectangle 36"/>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1:28</a:t>
            </a:r>
          </a:p>
        </p:txBody>
      </p:sp>
      <p:sp>
        <p:nvSpPr>
          <p:cNvPr id="38" name="Rectangle 37"/>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1:27</a:t>
            </a:r>
          </a:p>
        </p:txBody>
      </p:sp>
      <p:sp>
        <p:nvSpPr>
          <p:cNvPr id="39" name="Rectangle 38"/>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1:26</a:t>
            </a:r>
          </a:p>
        </p:txBody>
      </p:sp>
      <p:sp>
        <p:nvSpPr>
          <p:cNvPr id="40" name="Rectangle 39"/>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1:25</a:t>
            </a:r>
          </a:p>
        </p:txBody>
      </p:sp>
      <p:sp>
        <p:nvSpPr>
          <p:cNvPr id="41" name="Rectangle 40"/>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1:24</a:t>
            </a:r>
          </a:p>
        </p:txBody>
      </p:sp>
      <p:sp>
        <p:nvSpPr>
          <p:cNvPr id="42" name="Rectangle 41"/>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1:23</a:t>
            </a:r>
          </a:p>
        </p:txBody>
      </p:sp>
      <p:sp>
        <p:nvSpPr>
          <p:cNvPr id="43" name="Rectangle 42"/>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1:22</a:t>
            </a:r>
          </a:p>
        </p:txBody>
      </p:sp>
      <p:sp>
        <p:nvSpPr>
          <p:cNvPr id="44" name="Rectangle 43"/>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1:21</a:t>
            </a:r>
          </a:p>
        </p:txBody>
      </p:sp>
      <p:sp>
        <p:nvSpPr>
          <p:cNvPr id="45" name="Rectangle 44"/>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1:20</a:t>
            </a:r>
          </a:p>
        </p:txBody>
      </p:sp>
      <p:sp>
        <p:nvSpPr>
          <p:cNvPr id="46" name="Rectangle 45"/>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1:19</a:t>
            </a:r>
          </a:p>
        </p:txBody>
      </p:sp>
      <p:sp>
        <p:nvSpPr>
          <p:cNvPr id="47" name="Rectangle 46"/>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1:18</a:t>
            </a:r>
          </a:p>
        </p:txBody>
      </p:sp>
      <p:sp>
        <p:nvSpPr>
          <p:cNvPr id="48" name="Rectangle 47"/>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1:17</a:t>
            </a:r>
          </a:p>
        </p:txBody>
      </p:sp>
      <p:sp>
        <p:nvSpPr>
          <p:cNvPr id="49" name="Rectangle 48"/>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1:16</a:t>
            </a:r>
          </a:p>
        </p:txBody>
      </p:sp>
      <p:sp>
        <p:nvSpPr>
          <p:cNvPr id="50" name="Rectangle 49"/>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1:15</a:t>
            </a:r>
          </a:p>
        </p:txBody>
      </p:sp>
      <p:sp>
        <p:nvSpPr>
          <p:cNvPr id="51" name="Rectangle 50"/>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1:14</a:t>
            </a:r>
          </a:p>
        </p:txBody>
      </p:sp>
      <p:sp>
        <p:nvSpPr>
          <p:cNvPr id="52" name="Rectangle 51"/>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1:13</a:t>
            </a:r>
          </a:p>
        </p:txBody>
      </p:sp>
      <p:sp>
        <p:nvSpPr>
          <p:cNvPr id="53" name="Rectangle 52"/>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1:12</a:t>
            </a:r>
          </a:p>
        </p:txBody>
      </p:sp>
      <p:sp>
        <p:nvSpPr>
          <p:cNvPr id="54" name="Rectangle 53"/>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1:11</a:t>
            </a:r>
          </a:p>
        </p:txBody>
      </p:sp>
      <p:sp>
        <p:nvSpPr>
          <p:cNvPr id="55" name="Rectangle 54"/>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1:10</a:t>
            </a:r>
          </a:p>
        </p:txBody>
      </p:sp>
      <p:sp>
        <p:nvSpPr>
          <p:cNvPr id="56" name="Rectangle 55"/>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1:09</a:t>
            </a:r>
          </a:p>
        </p:txBody>
      </p:sp>
      <p:sp>
        <p:nvSpPr>
          <p:cNvPr id="57" name="Rectangle 56"/>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1:08</a:t>
            </a:r>
          </a:p>
        </p:txBody>
      </p:sp>
      <p:sp>
        <p:nvSpPr>
          <p:cNvPr id="58" name="Rectangle 57"/>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1:07</a:t>
            </a:r>
          </a:p>
        </p:txBody>
      </p:sp>
      <p:sp>
        <p:nvSpPr>
          <p:cNvPr id="59" name="Rectangle 58"/>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1:06</a:t>
            </a:r>
          </a:p>
        </p:txBody>
      </p:sp>
      <p:sp>
        <p:nvSpPr>
          <p:cNvPr id="60" name="Rectangle 59"/>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1:05</a:t>
            </a:r>
          </a:p>
        </p:txBody>
      </p:sp>
      <p:sp>
        <p:nvSpPr>
          <p:cNvPr id="61" name="Rectangle 60"/>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1:04</a:t>
            </a:r>
          </a:p>
        </p:txBody>
      </p:sp>
      <p:sp>
        <p:nvSpPr>
          <p:cNvPr id="62" name="Rectangle 61"/>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1:03</a:t>
            </a:r>
          </a:p>
        </p:txBody>
      </p:sp>
      <p:sp>
        <p:nvSpPr>
          <p:cNvPr id="63" name="Rectangle 62"/>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1:02</a:t>
            </a:r>
          </a:p>
        </p:txBody>
      </p:sp>
      <p:sp>
        <p:nvSpPr>
          <p:cNvPr id="64" name="Rectangle 63"/>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1:01</a:t>
            </a:r>
          </a:p>
        </p:txBody>
      </p:sp>
      <p:sp>
        <p:nvSpPr>
          <p:cNvPr id="65" name="Rectangle 64"/>
          <p:cNvSpPr>
            <a:spLocks noChangeArrowheads="1"/>
          </p:cNvSpPr>
          <p:nvPr/>
        </p:nvSpPr>
        <p:spPr bwMode="auto">
          <a:xfrm>
            <a:off x="6711062" y="3884100"/>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1:00</a:t>
            </a:r>
          </a:p>
        </p:txBody>
      </p:sp>
      <p:sp>
        <p:nvSpPr>
          <p:cNvPr id="66" name="Rectangle 65"/>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0:59</a:t>
            </a:r>
          </a:p>
        </p:txBody>
      </p:sp>
      <p:sp>
        <p:nvSpPr>
          <p:cNvPr id="67" name="Rectangle 66"/>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0:58</a:t>
            </a:r>
          </a:p>
        </p:txBody>
      </p:sp>
      <p:sp>
        <p:nvSpPr>
          <p:cNvPr id="68" name="Rectangle 67"/>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0:57</a:t>
            </a:r>
          </a:p>
        </p:txBody>
      </p:sp>
      <p:sp>
        <p:nvSpPr>
          <p:cNvPr id="69" name="Rectangle 68"/>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0:56</a:t>
            </a:r>
          </a:p>
        </p:txBody>
      </p:sp>
      <p:sp>
        <p:nvSpPr>
          <p:cNvPr id="70" name="Rectangle 69"/>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0:55</a:t>
            </a:r>
          </a:p>
        </p:txBody>
      </p:sp>
      <p:sp>
        <p:nvSpPr>
          <p:cNvPr id="71" name="Rectangle 70"/>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0:54</a:t>
            </a:r>
          </a:p>
        </p:txBody>
      </p:sp>
      <p:sp>
        <p:nvSpPr>
          <p:cNvPr id="72" name="Rectangle 71"/>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0:53</a:t>
            </a:r>
          </a:p>
        </p:txBody>
      </p:sp>
      <p:sp>
        <p:nvSpPr>
          <p:cNvPr id="73" name="Rectangle 72"/>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0:52</a:t>
            </a:r>
          </a:p>
        </p:txBody>
      </p:sp>
      <p:sp>
        <p:nvSpPr>
          <p:cNvPr id="74" name="Rectangle 73"/>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0:51</a:t>
            </a:r>
          </a:p>
        </p:txBody>
      </p:sp>
      <p:sp>
        <p:nvSpPr>
          <p:cNvPr id="75" name="Rectangle 74"/>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0:50</a:t>
            </a:r>
          </a:p>
        </p:txBody>
      </p:sp>
      <p:sp>
        <p:nvSpPr>
          <p:cNvPr id="76" name="Rectangle 75"/>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0:49</a:t>
            </a:r>
          </a:p>
        </p:txBody>
      </p:sp>
      <p:sp>
        <p:nvSpPr>
          <p:cNvPr id="77" name="Rectangle 76"/>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0:48</a:t>
            </a:r>
          </a:p>
        </p:txBody>
      </p:sp>
      <p:sp>
        <p:nvSpPr>
          <p:cNvPr id="78" name="Rectangle 77"/>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0:47</a:t>
            </a:r>
          </a:p>
        </p:txBody>
      </p:sp>
      <p:sp>
        <p:nvSpPr>
          <p:cNvPr id="79" name="Rectangle 78"/>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0:46</a:t>
            </a:r>
          </a:p>
        </p:txBody>
      </p:sp>
      <p:sp>
        <p:nvSpPr>
          <p:cNvPr id="80" name="Rectangle 79"/>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0:45</a:t>
            </a:r>
          </a:p>
        </p:txBody>
      </p:sp>
      <p:sp>
        <p:nvSpPr>
          <p:cNvPr id="81" name="Rectangle 80"/>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0:44</a:t>
            </a:r>
          </a:p>
        </p:txBody>
      </p:sp>
      <p:sp>
        <p:nvSpPr>
          <p:cNvPr id="82" name="Rectangle 81"/>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0:43</a:t>
            </a:r>
          </a:p>
        </p:txBody>
      </p:sp>
      <p:sp>
        <p:nvSpPr>
          <p:cNvPr id="83" name="Rectangle 82"/>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0:42</a:t>
            </a:r>
          </a:p>
        </p:txBody>
      </p:sp>
      <p:sp>
        <p:nvSpPr>
          <p:cNvPr id="84" name="Rectangle 83"/>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0:41</a:t>
            </a:r>
          </a:p>
        </p:txBody>
      </p:sp>
      <p:sp>
        <p:nvSpPr>
          <p:cNvPr id="85" name="Rectangle 84"/>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0:40</a:t>
            </a:r>
          </a:p>
        </p:txBody>
      </p:sp>
      <p:sp>
        <p:nvSpPr>
          <p:cNvPr id="86" name="Rectangle 85"/>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0:39</a:t>
            </a:r>
          </a:p>
        </p:txBody>
      </p:sp>
      <p:sp>
        <p:nvSpPr>
          <p:cNvPr id="87" name="Rectangle 86"/>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0:38</a:t>
            </a:r>
          </a:p>
        </p:txBody>
      </p:sp>
      <p:sp>
        <p:nvSpPr>
          <p:cNvPr id="88" name="Rectangle 87"/>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0:37</a:t>
            </a:r>
          </a:p>
        </p:txBody>
      </p:sp>
      <p:sp>
        <p:nvSpPr>
          <p:cNvPr id="89" name="Rectangle 88"/>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0:36</a:t>
            </a:r>
          </a:p>
        </p:txBody>
      </p:sp>
      <p:sp>
        <p:nvSpPr>
          <p:cNvPr id="90" name="Rectangle 89"/>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0:35</a:t>
            </a:r>
          </a:p>
        </p:txBody>
      </p:sp>
      <p:sp>
        <p:nvSpPr>
          <p:cNvPr id="91" name="Rectangle 90"/>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0:34</a:t>
            </a:r>
          </a:p>
        </p:txBody>
      </p:sp>
      <p:sp>
        <p:nvSpPr>
          <p:cNvPr id="94" name="Rectangle 93"/>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0:33</a:t>
            </a:r>
          </a:p>
        </p:txBody>
      </p:sp>
      <p:sp>
        <p:nvSpPr>
          <p:cNvPr id="95" name="Rectangle 94"/>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0:32</a:t>
            </a:r>
          </a:p>
        </p:txBody>
      </p:sp>
      <p:sp>
        <p:nvSpPr>
          <p:cNvPr id="96" name="Rectangle 95"/>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0:31</a:t>
            </a:r>
          </a:p>
        </p:txBody>
      </p:sp>
      <p:sp>
        <p:nvSpPr>
          <p:cNvPr id="97" name="Rectangle 96"/>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0:30</a:t>
            </a:r>
          </a:p>
        </p:txBody>
      </p:sp>
      <p:sp>
        <p:nvSpPr>
          <p:cNvPr id="98" name="Rectangle 97"/>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0:29</a:t>
            </a:r>
          </a:p>
        </p:txBody>
      </p:sp>
      <p:sp>
        <p:nvSpPr>
          <p:cNvPr id="99" name="Rectangle 98"/>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0:28</a:t>
            </a:r>
          </a:p>
        </p:txBody>
      </p:sp>
      <p:sp>
        <p:nvSpPr>
          <p:cNvPr id="100" name="Rectangle 99"/>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0:27</a:t>
            </a:r>
          </a:p>
        </p:txBody>
      </p:sp>
      <p:sp>
        <p:nvSpPr>
          <p:cNvPr id="101" name="Rectangle 100"/>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0:26</a:t>
            </a:r>
          </a:p>
        </p:txBody>
      </p:sp>
      <p:sp>
        <p:nvSpPr>
          <p:cNvPr id="102" name="Rectangle 101"/>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0:25</a:t>
            </a:r>
          </a:p>
        </p:txBody>
      </p:sp>
      <p:sp>
        <p:nvSpPr>
          <p:cNvPr id="103" name="Rectangle 102"/>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0:24</a:t>
            </a:r>
          </a:p>
        </p:txBody>
      </p:sp>
      <p:sp>
        <p:nvSpPr>
          <p:cNvPr id="104" name="Rectangle 103"/>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0:23</a:t>
            </a:r>
          </a:p>
        </p:txBody>
      </p:sp>
      <p:sp>
        <p:nvSpPr>
          <p:cNvPr id="105" name="Rectangle 104"/>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0:22</a:t>
            </a:r>
          </a:p>
        </p:txBody>
      </p:sp>
      <p:sp>
        <p:nvSpPr>
          <p:cNvPr id="106" name="Rectangle 105"/>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0:21</a:t>
            </a:r>
          </a:p>
        </p:txBody>
      </p:sp>
      <p:sp>
        <p:nvSpPr>
          <p:cNvPr id="107" name="Rectangle 106"/>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0:20</a:t>
            </a:r>
          </a:p>
        </p:txBody>
      </p:sp>
      <p:sp>
        <p:nvSpPr>
          <p:cNvPr id="108" name="Rectangle 107"/>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0:19</a:t>
            </a:r>
          </a:p>
        </p:txBody>
      </p:sp>
      <p:sp>
        <p:nvSpPr>
          <p:cNvPr id="109" name="Rectangle 108"/>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0:18</a:t>
            </a:r>
          </a:p>
        </p:txBody>
      </p:sp>
      <p:sp>
        <p:nvSpPr>
          <p:cNvPr id="110" name="Rectangle 109"/>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0:17</a:t>
            </a:r>
          </a:p>
        </p:txBody>
      </p:sp>
      <p:sp>
        <p:nvSpPr>
          <p:cNvPr id="111" name="Rectangle 110"/>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0:16</a:t>
            </a:r>
          </a:p>
        </p:txBody>
      </p:sp>
      <p:sp>
        <p:nvSpPr>
          <p:cNvPr id="112" name="Rectangle 111"/>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0:15</a:t>
            </a:r>
          </a:p>
        </p:txBody>
      </p:sp>
      <p:sp>
        <p:nvSpPr>
          <p:cNvPr id="113" name="Rectangle 112"/>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0:14</a:t>
            </a:r>
          </a:p>
        </p:txBody>
      </p:sp>
      <p:sp>
        <p:nvSpPr>
          <p:cNvPr id="114" name="Rectangle 113"/>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0:13</a:t>
            </a:r>
          </a:p>
        </p:txBody>
      </p:sp>
      <p:sp>
        <p:nvSpPr>
          <p:cNvPr id="115" name="Rectangle 114"/>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0:12</a:t>
            </a:r>
          </a:p>
        </p:txBody>
      </p:sp>
      <p:sp>
        <p:nvSpPr>
          <p:cNvPr id="116" name="Rectangle 115"/>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0:11</a:t>
            </a:r>
          </a:p>
        </p:txBody>
      </p:sp>
      <p:sp>
        <p:nvSpPr>
          <p:cNvPr id="117" name="Rectangle 116"/>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0:10</a:t>
            </a:r>
          </a:p>
        </p:txBody>
      </p:sp>
      <p:sp>
        <p:nvSpPr>
          <p:cNvPr id="118" name="Rectangle 117"/>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0:09</a:t>
            </a:r>
          </a:p>
        </p:txBody>
      </p:sp>
      <p:sp>
        <p:nvSpPr>
          <p:cNvPr id="119" name="Rectangle 118"/>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0:08</a:t>
            </a:r>
          </a:p>
        </p:txBody>
      </p:sp>
      <p:sp>
        <p:nvSpPr>
          <p:cNvPr id="120" name="Rectangle 119"/>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0:07</a:t>
            </a:r>
          </a:p>
        </p:txBody>
      </p:sp>
      <p:sp>
        <p:nvSpPr>
          <p:cNvPr id="121" name="Rectangle 120"/>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0:06</a:t>
            </a:r>
          </a:p>
        </p:txBody>
      </p:sp>
      <p:sp>
        <p:nvSpPr>
          <p:cNvPr id="122" name="Rectangle 121"/>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0:05</a:t>
            </a:r>
          </a:p>
        </p:txBody>
      </p:sp>
      <p:sp>
        <p:nvSpPr>
          <p:cNvPr id="123" name="Rectangle 122"/>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0:04</a:t>
            </a:r>
          </a:p>
        </p:txBody>
      </p:sp>
      <p:sp>
        <p:nvSpPr>
          <p:cNvPr id="124" name="Rectangle 123"/>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0:03</a:t>
            </a:r>
          </a:p>
        </p:txBody>
      </p:sp>
      <p:sp>
        <p:nvSpPr>
          <p:cNvPr id="125" name="Rectangle 124"/>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0:02</a:t>
            </a:r>
          </a:p>
        </p:txBody>
      </p:sp>
      <p:sp>
        <p:nvSpPr>
          <p:cNvPr id="126" name="Rectangle 125"/>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0:01</a:t>
            </a:r>
          </a:p>
        </p:txBody>
      </p:sp>
      <p:sp>
        <p:nvSpPr>
          <p:cNvPr id="127" name="Rectangle 126"/>
          <p:cNvSpPr>
            <a:spLocks noChangeArrowheads="1"/>
          </p:cNvSpPr>
          <p:nvPr/>
        </p:nvSpPr>
        <p:spPr bwMode="auto">
          <a:xfrm>
            <a:off x="6712647" y="3884100"/>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dirty="0"/>
              <a:t>End</a:t>
            </a:r>
          </a:p>
        </p:txBody>
      </p:sp>
    </p:spTree>
    <p:extLst>
      <p:ext uri="{BB962C8B-B14F-4D97-AF65-F5344CB8AC3E}">
        <p14:creationId xmlns:p14="http://schemas.microsoft.com/office/powerpoint/2010/main" val="1706464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8"/>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9"/>
                                        </p:tgtEl>
                                        <p:attrNameLst>
                                          <p:attrName>style.visibility</p:attrName>
                                        </p:attrNameLst>
                                      </p:cBhvr>
                                      <p:to>
                                        <p:strVal val="visible"/>
                                      </p:to>
                                    </p:set>
                                  </p:childTnLst>
                                </p:cTn>
                              </p:par>
                            </p:childTnLst>
                          </p:cTn>
                        </p:par>
                        <p:par>
                          <p:cTn id="19" fill="hold">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10"/>
                                        </p:tgtEl>
                                        <p:attrNameLst>
                                          <p:attrName>style.visibility</p:attrName>
                                        </p:attrNameLst>
                                      </p:cBhvr>
                                      <p:to>
                                        <p:strVal val="visible"/>
                                      </p:to>
                                    </p:set>
                                  </p:childTnLst>
                                </p:cTn>
                              </p:par>
                            </p:childTnLst>
                          </p:cTn>
                        </p:par>
                        <p:par>
                          <p:cTn id="22" fill="hold">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11"/>
                                        </p:tgtEl>
                                        <p:attrNameLst>
                                          <p:attrName>style.visibility</p:attrName>
                                        </p:attrNameLst>
                                      </p:cBhvr>
                                      <p:to>
                                        <p:strVal val="visible"/>
                                      </p:to>
                                    </p:set>
                                  </p:childTnLst>
                                </p:cTn>
                              </p:par>
                            </p:childTnLst>
                          </p:cTn>
                        </p:par>
                        <p:par>
                          <p:cTn id="25" fill="hold">
                            <p:stCondLst>
                              <p:cond delay="6000"/>
                            </p:stCondLst>
                            <p:childTnLst>
                              <p:par>
                                <p:cTn id="26" presetID="1" presetClass="entr" presetSubtype="0" fill="hold" grpId="0" nodeType="afterEffect">
                                  <p:stCondLst>
                                    <p:cond delay="1000"/>
                                  </p:stCondLst>
                                  <p:childTnLst>
                                    <p:set>
                                      <p:cBhvr>
                                        <p:cTn id="27" dur="1" fill="hold">
                                          <p:stCondLst>
                                            <p:cond delay="0"/>
                                          </p:stCondLst>
                                        </p:cTn>
                                        <p:tgtEl>
                                          <p:spTgt spid="12"/>
                                        </p:tgtEl>
                                        <p:attrNameLst>
                                          <p:attrName>style.visibility</p:attrName>
                                        </p:attrNameLst>
                                      </p:cBhvr>
                                      <p:to>
                                        <p:strVal val="visible"/>
                                      </p:to>
                                    </p:set>
                                  </p:childTnLst>
                                </p:cTn>
                              </p:par>
                            </p:childTnLst>
                          </p:cTn>
                        </p:par>
                        <p:par>
                          <p:cTn id="28" fill="hold">
                            <p:stCondLst>
                              <p:cond delay="7000"/>
                            </p:stCondLst>
                            <p:childTnLst>
                              <p:par>
                                <p:cTn id="29" presetID="1" presetClass="entr" presetSubtype="0" fill="hold" grpId="0" nodeType="afterEffect">
                                  <p:stCondLst>
                                    <p:cond delay="1000"/>
                                  </p:stCondLst>
                                  <p:childTnLst>
                                    <p:set>
                                      <p:cBhvr>
                                        <p:cTn id="30" dur="1" fill="hold">
                                          <p:stCondLst>
                                            <p:cond delay="0"/>
                                          </p:stCondLst>
                                        </p:cTn>
                                        <p:tgtEl>
                                          <p:spTgt spid="13"/>
                                        </p:tgtEl>
                                        <p:attrNameLst>
                                          <p:attrName>style.visibility</p:attrName>
                                        </p:attrNameLst>
                                      </p:cBhvr>
                                      <p:to>
                                        <p:strVal val="visible"/>
                                      </p:to>
                                    </p:set>
                                  </p:childTnLst>
                                </p:cTn>
                              </p:par>
                            </p:childTnLst>
                          </p:cTn>
                        </p:par>
                        <p:par>
                          <p:cTn id="31" fill="hold">
                            <p:stCondLst>
                              <p:cond delay="8000"/>
                            </p:stCondLst>
                            <p:childTnLst>
                              <p:par>
                                <p:cTn id="32" presetID="1" presetClass="entr" presetSubtype="0" fill="hold" grpId="0" nodeType="afterEffect">
                                  <p:stCondLst>
                                    <p:cond delay="1000"/>
                                  </p:stCondLst>
                                  <p:childTnLst>
                                    <p:set>
                                      <p:cBhvr>
                                        <p:cTn id="33" dur="1" fill="hold">
                                          <p:stCondLst>
                                            <p:cond delay="0"/>
                                          </p:stCondLst>
                                        </p:cTn>
                                        <p:tgtEl>
                                          <p:spTgt spid="14"/>
                                        </p:tgtEl>
                                        <p:attrNameLst>
                                          <p:attrName>style.visibility</p:attrName>
                                        </p:attrNameLst>
                                      </p:cBhvr>
                                      <p:to>
                                        <p:strVal val="visible"/>
                                      </p:to>
                                    </p:set>
                                  </p:childTnLst>
                                </p:cTn>
                              </p:par>
                            </p:childTnLst>
                          </p:cTn>
                        </p:par>
                        <p:par>
                          <p:cTn id="34" fill="hold">
                            <p:stCondLst>
                              <p:cond delay="9000"/>
                            </p:stCondLst>
                            <p:childTnLst>
                              <p:par>
                                <p:cTn id="35" presetID="1" presetClass="entr" presetSubtype="0" fill="hold" grpId="0" nodeType="afterEffect">
                                  <p:stCondLst>
                                    <p:cond delay="1000"/>
                                  </p:stCondLst>
                                  <p:childTnLst>
                                    <p:set>
                                      <p:cBhvr>
                                        <p:cTn id="36" dur="1" fill="hold">
                                          <p:stCondLst>
                                            <p:cond delay="0"/>
                                          </p:stCondLst>
                                        </p:cTn>
                                        <p:tgtEl>
                                          <p:spTgt spid="15"/>
                                        </p:tgtEl>
                                        <p:attrNameLst>
                                          <p:attrName>style.visibility</p:attrName>
                                        </p:attrNameLst>
                                      </p:cBhvr>
                                      <p:to>
                                        <p:strVal val="visible"/>
                                      </p:to>
                                    </p:set>
                                  </p:childTnLst>
                                </p:cTn>
                              </p:par>
                            </p:childTnLst>
                          </p:cTn>
                        </p:par>
                        <p:par>
                          <p:cTn id="37" fill="hold">
                            <p:stCondLst>
                              <p:cond delay="10000"/>
                            </p:stCondLst>
                            <p:childTnLst>
                              <p:par>
                                <p:cTn id="38" presetID="1" presetClass="entr" presetSubtype="0" fill="hold" grpId="0" nodeType="afterEffect">
                                  <p:stCondLst>
                                    <p:cond delay="1000"/>
                                  </p:stCondLst>
                                  <p:childTnLst>
                                    <p:set>
                                      <p:cBhvr>
                                        <p:cTn id="39" dur="1" fill="hold">
                                          <p:stCondLst>
                                            <p:cond delay="0"/>
                                          </p:stCondLst>
                                        </p:cTn>
                                        <p:tgtEl>
                                          <p:spTgt spid="16"/>
                                        </p:tgtEl>
                                        <p:attrNameLst>
                                          <p:attrName>style.visibility</p:attrName>
                                        </p:attrNameLst>
                                      </p:cBhvr>
                                      <p:to>
                                        <p:strVal val="visible"/>
                                      </p:to>
                                    </p:set>
                                  </p:childTnLst>
                                </p:cTn>
                              </p:par>
                            </p:childTnLst>
                          </p:cTn>
                        </p:par>
                        <p:par>
                          <p:cTn id="40" fill="hold">
                            <p:stCondLst>
                              <p:cond delay="11000"/>
                            </p:stCondLst>
                            <p:childTnLst>
                              <p:par>
                                <p:cTn id="41" presetID="1" presetClass="entr" presetSubtype="0" fill="hold" grpId="0" nodeType="afterEffect">
                                  <p:stCondLst>
                                    <p:cond delay="1000"/>
                                  </p:stCondLst>
                                  <p:childTnLst>
                                    <p:set>
                                      <p:cBhvr>
                                        <p:cTn id="42" dur="1" fill="hold">
                                          <p:stCondLst>
                                            <p:cond delay="0"/>
                                          </p:stCondLst>
                                        </p:cTn>
                                        <p:tgtEl>
                                          <p:spTgt spid="17"/>
                                        </p:tgtEl>
                                        <p:attrNameLst>
                                          <p:attrName>style.visibility</p:attrName>
                                        </p:attrNameLst>
                                      </p:cBhvr>
                                      <p:to>
                                        <p:strVal val="visible"/>
                                      </p:to>
                                    </p:set>
                                  </p:childTnLst>
                                </p:cTn>
                              </p:par>
                            </p:childTnLst>
                          </p:cTn>
                        </p:par>
                        <p:par>
                          <p:cTn id="43" fill="hold">
                            <p:stCondLst>
                              <p:cond delay="12000"/>
                            </p:stCondLst>
                            <p:childTnLst>
                              <p:par>
                                <p:cTn id="44" presetID="1" presetClass="entr" presetSubtype="0" fill="hold" grpId="0" nodeType="afterEffect">
                                  <p:stCondLst>
                                    <p:cond delay="1000"/>
                                  </p:stCondLst>
                                  <p:childTnLst>
                                    <p:set>
                                      <p:cBhvr>
                                        <p:cTn id="45" dur="1" fill="hold">
                                          <p:stCondLst>
                                            <p:cond delay="0"/>
                                          </p:stCondLst>
                                        </p:cTn>
                                        <p:tgtEl>
                                          <p:spTgt spid="18"/>
                                        </p:tgtEl>
                                        <p:attrNameLst>
                                          <p:attrName>style.visibility</p:attrName>
                                        </p:attrNameLst>
                                      </p:cBhvr>
                                      <p:to>
                                        <p:strVal val="visible"/>
                                      </p:to>
                                    </p:set>
                                  </p:childTnLst>
                                </p:cTn>
                              </p:par>
                            </p:childTnLst>
                          </p:cTn>
                        </p:par>
                        <p:par>
                          <p:cTn id="46" fill="hold">
                            <p:stCondLst>
                              <p:cond delay="13000"/>
                            </p:stCondLst>
                            <p:childTnLst>
                              <p:par>
                                <p:cTn id="47" presetID="1" presetClass="entr" presetSubtype="0" fill="hold" grpId="0" nodeType="afterEffect">
                                  <p:stCondLst>
                                    <p:cond delay="1000"/>
                                  </p:stCondLst>
                                  <p:childTnLst>
                                    <p:set>
                                      <p:cBhvr>
                                        <p:cTn id="48" dur="1" fill="hold">
                                          <p:stCondLst>
                                            <p:cond delay="0"/>
                                          </p:stCondLst>
                                        </p:cTn>
                                        <p:tgtEl>
                                          <p:spTgt spid="19"/>
                                        </p:tgtEl>
                                        <p:attrNameLst>
                                          <p:attrName>style.visibility</p:attrName>
                                        </p:attrNameLst>
                                      </p:cBhvr>
                                      <p:to>
                                        <p:strVal val="visible"/>
                                      </p:to>
                                    </p:set>
                                  </p:childTnLst>
                                </p:cTn>
                              </p:par>
                            </p:childTnLst>
                          </p:cTn>
                        </p:par>
                        <p:par>
                          <p:cTn id="49" fill="hold">
                            <p:stCondLst>
                              <p:cond delay="14000"/>
                            </p:stCondLst>
                            <p:childTnLst>
                              <p:par>
                                <p:cTn id="50" presetID="1" presetClass="entr" presetSubtype="0" fill="hold" grpId="0" nodeType="afterEffect">
                                  <p:stCondLst>
                                    <p:cond delay="1000"/>
                                  </p:stCondLst>
                                  <p:childTnLst>
                                    <p:set>
                                      <p:cBhvr>
                                        <p:cTn id="51" dur="1" fill="hold">
                                          <p:stCondLst>
                                            <p:cond delay="0"/>
                                          </p:stCondLst>
                                        </p:cTn>
                                        <p:tgtEl>
                                          <p:spTgt spid="20"/>
                                        </p:tgtEl>
                                        <p:attrNameLst>
                                          <p:attrName>style.visibility</p:attrName>
                                        </p:attrNameLst>
                                      </p:cBhvr>
                                      <p:to>
                                        <p:strVal val="visible"/>
                                      </p:to>
                                    </p:set>
                                  </p:childTnLst>
                                </p:cTn>
                              </p:par>
                            </p:childTnLst>
                          </p:cTn>
                        </p:par>
                        <p:par>
                          <p:cTn id="52" fill="hold">
                            <p:stCondLst>
                              <p:cond delay="15000"/>
                            </p:stCondLst>
                            <p:childTnLst>
                              <p:par>
                                <p:cTn id="53" presetID="1" presetClass="entr" presetSubtype="0" fill="hold" grpId="0" nodeType="afterEffect">
                                  <p:stCondLst>
                                    <p:cond delay="1000"/>
                                  </p:stCondLst>
                                  <p:childTnLst>
                                    <p:set>
                                      <p:cBhvr>
                                        <p:cTn id="54" dur="1" fill="hold">
                                          <p:stCondLst>
                                            <p:cond delay="0"/>
                                          </p:stCondLst>
                                        </p:cTn>
                                        <p:tgtEl>
                                          <p:spTgt spid="21"/>
                                        </p:tgtEl>
                                        <p:attrNameLst>
                                          <p:attrName>style.visibility</p:attrName>
                                        </p:attrNameLst>
                                      </p:cBhvr>
                                      <p:to>
                                        <p:strVal val="visible"/>
                                      </p:to>
                                    </p:set>
                                  </p:childTnLst>
                                </p:cTn>
                              </p:par>
                            </p:childTnLst>
                          </p:cTn>
                        </p:par>
                        <p:par>
                          <p:cTn id="55" fill="hold">
                            <p:stCondLst>
                              <p:cond delay="16000"/>
                            </p:stCondLst>
                            <p:childTnLst>
                              <p:par>
                                <p:cTn id="56" presetID="1" presetClass="entr" presetSubtype="0" fill="hold" grpId="0" nodeType="afterEffect">
                                  <p:stCondLst>
                                    <p:cond delay="1000"/>
                                  </p:stCondLst>
                                  <p:childTnLst>
                                    <p:set>
                                      <p:cBhvr>
                                        <p:cTn id="57" dur="1" fill="hold">
                                          <p:stCondLst>
                                            <p:cond delay="0"/>
                                          </p:stCondLst>
                                        </p:cTn>
                                        <p:tgtEl>
                                          <p:spTgt spid="22"/>
                                        </p:tgtEl>
                                        <p:attrNameLst>
                                          <p:attrName>style.visibility</p:attrName>
                                        </p:attrNameLst>
                                      </p:cBhvr>
                                      <p:to>
                                        <p:strVal val="visible"/>
                                      </p:to>
                                    </p:set>
                                  </p:childTnLst>
                                </p:cTn>
                              </p:par>
                            </p:childTnLst>
                          </p:cTn>
                        </p:par>
                        <p:par>
                          <p:cTn id="58" fill="hold">
                            <p:stCondLst>
                              <p:cond delay="17000"/>
                            </p:stCondLst>
                            <p:childTnLst>
                              <p:par>
                                <p:cTn id="59" presetID="1" presetClass="entr" presetSubtype="0" fill="hold" grpId="0" nodeType="afterEffect">
                                  <p:stCondLst>
                                    <p:cond delay="1000"/>
                                  </p:stCondLst>
                                  <p:childTnLst>
                                    <p:set>
                                      <p:cBhvr>
                                        <p:cTn id="60" dur="1" fill="hold">
                                          <p:stCondLst>
                                            <p:cond delay="0"/>
                                          </p:stCondLst>
                                        </p:cTn>
                                        <p:tgtEl>
                                          <p:spTgt spid="23"/>
                                        </p:tgtEl>
                                        <p:attrNameLst>
                                          <p:attrName>style.visibility</p:attrName>
                                        </p:attrNameLst>
                                      </p:cBhvr>
                                      <p:to>
                                        <p:strVal val="visible"/>
                                      </p:to>
                                    </p:set>
                                  </p:childTnLst>
                                </p:cTn>
                              </p:par>
                            </p:childTnLst>
                          </p:cTn>
                        </p:par>
                        <p:par>
                          <p:cTn id="61" fill="hold">
                            <p:stCondLst>
                              <p:cond delay="18000"/>
                            </p:stCondLst>
                            <p:childTnLst>
                              <p:par>
                                <p:cTn id="62" presetID="1" presetClass="entr" presetSubtype="0" fill="hold" grpId="0" nodeType="afterEffect">
                                  <p:stCondLst>
                                    <p:cond delay="1000"/>
                                  </p:stCondLst>
                                  <p:childTnLst>
                                    <p:set>
                                      <p:cBhvr>
                                        <p:cTn id="63" dur="1" fill="hold">
                                          <p:stCondLst>
                                            <p:cond delay="0"/>
                                          </p:stCondLst>
                                        </p:cTn>
                                        <p:tgtEl>
                                          <p:spTgt spid="24"/>
                                        </p:tgtEl>
                                        <p:attrNameLst>
                                          <p:attrName>style.visibility</p:attrName>
                                        </p:attrNameLst>
                                      </p:cBhvr>
                                      <p:to>
                                        <p:strVal val="visible"/>
                                      </p:to>
                                    </p:set>
                                  </p:childTnLst>
                                </p:cTn>
                              </p:par>
                            </p:childTnLst>
                          </p:cTn>
                        </p:par>
                        <p:par>
                          <p:cTn id="64" fill="hold">
                            <p:stCondLst>
                              <p:cond delay="19000"/>
                            </p:stCondLst>
                            <p:childTnLst>
                              <p:par>
                                <p:cTn id="65" presetID="1" presetClass="entr" presetSubtype="0" fill="hold" grpId="0" nodeType="afterEffect">
                                  <p:stCondLst>
                                    <p:cond delay="1000"/>
                                  </p:stCondLst>
                                  <p:childTnLst>
                                    <p:set>
                                      <p:cBhvr>
                                        <p:cTn id="66" dur="1" fill="hold">
                                          <p:stCondLst>
                                            <p:cond delay="0"/>
                                          </p:stCondLst>
                                        </p:cTn>
                                        <p:tgtEl>
                                          <p:spTgt spid="25"/>
                                        </p:tgtEl>
                                        <p:attrNameLst>
                                          <p:attrName>style.visibility</p:attrName>
                                        </p:attrNameLst>
                                      </p:cBhvr>
                                      <p:to>
                                        <p:strVal val="visible"/>
                                      </p:to>
                                    </p:set>
                                  </p:childTnLst>
                                </p:cTn>
                              </p:par>
                            </p:childTnLst>
                          </p:cTn>
                        </p:par>
                        <p:par>
                          <p:cTn id="67" fill="hold">
                            <p:stCondLst>
                              <p:cond delay="20000"/>
                            </p:stCondLst>
                            <p:childTnLst>
                              <p:par>
                                <p:cTn id="68" presetID="1" presetClass="entr" presetSubtype="0" fill="hold" grpId="0" nodeType="afterEffect">
                                  <p:stCondLst>
                                    <p:cond delay="1000"/>
                                  </p:stCondLst>
                                  <p:childTnLst>
                                    <p:set>
                                      <p:cBhvr>
                                        <p:cTn id="69" dur="1" fill="hold">
                                          <p:stCondLst>
                                            <p:cond delay="0"/>
                                          </p:stCondLst>
                                        </p:cTn>
                                        <p:tgtEl>
                                          <p:spTgt spid="26"/>
                                        </p:tgtEl>
                                        <p:attrNameLst>
                                          <p:attrName>style.visibility</p:attrName>
                                        </p:attrNameLst>
                                      </p:cBhvr>
                                      <p:to>
                                        <p:strVal val="visible"/>
                                      </p:to>
                                    </p:set>
                                  </p:childTnLst>
                                </p:cTn>
                              </p:par>
                            </p:childTnLst>
                          </p:cTn>
                        </p:par>
                        <p:par>
                          <p:cTn id="70" fill="hold">
                            <p:stCondLst>
                              <p:cond delay="21000"/>
                            </p:stCondLst>
                            <p:childTnLst>
                              <p:par>
                                <p:cTn id="71" presetID="1" presetClass="entr" presetSubtype="0" fill="hold" grpId="0" nodeType="afterEffect">
                                  <p:stCondLst>
                                    <p:cond delay="1000"/>
                                  </p:stCondLst>
                                  <p:childTnLst>
                                    <p:set>
                                      <p:cBhvr>
                                        <p:cTn id="72" dur="1" fill="hold">
                                          <p:stCondLst>
                                            <p:cond delay="0"/>
                                          </p:stCondLst>
                                        </p:cTn>
                                        <p:tgtEl>
                                          <p:spTgt spid="27"/>
                                        </p:tgtEl>
                                        <p:attrNameLst>
                                          <p:attrName>style.visibility</p:attrName>
                                        </p:attrNameLst>
                                      </p:cBhvr>
                                      <p:to>
                                        <p:strVal val="visible"/>
                                      </p:to>
                                    </p:set>
                                  </p:childTnLst>
                                </p:cTn>
                              </p:par>
                            </p:childTnLst>
                          </p:cTn>
                        </p:par>
                        <p:par>
                          <p:cTn id="73" fill="hold">
                            <p:stCondLst>
                              <p:cond delay="22000"/>
                            </p:stCondLst>
                            <p:childTnLst>
                              <p:par>
                                <p:cTn id="74" presetID="1" presetClass="entr" presetSubtype="0" fill="hold" grpId="0" nodeType="afterEffect">
                                  <p:stCondLst>
                                    <p:cond delay="1000"/>
                                  </p:stCondLst>
                                  <p:childTnLst>
                                    <p:set>
                                      <p:cBhvr>
                                        <p:cTn id="75" dur="1" fill="hold">
                                          <p:stCondLst>
                                            <p:cond delay="0"/>
                                          </p:stCondLst>
                                        </p:cTn>
                                        <p:tgtEl>
                                          <p:spTgt spid="28"/>
                                        </p:tgtEl>
                                        <p:attrNameLst>
                                          <p:attrName>style.visibility</p:attrName>
                                        </p:attrNameLst>
                                      </p:cBhvr>
                                      <p:to>
                                        <p:strVal val="visible"/>
                                      </p:to>
                                    </p:set>
                                  </p:childTnLst>
                                </p:cTn>
                              </p:par>
                            </p:childTnLst>
                          </p:cTn>
                        </p:par>
                        <p:par>
                          <p:cTn id="76" fill="hold">
                            <p:stCondLst>
                              <p:cond delay="23000"/>
                            </p:stCondLst>
                            <p:childTnLst>
                              <p:par>
                                <p:cTn id="77" presetID="1" presetClass="entr" presetSubtype="0" fill="hold" grpId="0" nodeType="afterEffect">
                                  <p:stCondLst>
                                    <p:cond delay="1000"/>
                                  </p:stCondLst>
                                  <p:childTnLst>
                                    <p:set>
                                      <p:cBhvr>
                                        <p:cTn id="78" dur="1" fill="hold">
                                          <p:stCondLst>
                                            <p:cond delay="0"/>
                                          </p:stCondLst>
                                        </p:cTn>
                                        <p:tgtEl>
                                          <p:spTgt spid="29"/>
                                        </p:tgtEl>
                                        <p:attrNameLst>
                                          <p:attrName>style.visibility</p:attrName>
                                        </p:attrNameLst>
                                      </p:cBhvr>
                                      <p:to>
                                        <p:strVal val="visible"/>
                                      </p:to>
                                    </p:set>
                                  </p:childTnLst>
                                </p:cTn>
                              </p:par>
                            </p:childTnLst>
                          </p:cTn>
                        </p:par>
                        <p:par>
                          <p:cTn id="79" fill="hold">
                            <p:stCondLst>
                              <p:cond delay="24000"/>
                            </p:stCondLst>
                            <p:childTnLst>
                              <p:par>
                                <p:cTn id="80" presetID="1" presetClass="entr" presetSubtype="0" fill="hold" grpId="0" nodeType="afterEffect">
                                  <p:stCondLst>
                                    <p:cond delay="1000"/>
                                  </p:stCondLst>
                                  <p:childTnLst>
                                    <p:set>
                                      <p:cBhvr>
                                        <p:cTn id="81" dur="1" fill="hold">
                                          <p:stCondLst>
                                            <p:cond delay="0"/>
                                          </p:stCondLst>
                                        </p:cTn>
                                        <p:tgtEl>
                                          <p:spTgt spid="30"/>
                                        </p:tgtEl>
                                        <p:attrNameLst>
                                          <p:attrName>style.visibility</p:attrName>
                                        </p:attrNameLst>
                                      </p:cBhvr>
                                      <p:to>
                                        <p:strVal val="visible"/>
                                      </p:to>
                                    </p:set>
                                  </p:childTnLst>
                                </p:cTn>
                              </p:par>
                            </p:childTnLst>
                          </p:cTn>
                        </p:par>
                        <p:par>
                          <p:cTn id="82" fill="hold">
                            <p:stCondLst>
                              <p:cond delay="25000"/>
                            </p:stCondLst>
                            <p:childTnLst>
                              <p:par>
                                <p:cTn id="83" presetID="1" presetClass="entr" presetSubtype="0" fill="hold" grpId="0" nodeType="afterEffect">
                                  <p:stCondLst>
                                    <p:cond delay="1000"/>
                                  </p:stCondLst>
                                  <p:childTnLst>
                                    <p:set>
                                      <p:cBhvr>
                                        <p:cTn id="84" dur="1" fill="hold">
                                          <p:stCondLst>
                                            <p:cond delay="0"/>
                                          </p:stCondLst>
                                        </p:cTn>
                                        <p:tgtEl>
                                          <p:spTgt spid="31"/>
                                        </p:tgtEl>
                                        <p:attrNameLst>
                                          <p:attrName>style.visibility</p:attrName>
                                        </p:attrNameLst>
                                      </p:cBhvr>
                                      <p:to>
                                        <p:strVal val="visible"/>
                                      </p:to>
                                    </p:set>
                                  </p:childTnLst>
                                </p:cTn>
                              </p:par>
                            </p:childTnLst>
                          </p:cTn>
                        </p:par>
                        <p:par>
                          <p:cTn id="85" fill="hold">
                            <p:stCondLst>
                              <p:cond delay="26000"/>
                            </p:stCondLst>
                            <p:childTnLst>
                              <p:par>
                                <p:cTn id="86" presetID="1" presetClass="entr" presetSubtype="0" fill="hold" grpId="0" nodeType="afterEffect">
                                  <p:stCondLst>
                                    <p:cond delay="1000"/>
                                  </p:stCondLst>
                                  <p:childTnLst>
                                    <p:set>
                                      <p:cBhvr>
                                        <p:cTn id="87" dur="1" fill="hold">
                                          <p:stCondLst>
                                            <p:cond delay="0"/>
                                          </p:stCondLst>
                                        </p:cTn>
                                        <p:tgtEl>
                                          <p:spTgt spid="32"/>
                                        </p:tgtEl>
                                        <p:attrNameLst>
                                          <p:attrName>style.visibility</p:attrName>
                                        </p:attrNameLst>
                                      </p:cBhvr>
                                      <p:to>
                                        <p:strVal val="visible"/>
                                      </p:to>
                                    </p:set>
                                  </p:childTnLst>
                                </p:cTn>
                              </p:par>
                            </p:childTnLst>
                          </p:cTn>
                        </p:par>
                        <p:par>
                          <p:cTn id="88" fill="hold">
                            <p:stCondLst>
                              <p:cond delay="27000"/>
                            </p:stCondLst>
                            <p:childTnLst>
                              <p:par>
                                <p:cTn id="89" presetID="1" presetClass="entr" presetSubtype="0" fill="hold" grpId="0" nodeType="afterEffect">
                                  <p:stCondLst>
                                    <p:cond delay="1000"/>
                                  </p:stCondLst>
                                  <p:childTnLst>
                                    <p:set>
                                      <p:cBhvr>
                                        <p:cTn id="90" dur="1" fill="hold">
                                          <p:stCondLst>
                                            <p:cond delay="0"/>
                                          </p:stCondLst>
                                        </p:cTn>
                                        <p:tgtEl>
                                          <p:spTgt spid="33"/>
                                        </p:tgtEl>
                                        <p:attrNameLst>
                                          <p:attrName>style.visibility</p:attrName>
                                        </p:attrNameLst>
                                      </p:cBhvr>
                                      <p:to>
                                        <p:strVal val="visible"/>
                                      </p:to>
                                    </p:set>
                                  </p:childTnLst>
                                </p:cTn>
                              </p:par>
                            </p:childTnLst>
                          </p:cTn>
                        </p:par>
                        <p:par>
                          <p:cTn id="91" fill="hold">
                            <p:stCondLst>
                              <p:cond delay="28000"/>
                            </p:stCondLst>
                            <p:childTnLst>
                              <p:par>
                                <p:cTn id="92" presetID="1" presetClass="entr" presetSubtype="0" fill="hold" grpId="0" nodeType="afterEffect">
                                  <p:stCondLst>
                                    <p:cond delay="1000"/>
                                  </p:stCondLst>
                                  <p:childTnLst>
                                    <p:set>
                                      <p:cBhvr>
                                        <p:cTn id="93" dur="1" fill="hold">
                                          <p:stCondLst>
                                            <p:cond delay="0"/>
                                          </p:stCondLst>
                                        </p:cTn>
                                        <p:tgtEl>
                                          <p:spTgt spid="34"/>
                                        </p:tgtEl>
                                        <p:attrNameLst>
                                          <p:attrName>style.visibility</p:attrName>
                                        </p:attrNameLst>
                                      </p:cBhvr>
                                      <p:to>
                                        <p:strVal val="visible"/>
                                      </p:to>
                                    </p:set>
                                  </p:childTnLst>
                                </p:cTn>
                              </p:par>
                            </p:childTnLst>
                          </p:cTn>
                        </p:par>
                        <p:par>
                          <p:cTn id="94" fill="hold">
                            <p:stCondLst>
                              <p:cond delay="29000"/>
                            </p:stCondLst>
                            <p:childTnLst>
                              <p:par>
                                <p:cTn id="95" presetID="1" presetClass="entr" presetSubtype="0" fill="hold" grpId="0" nodeType="afterEffect">
                                  <p:stCondLst>
                                    <p:cond delay="1000"/>
                                  </p:stCondLst>
                                  <p:childTnLst>
                                    <p:set>
                                      <p:cBhvr>
                                        <p:cTn id="96" dur="1" fill="hold">
                                          <p:stCondLst>
                                            <p:cond delay="0"/>
                                          </p:stCondLst>
                                        </p:cTn>
                                        <p:tgtEl>
                                          <p:spTgt spid="35"/>
                                        </p:tgtEl>
                                        <p:attrNameLst>
                                          <p:attrName>style.visibility</p:attrName>
                                        </p:attrNameLst>
                                      </p:cBhvr>
                                      <p:to>
                                        <p:strVal val="visible"/>
                                      </p:to>
                                    </p:set>
                                  </p:childTnLst>
                                </p:cTn>
                              </p:par>
                            </p:childTnLst>
                          </p:cTn>
                        </p:par>
                        <p:par>
                          <p:cTn id="97" fill="hold">
                            <p:stCondLst>
                              <p:cond delay="30000"/>
                            </p:stCondLst>
                            <p:childTnLst>
                              <p:par>
                                <p:cTn id="98" presetID="1" presetClass="entr" presetSubtype="0" fill="hold" grpId="0" nodeType="afterEffect">
                                  <p:stCondLst>
                                    <p:cond delay="1000"/>
                                  </p:stCondLst>
                                  <p:childTnLst>
                                    <p:set>
                                      <p:cBhvr>
                                        <p:cTn id="99" dur="1" fill="hold">
                                          <p:stCondLst>
                                            <p:cond delay="0"/>
                                          </p:stCondLst>
                                        </p:cTn>
                                        <p:tgtEl>
                                          <p:spTgt spid="36"/>
                                        </p:tgtEl>
                                        <p:attrNameLst>
                                          <p:attrName>style.visibility</p:attrName>
                                        </p:attrNameLst>
                                      </p:cBhvr>
                                      <p:to>
                                        <p:strVal val="visible"/>
                                      </p:to>
                                    </p:set>
                                  </p:childTnLst>
                                </p:cTn>
                              </p:par>
                            </p:childTnLst>
                          </p:cTn>
                        </p:par>
                        <p:par>
                          <p:cTn id="100" fill="hold">
                            <p:stCondLst>
                              <p:cond delay="31000"/>
                            </p:stCondLst>
                            <p:childTnLst>
                              <p:par>
                                <p:cTn id="101" presetID="1" presetClass="entr" presetSubtype="0" fill="hold" grpId="0" nodeType="afterEffect">
                                  <p:stCondLst>
                                    <p:cond delay="1000"/>
                                  </p:stCondLst>
                                  <p:childTnLst>
                                    <p:set>
                                      <p:cBhvr>
                                        <p:cTn id="102" dur="1" fill="hold">
                                          <p:stCondLst>
                                            <p:cond delay="0"/>
                                          </p:stCondLst>
                                        </p:cTn>
                                        <p:tgtEl>
                                          <p:spTgt spid="37"/>
                                        </p:tgtEl>
                                        <p:attrNameLst>
                                          <p:attrName>style.visibility</p:attrName>
                                        </p:attrNameLst>
                                      </p:cBhvr>
                                      <p:to>
                                        <p:strVal val="visible"/>
                                      </p:to>
                                    </p:set>
                                  </p:childTnLst>
                                </p:cTn>
                              </p:par>
                            </p:childTnLst>
                          </p:cTn>
                        </p:par>
                        <p:par>
                          <p:cTn id="103" fill="hold">
                            <p:stCondLst>
                              <p:cond delay="32000"/>
                            </p:stCondLst>
                            <p:childTnLst>
                              <p:par>
                                <p:cTn id="104" presetID="1" presetClass="entr" presetSubtype="0" fill="hold" grpId="0" nodeType="afterEffect">
                                  <p:stCondLst>
                                    <p:cond delay="1000"/>
                                  </p:stCondLst>
                                  <p:childTnLst>
                                    <p:set>
                                      <p:cBhvr>
                                        <p:cTn id="105" dur="1" fill="hold">
                                          <p:stCondLst>
                                            <p:cond delay="0"/>
                                          </p:stCondLst>
                                        </p:cTn>
                                        <p:tgtEl>
                                          <p:spTgt spid="38"/>
                                        </p:tgtEl>
                                        <p:attrNameLst>
                                          <p:attrName>style.visibility</p:attrName>
                                        </p:attrNameLst>
                                      </p:cBhvr>
                                      <p:to>
                                        <p:strVal val="visible"/>
                                      </p:to>
                                    </p:set>
                                  </p:childTnLst>
                                </p:cTn>
                              </p:par>
                            </p:childTnLst>
                          </p:cTn>
                        </p:par>
                        <p:par>
                          <p:cTn id="106" fill="hold">
                            <p:stCondLst>
                              <p:cond delay="33000"/>
                            </p:stCondLst>
                            <p:childTnLst>
                              <p:par>
                                <p:cTn id="107" presetID="1" presetClass="entr" presetSubtype="0" fill="hold" grpId="0" nodeType="afterEffect">
                                  <p:stCondLst>
                                    <p:cond delay="1000"/>
                                  </p:stCondLst>
                                  <p:childTnLst>
                                    <p:set>
                                      <p:cBhvr>
                                        <p:cTn id="108" dur="1" fill="hold">
                                          <p:stCondLst>
                                            <p:cond delay="0"/>
                                          </p:stCondLst>
                                        </p:cTn>
                                        <p:tgtEl>
                                          <p:spTgt spid="39"/>
                                        </p:tgtEl>
                                        <p:attrNameLst>
                                          <p:attrName>style.visibility</p:attrName>
                                        </p:attrNameLst>
                                      </p:cBhvr>
                                      <p:to>
                                        <p:strVal val="visible"/>
                                      </p:to>
                                    </p:set>
                                  </p:childTnLst>
                                </p:cTn>
                              </p:par>
                            </p:childTnLst>
                          </p:cTn>
                        </p:par>
                        <p:par>
                          <p:cTn id="109" fill="hold">
                            <p:stCondLst>
                              <p:cond delay="34000"/>
                            </p:stCondLst>
                            <p:childTnLst>
                              <p:par>
                                <p:cTn id="110" presetID="1" presetClass="entr" presetSubtype="0" fill="hold" grpId="0" nodeType="afterEffect">
                                  <p:stCondLst>
                                    <p:cond delay="1000"/>
                                  </p:stCondLst>
                                  <p:childTnLst>
                                    <p:set>
                                      <p:cBhvr>
                                        <p:cTn id="111" dur="1" fill="hold">
                                          <p:stCondLst>
                                            <p:cond delay="0"/>
                                          </p:stCondLst>
                                        </p:cTn>
                                        <p:tgtEl>
                                          <p:spTgt spid="40"/>
                                        </p:tgtEl>
                                        <p:attrNameLst>
                                          <p:attrName>style.visibility</p:attrName>
                                        </p:attrNameLst>
                                      </p:cBhvr>
                                      <p:to>
                                        <p:strVal val="visible"/>
                                      </p:to>
                                    </p:set>
                                  </p:childTnLst>
                                </p:cTn>
                              </p:par>
                            </p:childTnLst>
                          </p:cTn>
                        </p:par>
                        <p:par>
                          <p:cTn id="112" fill="hold">
                            <p:stCondLst>
                              <p:cond delay="35000"/>
                            </p:stCondLst>
                            <p:childTnLst>
                              <p:par>
                                <p:cTn id="113" presetID="1" presetClass="entr" presetSubtype="0" fill="hold" grpId="0" nodeType="afterEffect">
                                  <p:stCondLst>
                                    <p:cond delay="1000"/>
                                  </p:stCondLst>
                                  <p:childTnLst>
                                    <p:set>
                                      <p:cBhvr>
                                        <p:cTn id="114" dur="1" fill="hold">
                                          <p:stCondLst>
                                            <p:cond delay="0"/>
                                          </p:stCondLst>
                                        </p:cTn>
                                        <p:tgtEl>
                                          <p:spTgt spid="41"/>
                                        </p:tgtEl>
                                        <p:attrNameLst>
                                          <p:attrName>style.visibility</p:attrName>
                                        </p:attrNameLst>
                                      </p:cBhvr>
                                      <p:to>
                                        <p:strVal val="visible"/>
                                      </p:to>
                                    </p:set>
                                  </p:childTnLst>
                                </p:cTn>
                              </p:par>
                            </p:childTnLst>
                          </p:cTn>
                        </p:par>
                        <p:par>
                          <p:cTn id="115" fill="hold">
                            <p:stCondLst>
                              <p:cond delay="36000"/>
                            </p:stCondLst>
                            <p:childTnLst>
                              <p:par>
                                <p:cTn id="116" presetID="1" presetClass="entr" presetSubtype="0" fill="hold" grpId="0" nodeType="afterEffect">
                                  <p:stCondLst>
                                    <p:cond delay="1000"/>
                                  </p:stCondLst>
                                  <p:childTnLst>
                                    <p:set>
                                      <p:cBhvr>
                                        <p:cTn id="117" dur="1" fill="hold">
                                          <p:stCondLst>
                                            <p:cond delay="0"/>
                                          </p:stCondLst>
                                        </p:cTn>
                                        <p:tgtEl>
                                          <p:spTgt spid="42"/>
                                        </p:tgtEl>
                                        <p:attrNameLst>
                                          <p:attrName>style.visibility</p:attrName>
                                        </p:attrNameLst>
                                      </p:cBhvr>
                                      <p:to>
                                        <p:strVal val="visible"/>
                                      </p:to>
                                    </p:set>
                                  </p:childTnLst>
                                </p:cTn>
                              </p:par>
                            </p:childTnLst>
                          </p:cTn>
                        </p:par>
                        <p:par>
                          <p:cTn id="118" fill="hold">
                            <p:stCondLst>
                              <p:cond delay="37000"/>
                            </p:stCondLst>
                            <p:childTnLst>
                              <p:par>
                                <p:cTn id="119" presetID="1" presetClass="entr" presetSubtype="0" fill="hold" grpId="0" nodeType="afterEffect">
                                  <p:stCondLst>
                                    <p:cond delay="1000"/>
                                  </p:stCondLst>
                                  <p:childTnLst>
                                    <p:set>
                                      <p:cBhvr>
                                        <p:cTn id="120" dur="1" fill="hold">
                                          <p:stCondLst>
                                            <p:cond delay="0"/>
                                          </p:stCondLst>
                                        </p:cTn>
                                        <p:tgtEl>
                                          <p:spTgt spid="43"/>
                                        </p:tgtEl>
                                        <p:attrNameLst>
                                          <p:attrName>style.visibility</p:attrName>
                                        </p:attrNameLst>
                                      </p:cBhvr>
                                      <p:to>
                                        <p:strVal val="visible"/>
                                      </p:to>
                                    </p:set>
                                  </p:childTnLst>
                                </p:cTn>
                              </p:par>
                            </p:childTnLst>
                          </p:cTn>
                        </p:par>
                        <p:par>
                          <p:cTn id="121" fill="hold">
                            <p:stCondLst>
                              <p:cond delay="38000"/>
                            </p:stCondLst>
                            <p:childTnLst>
                              <p:par>
                                <p:cTn id="122" presetID="1" presetClass="entr" presetSubtype="0" fill="hold" grpId="0" nodeType="afterEffect">
                                  <p:stCondLst>
                                    <p:cond delay="1000"/>
                                  </p:stCondLst>
                                  <p:childTnLst>
                                    <p:set>
                                      <p:cBhvr>
                                        <p:cTn id="123" dur="1" fill="hold">
                                          <p:stCondLst>
                                            <p:cond delay="0"/>
                                          </p:stCondLst>
                                        </p:cTn>
                                        <p:tgtEl>
                                          <p:spTgt spid="44"/>
                                        </p:tgtEl>
                                        <p:attrNameLst>
                                          <p:attrName>style.visibility</p:attrName>
                                        </p:attrNameLst>
                                      </p:cBhvr>
                                      <p:to>
                                        <p:strVal val="visible"/>
                                      </p:to>
                                    </p:set>
                                  </p:childTnLst>
                                </p:cTn>
                              </p:par>
                            </p:childTnLst>
                          </p:cTn>
                        </p:par>
                        <p:par>
                          <p:cTn id="124" fill="hold">
                            <p:stCondLst>
                              <p:cond delay="39000"/>
                            </p:stCondLst>
                            <p:childTnLst>
                              <p:par>
                                <p:cTn id="125" presetID="1" presetClass="entr" presetSubtype="0" fill="hold" grpId="0" nodeType="afterEffect">
                                  <p:stCondLst>
                                    <p:cond delay="1000"/>
                                  </p:stCondLst>
                                  <p:childTnLst>
                                    <p:set>
                                      <p:cBhvr>
                                        <p:cTn id="126" dur="1" fill="hold">
                                          <p:stCondLst>
                                            <p:cond delay="0"/>
                                          </p:stCondLst>
                                        </p:cTn>
                                        <p:tgtEl>
                                          <p:spTgt spid="45"/>
                                        </p:tgtEl>
                                        <p:attrNameLst>
                                          <p:attrName>style.visibility</p:attrName>
                                        </p:attrNameLst>
                                      </p:cBhvr>
                                      <p:to>
                                        <p:strVal val="visible"/>
                                      </p:to>
                                    </p:set>
                                  </p:childTnLst>
                                </p:cTn>
                              </p:par>
                            </p:childTnLst>
                          </p:cTn>
                        </p:par>
                        <p:par>
                          <p:cTn id="127" fill="hold">
                            <p:stCondLst>
                              <p:cond delay="40000"/>
                            </p:stCondLst>
                            <p:childTnLst>
                              <p:par>
                                <p:cTn id="128" presetID="1" presetClass="entr" presetSubtype="0" fill="hold" grpId="0" nodeType="afterEffect">
                                  <p:stCondLst>
                                    <p:cond delay="1000"/>
                                  </p:stCondLst>
                                  <p:childTnLst>
                                    <p:set>
                                      <p:cBhvr>
                                        <p:cTn id="129" dur="1" fill="hold">
                                          <p:stCondLst>
                                            <p:cond delay="0"/>
                                          </p:stCondLst>
                                        </p:cTn>
                                        <p:tgtEl>
                                          <p:spTgt spid="46"/>
                                        </p:tgtEl>
                                        <p:attrNameLst>
                                          <p:attrName>style.visibility</p:attrName>
                                        </p:attrNameLst>
                                      </p:cBhvr>
                                      <p:to>
                                        <p:strVal val="visible"/>
                                      </p:to>
                                    </p:set>
                                  </p:childTnLst>
                                </p:cTn>
                              </p:par>
                            </p:childTnLst>
                          </p:cTn>
                        </p:par>
                        <p:par>
                          <p:cTn id="130" fill="hold">
                            <p:stCondLst>
                              <p:cond delay="41000"/>
                            </p:stCondLst>
                            <p:childTnLst>
                              <p:par>
                                <p:cTn id="131" presetID="1" presetClass="entr" presetSubtype="0" fill="hold" grpId="0" nodeType="afterEffect">
                                  <p:stCondLst>
                                    <p:cond delay="1000"/>
                                  </p:stCondLst>
                                  <p:childTnLst>
                                    <p:set>
                                      <p:cBhvr>
                                        <p:cTn id="132" dur="1" fill="hold">
                                          <p:stCondLst>
                                            <p:cond delay="0"/>
                                          </p:stCondLst>
                                        </p:cTn>
                                        <p:tgtEl>
                                          <p:spTgt spid="47"/>
                                        </p:tgtEl>
                                        <p:attrNameLst>
                                          <p:attrName>style.visibility</p:attrName>
                                        </p:attrNameLst>
                                      </p:cBhvr>
                                      <p:to>
                                        <p:strVal val="visible"/>
                                      </p:to>
                                    </p:set>
                                  </p:childTnLst>
                                </p:cTn>
                              </p:par>
                            </p:childTnLst>
                          </p:cTn>
                        </p:par>
                        <p:par>
                          <p:cTn id="133" fill="hold">
                            <p:stCondLst>
                              <p:cond delay="42000"/>
                            </p:stCondLst>
                            <p:childTnLst>
                              <p:par>
                                <p:cTn id="134" presetID="1" presetClass="entr" presetSubtype="0" fill="hold" grpId="0" nodeType="afterEffect">
                                  <p:stCondLst>
                                    <p:cond delay="1000"/>
                                  </p:stCondLst>
                                  <p:childTnLst>
                                    <p:set>
                                      <p:cBhvr>
                                        <p:cTn id="135" dur="1" fill="hold">
                                          <p:stCondLst>
                                            <p:cond delay="0"/>
                                          </p:stCondLst>
                                        </p:cTn>
                                        <p:tgtEl>
                                          <p:spTgt spid="48"/>
                                        </p:tgtEl>
                                        <p:attrNameLst>
                                          <p:attrName>style.visibility</p:attrName>
                                        </p:attrNameLst>
                                      </p:cBhvr>
                                      <p:to>
                                        <p:strVal val="visible"/>
                                      </p:to>
                                    </p:set>
                                  </p:childTnLst>
                                </p:cTn>
                              </p:par>
                            </p:childTnLst>
                          </p:cTn>
                        </p:par>
                        <p:par>
                          <p:cTn id="136" fill="hold">
                            <p:stCondLst>
                              <p:cond delay="43000"/>
                            </p:stCondLst>
                            <p:childTnLst>
                              <p:par>
                                <p:cTn id="137" presetID="1" presetClass="entr" presetSubtype="0" fill="hold" grpId="0" nodeType="afterEffect">
                                  <p:stCondLst>
                                    <p:cond delay="1000"/>
                                  </p:stCondLst>
                                  <p:childTnLst>
                                    <p:set>
                                      <p:cBhvr>
                                        <p:cTn id="138" dur="1" fill="hold">
                                          <p:stCondLst>
                                            <p:cond delay="0"/>
                                          </p:stCondLst>
                                        </p:cTn>
                                        <p:tgtEl>
                                          <p:spTgt spid="49"/>
                                        </p:tgtEl>
                                        <p:attrNameLst>
                                          <p:attrName>style.visibility</p:attrName>
                                        </p:attrNameLst>
                                      </p:cBhvr>
                                      <p:to>
                                        <p:strVal val="visible"/>
                                      </p:to>
                                    </p:set>
                                  </p:childTnLst>
                                </p:cTn>
                              </p:par>
                            </p:childTnLst>
                          </p:cTn>
                        </p:par>
                        <p:par>
                          <p:cTn id="139" fill="hold">
                            <p:stCondLst>
                              <p:cond delay="44000"/>
                            </p:stCondLst>
                            <p:childTnLst>
                              <p:par>
                                <p:cTn id="140" presetID="1" presetClass="entr" presetSubtype="0" fill="hold" grpId="0" nodeType="afterEffect">
                                  <p:stCondLst>
                                    <p:cond delay="1000"/>
                                  </p:stCondLst>
                                  <p:childTnLst>
                                    <p:set>
                                      <p:cBhvr>
                                        <p:cTn id="141" dur="1" fill="hold">
                                          <p:stCondLst>
                                            <p:cond delay="0"/>
                                          </p:stCondLst>
                                        </p:cTn>
                                        <p:tgtEl>
                                          <p:spTgt spid="50"/>
                                        </p:tgtEl>
                                        <p:attrNameLst>
                                          <p:attrName>style.visibility</p:attrName>
                                        </p:attrNameLst>
                                      </p:cBhvr>
                                      <p:to>
                                        <p:strVal val="visible"/>
                                      </p:to>
                                    </p:set>
                                  </p:childTnLst>
                                </p:cTn>
                              </p:par>
                            </p:childTnLst>
                          </p:cTn>
                        </p:par>
                        <p:par>
                          <p:cTn id="142" fill="hold">
                            <p:stCondLst>
                              <p:cond delay="45000"/>
                            </p:stCondLst>
                            <p:childTnLst>
                              <p:par>
                                <p:cTn id="143" presetID="1" presetClass="entr" presetSubtype="0" fill="hold" grpId="0" nodeType="afterEffect">
                                  <p:stCondLst>
                                    <p:cond delay="1000"/>
                                  </p:stCondLst>
                                  <p:childTnLst>
                                    <p:set>
                                      <p:cBhvr>
                                        <p:cTn id="144" dur="1" fill="hold">
                                          <p:stCondLst>
                                            <p:cond delay="0"/>
                                          </p:stCondLst>
                                        </p:cTn>
                                        <p:tgtEl>
                                          <p:spTgt spid="51"/>
                                        </p:tgtEl>
                                        <p:attrNameLst>
                                          <p:attrName>style.visibility</p:attrName>
                                        </p:attrNameLst>
                                      </p:cBhvr>
                                      <p:to>
                                        <p:strVal val="visible"/>
                                      </p:to>
                                    </p:set>
                                  </p:childTnLst>
                                </p:cTn>
                              </p:par>
                            </p:childTnLst>
                          </p:cTn>
                        </p:par>
                        <p:par>
                          <p:cTn id="145" fill="hold">
                            <p:stCondLst>
                              <p:cond delay="46000"/>
                            </p:stCondLst>
                            <p:childTnLst>
                              <p:par>
                                <p:cTn id="146" presetID="1" presetClass="entr" presetSubtype="0" fill="hold" grpId="0" nodeType="afterEffect">
                                  <p:stCondLst>
                                    <p:cond delay="1000"/>
                                  </p:stCondLst>
                                  <p:childTnLst>
                                    <p:set>
                                      <p:cBhvr>
                                        <p:cTn id="147" dur="1" fill="hold">
                                          <p:stCondLst>
                                            <p:cond delay="0"/>
                                          </p:stCondLst>
                                        </p:cTn>
                                        <p:tgtEl>
                                          <p:spTgt spid="52"/>
                                        </p:tgtEl>
                                        <p:attrNameLst>
                                          <p:attrName>style.visibility</p:attrName>
                                        </p:attrNameLst>
                                      </p:cBhvr>
                                      <p:to>
                                        <p:strVal val="visible"/>
                                      </p:to>
                                    </p:set>
                                  </p:childTnLst>
                                </p:cTn>
                              </p:par>
                            </p:childTnLst>
                          </p:cTn>
                        </p:par>
                        <p:par>
                          <p:cTn id="148" fill="hold">
                            <p:stCondLst>
                              <p:cond delay="47000"/>
                            </p:stCondLst>
                            <p:childTnLst>
                              <p:par>
                                <p:cTn id="149" presetID="1" presetClass="entr" presetSubtype="0" fill="hold" grpId="0" nodeType="afterEffect">
                                  <p:stCondLst>
                                    <p:cond delay="1000"/>
                                  </p:stCondLst>
                                  <p:childTnLst>
                                    <p:set>
                                      <p:cBhvr>
                                        <p:cTn id="150" dur="1" fill="hold">
                                          <p:stCondLst>
                                            <p:cond delay="0"/>
                                          </p:stCondLst>
                                        </p:cTn>
                                        <p:tgtEl>
                                          <p:spTgt spid="53"/>
                                        </p:tgtEl>
                                        <p:attrNameLst>
                                          <p:attrName>style.visibility</p:attrName>
                                        </p:attrNameLst>
                                      </p:cBhvr>
                                      <p:to>
                                        <p:strVal val="visible"/>
                                      </p:to>
                                    </p:set>
                                  </p:childTnLst>
                                </p:cTn>
                              </p:par>
                            </p:childTnLst>
                          </p:cTn>
                        </p:par>
                        <p:par>
                          <p:cTn id="151" fill="hold">
                            <p:stCondLst>
                              <p:cond delay="48000"/>
                            </p:stCondLst>
                            <p:childTnLst>
                              <p:par>
                                <p:cTn id="152" presetID="1" presetClass="entr" presetSubtype="0" fill="hold" grpId="0" nodeType="afterEffect">
                                  <p:stCondLst>
                                    <p:cond delay="1000"/>
                                  </p:stCondLst>
                                  <p:childTnLst>
                                    <p:set>
                                      <p:cBhvr>
                                        <p:cTn id="153" dur="1" fill="hold">
                                          <p:stCondLst>
                                            <p:cond delay="0"/>
                                          </p:stCondLst>
                                        </p:cTn>
                                        <p:tgtEl>
                                          <p:spTgt spid="54"/>
                                        </p:tgtEl>
                                        <p:attrNameLst>
                                          <p:attrName>style.visibility</p:attrName>
                                        </p:attrNameLst>
                                      </p:cBhvr>
                                      <p:to>
                                        <p:strVal val="visible"/>
                                      </p:to>
                                    </p:set>
                                  </p:childTnLst>
                                </p:cTn>
                              </p:par>
                            </p:childTnLst>
                          </p:cTn>
                        </p:par>
                        <p:par>
                          <p:cTn id="154" fill="hold">
                            <p:stCondLst>
                              <p:cond delay="49000"/>
                            </p:stCondLst>
                            <p:childTnLst>
                              <p:par>
                                <p:cTn id="155" presetID="1" presetClass="entr" presetSubtype="0" fill="hold" grpId="0" nodeType="afterEffect">
                                  <p:stCondLst>
                                    <p:cond delay="1000"/>
                                  </p:stCondLst>
                                  <p:childTnLst>
                                    <p:set>
                                      <p:cBhvr>
                                        <p:cTn id="156" dur="1" fill="hold">
                                          <p:stCondLst>
                                            <p:cond delay="0"/>
                                          </p:stCondLst>
                                        </p:cTn>
                                        <p:tgtEl>
                                          <p:spTgt spid="55"/>
                                        </p:tgtEl>
                                        <p:attrNameLst>
                                          <p:attrName>style.visibility</p:attrName>
                                        </p:attrNameLst>
                                      </p:cBhvr>
                                      <p:to>
                                        <p:strVal val="visible"/>
                                      </p:to>
                                    </p:set>
                                  </p:childTnLst>
                                </p:cTn>
                              </p:par>
                            </p:childTnLst>
                          </p:cTn>
                        </p:par>
                        <p:par>
                          <p:cTn id="157" fill="hold">
                            <p:stCondLst>
                              <p:cond delay="50000"/>
                            </p:stCondLst>
                            <p:childTnLst>
                              <p:par>
                                <p:cTn id="158" presetID="1" presetClass="entr" presetSubtype="0" fill="hold" grpId="0" nodeType="afterEffect">
                                  <p:stCondLst>
                                    <p:cond delay="1000"/>
                                  </p:stCondLst>
                                  <p:childTnLst>
                                    <p:set>
                                      <p:cBhvr>
                                        <p:cTn id="159" dur="1" fill="hold">
                                          <p:stCondLst>
                                            <p:cond delay="0"/>
                                          </p:stCondLst>
                                        </p:cTn>
                                        <p:tgtEl>
                                          <p:spTgt spid="56"/>
                                        </p:tgtEl>
                                        <p:attrNameLst>
                                          <p:attrName>style.visibility</p:attrName>
                                        </p:attrNameLst>
                                      </p:cBhvr>
                                      <p:to>
                                        <p:strVal val="visible"/>
                                      </p:to>
                                    </p:set>
                                  </p:childTnLst>
                                </p:cTn>
                              </p:par>
                            </p:childTnLst>
                          </p:cTn>
                        </p:par>
                        <p:par>
                          <p:cTn id="160" fill="hold">
                            <p:stCondLst>
                              <p:cond delay="51000"/>
                            </p:stCondLst>
                            <p:childTnLst>
                              <p:par>
                                <p:cTn id="161" presetID="1" presetClass="entr" presetSubtype="0" fill="hold" grpId="0" nodeType="afterEffect">
                                  <p:stCondLst>
                                    <p:cond delay="1000"/>
                                  </p:stCondLst>
                                  <p:childTnLst>
                                    <p:set>
                                      <p:cBhvr>
                                        <p:cTn id="162" dur="1" fill="hold">
                                          <p:stCondLst>
                                            <p:cond delay="0"/>
                                          </p:stCondLst>
                                        </p:cTn>
                                        <p:tgtEl>
                                          <p:spTgt spid="57"/>
                                        </p:tgtEl>
                                        <p:attrNameLst>
                                          <p:attrName>style.visibility</p:attrName>
                                        </p:attrNameLst>
                                      </p:cBhvr>
                                      <p:to>
                                        <p:strVal val="visible"/>
                                      </p:to>
                                    </p:set>
                                  </p:childTnLst>
                                </p:cTn>
                              </p:par>
                            </p:childTnLst>
                          </p:cTn>
                        </p:par>
                        <p:par>
                          <p:cTn id="163" fill="hold">
                            <p:stCondLst>
                              <p:cond delay="52000"/>
                            </p:stCondLst>
                            <p:childTnLst>
                              <p:par>
                                <p:cTn id="164" presetID="1" presetClass="entr" presetSubtype="0" fill="hold" grpId="0" nodeType="afterEffect">
                                  <p:stCondLst>
                                    <p:cond delay="1000"/>
                                  </p:stCondLst>
                                  <p:childTnLst>
                                    <p:set>
                                      <p:cBhvr>
                                        <p:cTn id="165" dur="1" fill="hold">
                                          <p:stCondLst>
                                            <p:cond delay="0"/>
                                          </p:stCondLst>
                                        </p:cTn>
                                        <p:tgtEl>
                                          <p:spTgt spid="58"/>
                                        </p:tgtEl>
                                        <p:attrNameLst>
                                          <p:attrName>style.visibility</p:attrName>
                                        </p:attrNameLst>
                                      </p:cBhvr>
                                      <p:to>
                                        <p:strVal val="visible"/>
                                      </p:to>
                                    </p:set>
                                  </p:childTnLst>
                                </p:cTn>
                              </p:par>
                            </p:childTnLst>
                          </p:cTn>
                        </p:par>
                        <p:par>
                          <p:cTn id="166" fill="hold">
                            <p:stCondLst>
                              <p:cond delay="53000"/>
                            </p:stCondLst>
                            <p:childTnLst>
                              <p:par>
                                <p:cTn id="167" presetID="1" presetClass="entr" presetSubtype="0" fill="hold" grpId="0" nodeType="afterEffect">
                                  <p:stCondLst>
                                    <p:cond delay="1000"/>
                                  </p:stCondLst>
                                  <p:childTnLst>
                                    <p:set>
                                      <p:cBhvr>
                                        <p:cTn id="168" dur="1" fill="hold">
                                          <p:stCondLst>
                                            <p:cond delay="0"/>
                                          </p:stCondLst>
                                        </p:cTn>
                                        <p:tgtEl>
                                          <p:spTgt spid="59"/>
                                        </p:tgtEl>
                                        <p:attrNameLst>
                                          <p:attrName>style.visibility</p:attrName>
                                        </p:attrNameLst>
                                      </p:cBhvr>
                                      <p:to>
                                        <p:strVal val="visible"/>
                                      </p:to>
                                    </p:set>
                                  </p:childTnLst>
                                </p:cTn>
                              </p:par>
                            </p:childTnLst>
                          </p:cTn>
                        </p:par>
                        <p:par>
                          <p:cTn id="169" fill="hold">
                            <p:stCondLst>
                              <p:cond delay="54000"/>
                            </p:stCondLst>
                            <p:childTnLst>
                              <p:par>
                                <p:cTn id="170" presetID="1" presetClass="entr" presetSubtype="0" fill="hold" grpId="0" nodeType="afterEffect">
                                  <p:stCondLst>
                                    <p:cond delay="1000"/>
                                  </p:stCondLst>
                                  <p:childTnLst>
                                    <p:set>
                                      <p:cBhvr>
                                        <p:cTn id="171" dur="1" fill="hold">
                                          <p:stCondLst>
                                            <p:cond delay="0"/>
                                          </p:stCondLst>
                                        </p:cTn>
                                        <p:tgtEl>
                                          <p:spTgt spid="60"/>
                                        </p:tgtEl>
                                        <p:attrNameLst>
                                          <p:attrName>style.visibility</p:attrName>
                                        </p:attrNameLst>
                                      </p:cBhvr>
                                      <p:to>
                                        <p:strVal val="visible"/>
                                      </p:to>
                                    </p:set>
                                  </p:childTnLst>
                                </p:cTn>
                              </p:par>
                            </p:childTnLst>
                          </p:cTn>
                        </p:par>
                        <p:par>
                          <p:cTn id="172" fill="hold">
                            <p:stCondLst>
                              <p:cond delay="55000"/>
                            </p:stCondLst>
                            <p:childTnLst>
                              <p:par>
                                <p:cTn id="173" presetID="1" presetClass="entr" presetSubtype="0" fill="hold" grpId="0" nodeType="afterEffect">
                                  <p:stCondLst>
                                    <p:cond delay="1000"/>
                                  </p:stCondLst>
                                  <p:childTnLst>
                                    <p:set>
                                      <p:cBhvr>
                                        <p:cTn id="174" dur="1" fill="hold">
                                          <p:stCondLst>
                                            <p:cond delay="0"/>
                                          </p:stCondLst>
                                        </p:cTn>
                                        <p:tgtEl>
                                          <p:spTgt spid="61"/>
                                        </p:tgtEl>
                                        <p:attrNameLst>
                                          <p:attrName>style.visibility</p:attrName>
                                        </p:attrNameLst>
                                      </p:cBhvr>
                                      <p:to>
                                        <p:strVal val="visible"/>
                                      </p:to>
                                    </p:set>
                                  </p:childTnLst>
                                </p:cTn>
                              </p:par>
                            </p:childTnLst>
                          </p:cTn>
                        </p:par>
                        <p:par>
                          <p:cTn id="175" fill="hold">
                            <p:stCondLst>
                              <p:cond delay="56000"/>
                            </p:stCondLst>
                            <p:childTnLst>
                              <p:par>
                                <p:cTn id="176" presetID="1" presetClass="entr" presetSubtype="0" fill="hold" grpId="0" nodeType="afterEffect">
                                  <p:stCondLst>
                                    <p:cond delay="1000"/>
                                  </p:stCondLst>
                                  <p:childTnLst>
                                    <p:set>
                                      <p:cBhvr>
                                        <p:cTn id="177" dur="1" fill="hold">
                                          <p:stCondLst>
                                            <p:cond delay="0"/>
                                          </p:stCondLst>
                                        </p:cTn>
                                        <p:tgtEl>
                                          <p:spTgt spid="62"/>
                                        </p:tgtEl>
                                        <p:attrNameLst>
                                          <p:attrName>style.visibility</p:attrName>
                                        </p:attrNameLst>
                                      </p:cBhvr>
                                      <p:to>
                                        <p:strVal val="visible"/>
                                      </p:to>
                                    </p:set>
                                  </p:childTnLst>
                                </p:cTn>
                              </p:par>
                            </p:childTnLst>
                          </p:cTn>
                        </p:par>
                        <p:par>
                          <p:cTn id="178" fill="hold">
                            <p:stCondLst>
                              <p:cond delay="57000"/>
                            </p:stCondLst>
                            <p:childTnLst>
                              <p:par>
                                <p:cTn id="179" presetID="1" presetClass="entr" presetSubtype="0" fill="hold" grpId="0" nodeType="afterEffect">
                                  <p:stCondLst>
                                    <p:cond delay="1000"/>
                                  </p:stCondLst>
                                  <p:childTnLst>
                                    <p:set>
                                      <p:cBhvr>
                                        <p:cTn id="180" dur="1" fill="hold">
                                          <p:stCondLst>
                                            <p:cond delay="0"/>
                                          </p:stCondLst>
                                        </p:cTn>
                                        <p:tgtEl>
                                          <p:spTgt spid="63"/>
                                        </p:tgtEl>
                                        <p:attrNameLst>
                                          <p:attrName>style.visibility</p:attrName>
                                        </p:attrNameLst>
                                      </p:cBhvr>
                                      <p:to>
                                        <p:strVal val="visible"/>
                                      </p:to>
                                    </p:set>
                                  </p:childTnLst>
                                </p:cTn>
                              </p:par>
                            </p:childTnLst>
                          </p:cTn>
                        </p:par>
                        <p:par>
                          <p:cTn id="181" fill="hold">
                            <p:stCondLst>
                              <p:cond delay="58000"/>
                            </p:stCondLst>
                            <p:childTnLst>
                              <p:par>
                                <p:cTn id="182" presetID="1" presetClass="entr" presetSubtype="0" fill="hold" grpId="0" nodeType="afterEffect">
                                  <p:stCondLst>
                                    <p:cond delay="1000"/>
                                  </p:stCondLst>
                                  <p:childTnLst>
                                    <p:set>
                                      <p:cBhvr>
                                        <p:cTn id="183" dur="1" fill="hold">
                                          <p:stCondLst>
                                            <p:cond delay="0"/>
                                          </p:stCondLst>
                                        </p:cTn>
                                        <p:tgtEl>
                                          <p:spTgt spid="64"/>
                                        </p:tgtEl>
                                        <p:attrNameLst>
                                          <p:attrName>style.visibility</p:attrName>
                                        </p:attrNameLst>
                                      </p:cBhvr>
                                      <p:to>
                                        <p:strVal val="visible"/>
                                      </p:to>
                                    </p:set>
                                  </p:childTnLst>
                                </p:cTn>
                              </p:par>
                            </p:childTnLst>
                          </p:cTn>
                        </p:par>
                        <p:par>
                          <p:cTn id="184" fill="hold">
                            <p:stCondLst>
                              <p:cond delay="59000"/>
                            </p:stCondLst>
                            <p:childTnLst>
                              <p:par>
                                <p:cTn id="185" presetID="1" presetClass="entr" presetSubtype="0" fill="hold" grpId="0" nodeType="afterEffect">
                                  <p:stCondLst>
                                    <p:cond delay="1000"/>
                                  </p:stCondLst>
                                  <p:childTnLst>
                                    <p:set>
                                      <p:cBhvr>
                                        <p:cTn id="186" dur="1" fill="hold">
                                          <p:stCondLst>
                                            <p:cond delay="0"/>
                                          </p:stCondLst>
                                        </p:cTn>
                                        <p:tgtEl>
                                          <p:spTgt spid="65"/>
                                        </p:tgtEl>
                                        <p:attrNameLst>
                                          <p:attrName>style.visibility</p:attrName>
                                        </p:attrNameLst>
                                      </p:cBhvr>
                                      <p:to>
                                        <p:strVal val="visible"/>
                                      </p:to>
                                    </p:set>
                                  </p:childTnLst>
                                </p:cTn>
                              </p:par>
                            </p:childTnLst>
                          </p:cTn>
                        </p:par>
                        <p:par>
                          <p:cTn id="187" fill="hold">
                            <p:stCondLst>
                              <p:cond delay="60000"/>
                            </p:stCondLst>
                            <p:childTnLst>
                              <p:par>
                                <p:cTn id="188" presetID="1" presetClass="entr" presetSubtype="0" fill="hold" grpId="0" nodeType="afterEffect">
                                  <p:stCondLst>
                                    <p:cond delay="1000"/>
                                  </p:stCondLst>
                                  <p:childTnLst>
                                    <p:set>
                                      <p:cBhvr>
                                        <p:cTn id="189" dur="1" fill="hold">
                                          <p:stCondLst>
                                            <p:cond delay="0"/>
                                          </p:stCondLst>
                                        </p:cTn>
                                        <p:tgtEl>
                                          <p:spTgt spid="66"/>
                                        </p:tgtEl>
                                        <p:attrNameLst>
                                          <p:attrName>style.visibility</p:attrName>
                                        </p:attrNameLst>
                                      </p:cBhvr>
                                      <p:to>
                                        <p:strVal val="visible"/>
                                      </p:to>
                                    </p:set>
                                  </p:childTnLst>
                                </p:cTn>
                              </p:par>
                            </p:childTnLst>
                          </p:cTn>
                        </p:par>
                        <p:par>
                          <p:cTn id="190" fill="hold">
                            <p:stCondLst>
                              <p:cond delay="61000"/>
                            </p:stCondLst>
                            <p:childTnLst>
                              <p:par>
                                <p:cTn id="191" presetID="1" presetClass="entr" presetSubtype="0" fill="hold" grpId="0" nodeType="afterEffect">
                                  <p:stCondLst>
                                    <p:cond delay="1000"/>
                                  </p:stCondLst>
                                  <p:childTnLst>
                                    <p:set>
                                      <p:cBhvr>
                                        <p:cTn id="192" dur="1" fill="hold">
                                          <p:stCondLst>
                                            <p:cond delay="0"/>
                                          </p:stCondLst>
                                        </p:cTn>
                                        <p:tgtEl>
                                          <p:spTgt spid="67"/>
                                        </p:tgtEl>
                                        <p:attrNameLst>
                                          <p:attrName>style.visibility</p:attrName>
                                        </p:attrNameLst>
                                      </p:cBhvr>
                                      <p:to>
                                        <p:strVal val="visible"/>
                                      </p:to>
                                    </p:set>
                                  </p:childTnLst>
                                </p:cTn>
                              </p:par>
                            </p:childTnLst>
                          </p:cTn>
                        </p:par>
                        <p:par>
                          <p:cTn id="193" fill="hold">
                            <p:stCondLst>
                              <p:cond delay="62000"/>
                            </p:stCondLst>
                            <p:childTnLst>
                              <p:par>
                                <p:cTn id="194" presetID="1" presetClass="entr" presetSubtype="0" fill="hold" grpId="0" nodeType="afterEffect">
                                  <p:stCondLst>
                                    <p:cond delay="1000"/>
                                  </p:stCondLst>
                                  <p:childTnLst>
                                    <p:set>
                                      <p:cBhvr>
                                        <p:cTn id="195" dur="1" fill="hold">
                                          <p:stCondLst>
                                            <p:cond delay="0"/>
                                          </p:stCondLst>
                                        </p:cTn>
                                        <p:tgtEl>
                                          <p:spTgt spid="68"/>
                                        </p:tgtEl>
                                        <p:attrNameLst>
                                          <p:attrName>style.visibility</p:attrName>
                                        </p:attrNameLst>
                                      </p:cBhvr>
                                      <p:to>
                                        <p:strVal val="visible"/>
                                      </p:to>
                                    </p:set>
                                  </p:childTnLst>
                                </p:cTn>
                              </p:par>
                            </p:childTnLst>
                          </p:cTn>
                        </p:par>
                        <p:par>
                          <p:cTn id="196" fill="hold">
                            <p:stCondLst>
                              <p:cond delay="63000"/>
                            </p:stCondLst>
                            <p:childTnLst>
                              <p:par>
                                <p:cTn id="197" presetID="1" presetClass="entr" presetSubtype="0" fill="hold" grpId="0" nodeType="afterEffect">
                                  <p:stCondLst>
                                    <p:cond delay="1000"/>
                                  </p:stCondLst>
                                  <p:childTnLst>
                                    <p:set>
                                      <p:cBhvr>
                                        <p:cTn id="198" dur="1" fill="hold">
                                          <p:stCondLst>
                                            <p:cond delay="0"/>
                                          </p:stCondLst>
                                        </p:cTn>
                                        <p:tgtEl>
                                          <p:spTgt spid="69"/>
                                        </p:tgtEl>
                                        <p:attrNameLst>
                                          <p:attrName>style.visibility</p:attrName>
                                        </p:attrNameLst>
                                      </p:cBhvr>
                                      <p:to>
                                        <p:strVal val="visible"/>
                                      </p:to>
                                    </p:set>
                                  </p:childTnLst>
                                </p:cTn>
                              </p:par>
                            </p:childTnLst>
                          </p:cTn>
                        </p:par>
                        <p:par>
                          <p:cTn id="199" fill="hold">
                            <p:stCondLst>
                              <p:cond delay="64000"/>
                            </p:stCondLst>
                            <p:childTnLst>
                              <p:par>
                                <p:cTn id="200" presetID="1" presetClass="entr" presetSubtype="0" fill="hold" grpId="0" nodeType="afterEffect">
                                  <p:stCondLst>
                                    <p:cond delay="1000"/>
                                  </p:stCondLst>
                                  <p:childTnLst>
                                    <p:set>
                                      <p:cBhvr>
                                        <p:cTn id="201" dur="1" fill="hold">
                                          <p:stCondLst>
                                            <p:cond delay="0"/>
                                          </p:stCondLst>
                                        </p:cTn>
                                        <p:tgtEl>
                                          <p:spTgt spid="70"/>
                                        </p:tgtEl>
                                        <p:attrNameLst>
                                          <p:attrName>style.visibility</p:attrName>
                                        </p:attrNameLst>
                                      </p:cBhvr>
                                      <p:to>
                                        <p:strVal val="visible"/>
                                      </p:to>
                                    </p:set>
                                  </p:childTnLst>
                                </p:cTn>
                              </p:par>
                            </p:childTnLst>
                          </p:cTn>
                        </p:par>
                        <p:par>
                          <p:cTn id="202" fill="hold">
                            <p:stCondLst>
                              <p:cond delay="65000"/>
                            </p:stCondLst>
                            <p:childTnLst>
                              <p:par>
                                <p:cTn id="203" presetID="1" presetClass="entr" presetSubtype="0" fill="hold" grpId="0" nodeType="afterEffect">
                                  <p:stCondLst>
                                    <p:cond delay="1000"/>
                                  </p:stCondLst>
                                  <p:childTnLst>
                                    <p:set>
                                      <p:cBhvr>
                                        <p:cTn id="204" dur="1" fill="hold">
                                          <p:stCondLst>
                                            <p:cond delay="0"/>
                                          </p:stCondLst>
                                        </p:cTn>
                                        <p:tgtEl>
                                          <p:spTgt spid="71"/>
                                        </p:tgtEl>
                                        <p:attrNameLst>
                                          <p:attrName>style.visibility</p:attrName>
                                        </p:attrNameLst>
                                      </p:cBhvr>
                                      <p:to>
                                        <p:strVal val="visible"/>
                                      </p:to>
                                    </p:set>
                                  </p:childTnLst>
                                </p:cTn>
                              </p:par>
                            </p:childTnLst>
                          </p:cTn>
                        </p:par>
                        <p:par>
                          <p:cTn id="205" fill="hold">
                            <p:stCondLst>
                              <p:cond delay="66000"/>
                            </p:stCondLst>
                            <p:childTnLst>
                              <p:par>
                                <p:cTn id="206" presetID="1" presetClass="entr" presetSubtype="0" fill="hold" grpId="0" nodeType="afterEffect">
                                  <p:stCondLst>
                                    <p:cond delay="1000"/>
                                  </p:stCondLst>
                                  <p:childTnLst>
                                    <p:set>
                                      <p:cBhvr>
                                        <p:cTn id="207" dur="1" fill="hold">
                                          <p:stCondLst>
                                            <p:cond delay="0"/>
                                          </p:stCondLst>
                                        </p:cTn>
                                        <p:tgtEl>
                                          <p:spTgt spid="72"/>
                                        </p:tgtEl>
                                        <p:attrNameLst>
                                          <p:attrName>style.visibility</p:attrName>
                                        </p:attrNameLst>
                                      </p:cBhvr>
                                      <p:to>
                                        <p:strVal val="visible"/>
                                      </p:to>
                                    </p:set>
                                  </p:childTnLst>
                                </p:cTn>
                              </p:par>
                            </p:childTnLst>
                          </p:cTn>
                        </p:par>
                        <p:par>
                          <p:cTn id="208" fill="hold">
                            <p:stCondLst>
                              <p:cond delay="67000"/>
                            </p:stCondLst>
                            <p:childTnLst>
                              <p:par>
                                <p:cTn id="209" presetID="1" presetClass="entr" presetSubtype="0" fill="hold" grpId="0" nodeType="afterEffect">
                                  <p:stCondLst>
                                    <p:cond delay="1000"/>
                                  </p:stCondLst>
                                  <p:childTnLst>
                                    <p:set>
                                      <p:cBhvr>
                                        <p:cTn id="210" dur="1" fill="hold">
                                          <p:stCondLst>
                                            <p:cond delay="0"/>
                                          </p:stCondLst>
                                        </p:cTn>
                                        <p:tgtEl>
                                          <p:spTgt spid="73"/>
                                        </p:tgtEl>
                                        <p:attrNameLst>
                                          <p:attrName>style.visibility</p:attrName>
                                        </p:attrNameLst>
                                      </p:cBhvr>
                                      <p:to>
                                        <p:strVal val="visible"/>
                                      </p:to>
                                    </p:set>
                                  </p:childTnLst>
                                </p:cTn>
                              </p:par>
                            </p:childTnLst>
                          </p:cTn>
                        </p:par>
                        <p:par>
                          <p:cTn id="211" fill="hold">
                            <p:stCondLst>
                              <p:cond delay="68000"/>
                            </p:stCondLst>
                            <p:childTnLst>
                              <p:par>
                                <p:cTn id="212" presetID="1" presetClass="entr" presetSubtype="0" fill="hold" grpId="0" nodeType="afterEffect">
                                  <p:stCondLst>
                                    <p:cond delay="1000"/>
                                  </p:stCondLst>
                                  <p:childTnLst>
                                    <p:set>
                                      <p:cBhvr>
                                        <p:cTn id="213" dur="1" fill="hold">
                                          <p:stCondLst>
                                            <p:cond delay="0"/>
                                          </p:stCondLst>
                                        </p:cTn>
                                        <p:tgtEl>
                                          <p:spTgt spid="74"/>
                                        </p:tgtEl>
                                        <p:attrNameLst>
                                          <p:attrName>style.visibility</p:attrName>
                                        </p:attrNameLst>
                                      </p:cBhvr>
                                      <p:to>
                                        <p:strVal val="visible"/>
                                      </p:to>
                                    </p:set>
                                  </p:childTnLst>
                                </p:cTn>
                              </p:par>
                            </p:childTnLst>
                          </p:cTn>
                        </p:par>
                        <p:par>
                          <p:cTn id="214" fill="hold">
                            <p:stCondLst>
                              <p:cond delay="69000"/>
                            </p:stCondLst>
                            <p:childTnLst>
                              <p:par>
                                <p:cTn id="215" presetID="1" presetClass="entr" presetSubtype="0" fill="hold" grpId="0" nodeType="afterEffect">
                                  <p:stCondLst>
                                    <p:cond delay="1000"/>
                                  </p:stCondLst>
                                  <p:childTnLst>
                                    <p:set>
                                      <p:cBhvr>
                                        <p:cTn id="216" dur="1" fill="hold">
                                          <p:stCondLst>
                                            <p:cond delay="0"/>
                                          </p:stCondLst>
                                        </p:cTn>
                                        <p:tgtEl>
                                          <p:spTgt spid="75"/>
                                        </p:tgtEl>
                                        <p:attrNameLst>
                                          <p:attrName>style.visibility</p:attrName>
                                        </p:attrNameLst>
                                      </p:cBhvr>
                                      <p:to>
                                        <p:strVal val="visible"/>
                                      </p:to>
                                    </p:set>
                                  </p:childTnLst>
                                </p:cTn>
                              </p:par>
                            </p:childTnLst>
                          </p:cTn>
                        </p:par>
                        <p:par>
                          <p:cTn id="217" fill="hold">
                            <p:stCondLst>
                              <p:cond delay="70000"/>
                            </p:stCondLst>
                            <p:childTnLst>
                              <p:par>
                                <p:cTn id="218" presetID="1" presetClass="entr" presetSubtype="0" fill="hold" grpId="0" nodeType="afterEffect">
                                  <p:stCondLst>
                                    <p:cond delay="1000"/>
                                  </p:stCondLst>
                                  <p:childTnLst>
                                    <p:set>
                                      <p:cBhvr>
                                        <p:cTn id="219" dur="1" fill="hold">
                                          <p:stCondLst>
                                            <p:cond delay="0"/>
                                          </p:stCondLst>
                                        </p:cTn>
                                        <p:tgtEl>
                                          <p:spTgt spid="76"/>
                                        </p:tgtEl>
                                        <p:attrNameLst>
                                          <p:attrName>style.visibility</p:attrName>
                                        </p:attrNameLst>
                                      </p:cBhvr>
                                      <p:to>
                                        <p:strVal val="visible"/>
                                      </p:to>
                                    </p:set>
                                  </p:childTnLst>
                                </p:cTn>
                              </p:par>
                            </p:childTnLst>
                          </p:cTn>
                        </p:par>
                        <p:par>
                          <p:cTn id="220" fill="hold">
                            <p:stCondLst>
                              <p:cond delay="71000"/>
                            </p:stCondLst>
                            <p:childTnLst>
                              <p:par>
                                <p:cTn id="221" presetID="1" presetClass="entr" presetSubtype="0" fill="hold" grpId="0" nodeType="afterEffect">
                                  <p:stCondLst>
                                    <p:cond delay="1000"/>
                                  </p:stCondLst>
                                  <p:childTnLst>
                                    <p:set>
                                      <p:cBhvr>
                                        <p:cTn id="222" dur="1" fill="hold">
                                          <p:stCondLst>
                                            <p:cond delay="0"/>
                                          </p:stCondLst>
                                        </p:cTn>
                                        <p:tgtEl>
                                          <p:spTgt spid="77"/>
                                        </p:tgtEl>
                                        <p:attrNameLst>
                                          <p:attrName>style.visibility</p:attrName>
                                        </p:attrNameLst>
                                      </p:cBhvr>
                                      <p:to>
                                        <p:strVal val="visible"/>
                                      </p:to>
                                    </p:set>
                                  </p:childTnLst>
                                </p:cTn>
                              </p:par>
                            </p:childTnLst>
                          </p:cTn>
                        </p:par>
                        <p:par>
                          <p:cTn id="223" fill="hold">
                            <p:stCondLst>
                              <p:cond delay="72000"/>
                            </p:stCondLst>
                            <p:childTnLst>
                              <p:par>
                                <p:cTn id="224" presetID="1" presetClass="entr" presetSubtype="0" fill="hold" grpId="0" nodeType="afterEffect">
                                  <p:stCondLst>
                                    <p:cond delay="1000"/>
                                  </p:stCondLst>
                                  <p:childTnLst>
                                    <p:set>
                                      <p:cBhvr>
                                        <p:cTn id="225" dur="1" fill="hold">
                                          <p:stCondLst>
                                            <p:cond delay="0"/>
                                          </p:stCondLst>
                                        </p:cTn>
                                        <p:tgtEl>
                                          <p:spTgt spid="78"/>
                                        </p:tgtEl>
                                        <p:attrNameLst>
                                          <p:attrName>style.visibility</p:attrName>
                                        </p:attrNameLst>
                                      </p:cBhvr>
                                      <p:to>
                                        <p:strVal val="visible"/>
                                      </p:to>
                                    </p:set>
                                  </p:childTnLst>
                                </p:cTn>
                              </p:par>
                            </p:childTnLst>
                          </p:cTn>
                        </p:par>
                        <p:par>
                          <p:cTn id="226" fill="hold">
                            <p:stCondLst>
                              <p:cond delay="73000"/>
                            </p:stCondLst>
                            <p:childTnLst>
                              <p:par>
                                <p:cTn id="227" presetID="1" presetClass="entr" presetSubtype="0" fill="hold" grpId="0" nodeType="afterEffect">
                                  <p:stCondLst>
                                    <p:cond delay="1000"/>
                                  </p:stCondLst>
                                  <p:childTnLst>
                                    <p:set>
                                      <p:cBhvr>
                                        <p:cTn id="228" dur="1" fill="hold">
                                          <p:stCondLst>
                                            <p:cond delay="0"/>
                                          </p:stCondLst>
                                        </p:cTn>
                                        <p:tgtEl>
                                          <p:spTgt spid="79"/>
                                        </p:tgtEl>
                                        <p:attrNameLst>
                                          <p:attrName>style.visibility</p:attrName>
                                        </p:attrNameLst>
                                      </p:cBhvr>
                                      <p:to>
                                        <p:strVal val="visible"/>
                                      </p:to>
                                    </p:set>
                                  </p:childTnLst>
                                </p:cTn>
                              </p:par>
                            </p:childTnLst>
                          </p:cTn>
                        </p:par>
                        <p:par>
                          <p:cTn id="229" fill="hold">
                            <p:stCondLst>
                              <p:cond delay="74000"/>
                            </p:stCondLst>
                            <p:childTnLst>
                              <p:par>
                                <p:cTn id="230" presetID="1" presetClass="entr" presetSubtype="0" fill="hold" grpId="0" nodeType="afterEffect">
                                  <p:stCondLst>
                                    <p:cond delay="1000"/>
                                  </p:stCondLst>
                                  <p:childTnLst>
                                    <p:set>
                                      <p:cBhvr>
                                        <p:cTn id="231" dur="1" fill="hold">
                                          <p:stCondLst>
                                            <p:cond delay="0"/>
                                          </p:stCondLst>
                                        </p:cTn>
                                        <p:tgtEl>
                                          <p:spTgt spid="80"/>
                                        </p:tgtEl>
                                        <p:attrNameLst>
                                          <p:attrName>style.visibility</p:attrName>
                                        </p:attrNameLst>
                                      </p:cBhvr>
                                      <p:to>
                                        <p:strVal val="visible"/>
                                      </p:to>
                                    </p:set>
                                  </p:childTnLst>
                                </p:cTn>
                              </p:par>
                            </p:childTnLst>
                          </p:cTn>
                        </p:par>
                        <p:par>
                          <p:cTn id="232" fill="hold">
                            <p:stCondLst>
                              <p:cond delay="75000"/>
                            </p:stCondLst>
                            <p:childTnLst>
                              <p:par>
                                <p:cTn id="233" presetID="1" presetClass="entr" presetSubtype="0" fill="hold" grpId="0" nodeType="afterEffect">
                                  <p:stCondLst>
                                    <p:cond delay="1000"/>
                                  </p:stCondLst>
                                  <p:childTnLst>
                                    <p:set>
                                      <p:cBhvr>
                                        <p:cTn id="234" dur="1" fill="hold">
                                          <p:stCondLst>
                                            <p:cond delay="0"/>
                                          </p:stCondLst>
                                        </p:cTn>
                                        <p:tgtEl>
                                          <p:spTgt spid="81"/>
                                        </p:tgtEl>
                                        <p:attrNameLst>
                                          <p:attrName>style.visibility</p:attrName>
                                        </p:attrNameLst>
                                      </p:cBhvr>
                                      <p:to>
                                        <p:strVal val="visible"/>
                                      </p:to>
                                    </p:set>
                                  </p:childTnLst>
                                </p:cTn>
                              </p:par>
                            </p:childTnLst>
                          </p:cTn>
                        </p:par>
                        <p:par>
                          <p:cTn id="235" fill="hold">
                            <p:stCondLst>
                              <p:cond delay="76000"/>
                            </p:stCondLst>
                            <p:childTnLst>
                              <p:par>
                                <p:cTn id="236" presetID="1" presetClass="entr" presetSubtype="0" fill="hold" grpId="0" nodeType="afterEffect">
                                  <p:stCondLst>
                                    <p:cond delay="1000"/>
                                  </p:stCondLst>
                                  <p:childTnLst>
                                    <p:set>
                                      <p:cBhvr>
                                        <p:cTn id="237" dur="1" fill="hold">
                                          <p:stCondLst>
                                            <p:cond delay="0"/>
                                          </p:stCondLst>
                                        </p:cTn>
                                        <p:tgtEl>
                                          <p:spTgt spid="82"/>
                                        </p:tgtEl>
                                        <p:attrNameLst>
                                          <p:attrName>style.visibility</p:attrName>
                                        </p:attrNameLst>
                                      </p:cBhvr>
                                      <p:to>
                                        <p:strVal val="visible"/>
                                      </p:to>
                                    </p:set>
                                  </p:childTnLst>
                                </p:cTn>
                              </p:par>
                            </p:childTnLst>
                          </p:cTn>
                        </p:par>
                        <p:par>
                          <p:cTn id="238" fill="hold">
                            <p:stCondLst>
                              <p:cond delay="77000"/>
                            </p:stCondLst>
                            <p:childTnLst>
                              <p:par>
                                <p:cTn id="239" presetID="1" presetClass="entr" presetSubtype="0" fill="hold" grpId="0" nodeType="afterEffect">
                                  <p:stCondLst>
                                    <p:cond delay="1000"/>
                                  </p:stCondLst>
                                  <p:childTnLst>
                                    <p:set>
                                      <p:cBhvr>
                                        <p:cTn id="240" dur="1" fill="hold">
                                          <p:stCondLst>
                                            <p:cond delay="0"/>
                                          </p:stCondLst>
                                        </p:cTn>
                                        <p:tgtEl>
                                          <p:spTgt spid="83"/>
                                        </p:tgtEl>
                                        <p:attrNameLst>
                                          <p:attrName>style.visibility</p:attrName>
                                        </p:attrNameLst>
                                      </p:cBhvr>
                                      <p:to>
                                        <p:strVal val="visible"/>
                                      </p:to>
                                    </p:set>
                                  </p:childTnLst>
                                </p:cTn>
                              </p:par>
                            </p:childTnLst>
                          </p:cTn>
                        </p:par>
                        <p:par>
                          <p:cTn id="241" fill="hold">
                            <p:stCondLst>
                              <p:cond delay="78000"/>
                            </p:stCondLst>
                            <p:childTnLst>
                              <p:par>
                                <p:cTn id="242" presetID="1" presetClass="entr" presetSubtype="0" fill="hold" grpId="0" nodeType="afterEffect">
                                  <p:stCondLst>
                                    <p:cond delay="1000"/>
                                  </p:stCondLst>
                                  <p:childTnLst>
                                    <p:set>
                                      <p:cBhvr>
                                        <p:cTn id="243" dur="1" fill="hold">
                                          <p:stCondLst>
                                            <p:cond delay="0"/>
                                          </p:stCondLst>
                                        </p:cTn>
                                        <p:tgtEl>
                                          <p:spTgt spid="84"/>
                                        </p:tgtEl>
                                        <p:attrNameLst>
                                          <p:attrName>style.visibility</p:attrName>
                                        </p:attrNameLst>
                                      </p:cBhvr>
                                      <p:to>
                                        <p:strVal val="visible"/>
                                      </p:to>
                                    </p:set>
                                  </p:childTnLst>
                                </p:cTn>
                              </p:par>
                            </p:childTnLst>
                          </p:cTn>
                        </p:par>
                        <p:par>
                          <p:cTn id="244" fill="hold">
                            <p:stCondLst>
                              <p:cond delay="79000"/>
                            </p:stCondLst>
                            <p:childTnLst>
                              <p:par>
                                <p:cTn id="245" presetID="1" presetClass="entr" presetSubtype="0" fill="hold" grpId="0" nodeType="afterEffect">
                                  <p:stCondLst>
                                    <p:cond delay="1000"/>
                                  </p:stCondLst>
                                  <p:childTnLst>
                                    <p:set>
                                      <p:cBhvr>
                                        <p:cTn id="246" dur="1" fill="hold">
                                          <p:stCondLst>
                                            <p:cond delay="0"/>
                                          </p:stCondLst>
                                        </p:cTn>
                                        <p:tgtEl>
                                          <p:spTgt spid="85"/>
                                        </p:tgtEl>
                                        <p:attrNameLst>
                                          <p:attrName>style.visibility</p:attrName>
                                        </p:attrNameLst>
                                      </p:cBhvr>
                                      <p:to>
                                        <p:strVal val="visible"/>
                                      </p:to>
                                    </p:set>
                                  </p:childTnLst>
                                </p:cTn>
                              </p:par>
                            </p:childTnLst>
                          </p:cTn>
                        </p:par>
                        <p:par>
                          <p:cTn id="247" fill="hold">
                            <p:stCondLst>
                              <p:cond delay="80000"/>
                            </p:stCondLst>
                            <p:childTnLst>
                              <p:par>
                                <p:cTn id="248" presetID="1" presetClass="entr" presetSubtype="0" fill="hold" grpId="0" nodeType="afterEffect">
                                  <p:stCondLst>
                                    <p:cond delay="1000"/>
                                  </p:stCondLst>
                                  <p:childTnLst>
                                    <p:set>
                                      <p:cBhvr>
                                        <p:cTn id="249" dur="1" fill="hold">
                                          <p:stCondLst>
                                            <p:cond delay="0"/>
                                          </p:stCondLst>
                                        </p:cTn>
                                        <p:tgtEl>
                                          <p:spTgt spid="86"/>
                                        </p:tgtEl>
                                        <p:attrNameLst>
                                          <p:attrName>style.visibility</p:attrName>
                                        </p:attrNameLst>
                                      </p:cBhvr>
                                      <p:to>
                                        <p:strVal val="visible"/>
                                      </p:to>
                                    </p:set>
                                  </p:childTnLst>
                                </p:cTn>
                              </p:par>
                            </p:childTnLst>
                          </p:cTn>
                        </p:par>
                        <p:par>
                          <p:cTn id="250" fill="hold">
                            <p:stCondLst>
                              <p:cond delay="81000"/>
                            </p:stCondLst>
                            <p:childTnLst>
                              <p:par>
                                <p:cTn id="251" presetID="1" presetClass="entr" presetSubtype="0" fill="hold" grpId="0" nodeType="afterEffect">
                                  <p:stCondLst>
                                    <p:cond delay="1000"/>
                                  </p:stCondLst>
                                  <p:childTnLst>
                                    <p:set>
                                      <p:cBhvr>
                                        <p:cTn id="252" dur="1" fill="hold">
                                          <p:stCondLst>
                                            <p:cond delay="0"/>
                                          </p:stCondLst>
                                        </p:cTn>
                                        <p:tgtEl>
                                          <p:spTgt spid="87"/>
                                        </p:tgtEl>
                                        <p:attrNameLst>
                                          <p:attrName>style.visibility</p:attrName>
                                        </p:attrNameLst>
                                      </p:cBhvr>
                                      <p:to>
                                        <p:strVal val="visible"/>
                                      </p:to>
                                    </p:set>
                                  </p:childTnLst>
                                </p:cTn>
                              </p:par>
                            </p:childTnLst>
                          </p:cTn>
                        </p:par>
                        <p:par>
                          <p:cTn id="253" fill="hold">
                            <p:stCondLst>
                              <p:cond delay="82000"/>
                            </p:stCondLst>
                            <p:childTnLst>
                              <p:par>
                                <p:cTn id="254" presetID="1" presetClass="entr" presetSubtype="0" fill="hold" grpId="0" nodeType="afterEffect">
                                  <p:stCondLst>
                                    <p:cond delay="1000"/>
                                  </p:stCondLst>
                                  <p:childTnLst>
                                    <p:set>
                                      <p:cBhvr>
                                        <p:cTn id="255" dur="1" fill="hold">
                                          <p:stCondLst>
                                            <p:cond delay="0"/>
                                          </p:stCondLst>
                                        </p:cTn>
                                        <p:tgtEl>
                                          <p:spTgt spid="88"/>
                                        </p:tgtEl>
                                        <p:attrNameLst>
                                          <p:attrName>style.visibility</p:attrName>
                                        </p:attrNameLst>
                                      </p:cBhvr>
                                      <p:to>
                                        <p:strVal val="visible"/>
                                      </p:to>
                                    </p:set>
                                  </p:childTnLst>
                                </p:cTn>
                              </p:par>
                            </p:childTnLst>
                          </p:cTn>
                        </p:par>
                        <p:par>
                          <p:cTn id="256" fill="hold">
                            <p:stCondLst>
                              <p:cond delay="83000"/>
                            </p:stCondLst>
                            <p:childTnLst>
                              <p:par>
                                <p:cTn id="257" presetID="1" presetClass="entr" presetSubtype="0" fill="hold" grpId="0" nodeType="afterEffect">
                                  <p:stCondLst>
                                    <p:cond delay="1000"/>
                                  </p:stCondLst>
                                  <p:childTnLst>
                                    <p:set>
                                      <p:cBhvr>
                                        <p:cTn id="258" dur="1" fill="hold">
                                          <p:stCondLst>
                                            <p:cond delay="0"/>
                                          </p:stCondLst>
                                        </p:cTn>
                                        <p:tgtEl>
                                          <p:spTgt spid="89"/>
                                        </p:tgtEl>
                                        <p:attrNameLst>
                                          <p:attrName>style.visibility</p:attrName>
                                        </p:attrNameLst>
                                      </p:cBhvr>
                                      <p:to>
                                        <p:strVal val="visible"/>
                                      </p:to>
                                    </p:set>
                                  </p:childTnLst>
                                </p:cTn>
                              </p:par>
                            </p:childTnLst>
                          </p:cTn>
                        </p:par>
                        <p:par>
                          <p:cTn id="259" fill="hold">
                            <p:stCondLst>
                              <p:cond delay="84000"/>
                            </p:stCondLst>
                            <p:childTnLst>
                              <p:par>
                                <p:cTn id="260" presetID="1" presetClass="entr" presetSubtype="0" fill="hold" grpId="0" nodeType="afterEffect">
                                  <p:stCondLst>
                                    <p:cond delay="1000"/>
                                  </p:stCondLst>
                                  <p:childTnLst>
                                    <p:set>
                                      <p:cBhvr>
                                        <p:cTn id="261" dur="1" fill="hold">
                                          <p:stCondLst>
                                            <p:cond delay="0"/>
                                          </p:stCondLst>
                                        </p:cTn>
                                        <p:tgtEl>
                                          <p:spTgt spid="90"/>
                                        </p:tgtEl>
                                        <p:attrNameLst>
                                          <p:attrName>style.visibility</p:attrName>
                                        </p:attrNameLst>
                                      </p:cBhvr>
                                      <p:to>
                                        <p:strVal val="visible"/>
                                      </p:to>
                                    </p:set>
                                  </p:childTnLst>
                                </p:cTn>
                              </p:par>
                            </p:childTnLst>
                          </p:cTn>
                        </p:par>
                        <p:par>
                          <p:cTn id="262" fill="hold">
                            <p:stCondLst>
                              <p:cond delay="85000"/>
                            </p:stCondLst>
                            <p:childTnLst>
                              <p:par>
                                <p:cTn id="263" presetID="1" presetClass="entr" presetSubtype="0" fill="hold" grpId="0" nodeType="afterEffect">
                                  <p:stCondLst>
                                    <p:cond delay="1000"/>
                                  </p:stCondLst>
                                  <p:childTnLst>
                                    <p:set>
                                      <p:cBhvr>
                                        <p:cTn id="264" dur="1" fill="hold">
                                          <p:stCondLst>
                                            <p:cond delay="0"/>
                                          </p:stCondLst>
                                        </p:cTn>
                                        <p:tgtEl>
                                          <p:spTgt spid="91"/>
                                        </p:tgtEl>
                                        <p:attrNameLst>
                                          <p:attrName>style.visibility</p:attrName>
                                        </p:attrNameLst>
                                      </p:cBhvr>
                                      <p:to>
                                        <p:strVal val="visible"/>
                                      </p:to>
                                    </p:set>
                                  </p:childTnLst>
                                </p:cTn>
                              </p:par>
                            </p:childTnLst>
                          </p:cTn>
                        </p:par>
                        <p:par>
                          <p:cTn id="265" fill="hold">
                            <p:stCondLst>
                              <p:cond delay="86000"/>
                            </p:stCondLst>
                            <p:childTnLst>
                              <p:par>
                                <p:cTn id="266" presetID="1" presetClass="entr" presetSubtype="0" fill="hold" grpId="0" nodeType="afterEffect">
                                  <p:stCondLst>
                                    <p:cond delay="1000"/>
                                  </p:stCondLst>
                                  <p:childTnLst>
                                    <p:set>
                                      <p:cBhvr>
                                        <p:cTn id="267" dur="1" fill="hold">
                                          <p:stCondLst>
                                            <p:cond delay="0"/>
                                          </p:stCondLst>
                                        </p:cTn>
                                        <p:tgtEl>
                                          <p:spTgt spid="94"/>
                                        </p:tgtEl>
                                        <p:attrNameLst>
                                          <p:attrName>style.visibility</p:attrName>
                                        </p:attrNameLst>
                                      </p:cBhvr>
                                      <p:to>
                                        <p:strVal val="visible"/>
                                      </p:to>
                                    </p:set>
                                  </p:childTnLst>
                                </p:cTn>
                              </p:par>
                            </p:childTnLst>
                          </p:cTn>
                        </p:par>
                        <p:par>
                          <p:cTn id="268" fill="hold">
                            <p:stCondLst>
                              <p:cond delay="87000"/>
                            </p:stCondLst>
                            <p:childTnLst>
                              <p:par>
                                <p:cTn id="269" presetID="1" presetClass="entr" presetSubtype="0" fill="hold" grpId="0" nodeType="afterEffect">
                                  <p:stCondLst>
                                    <p:cond delay="1000"/>
                                  </p:stCondLst>
                                  <p:childTnLst>
                                    <p:set>
                                      <p:cBhvr>
                                        <p:cTn id="270" dur="1" fill="hold">
                                          <p:stCondLst>
                                            <p:cond delay="0"/>
                                          </p:stCondLst>
                                        </p:cTn>
                                        <p:tgtEl>
                                          <p:spTgt spid="95"/>
                                        </p:tgtEl>
                                        <p:attrNameLst>
                                          <p:attrName>style.visibility</p:attrName>
                                        </p:attrNameLst>
                                      </p:cBhvr>
                                      <p:to>
                                        <p:strVal val="visible"/>
                                      </p:to>
                                    </p:set>
                                  </p:childTnLst>
                                </p:cTn>
                              </p:par>
                            </p:childTnLst>
                          </p:cTn>
                        </p:par>
                        <p:par>
                          <p:cTn id="271" fill="hold">
                            <p:stCondLst>
                              <p:cond delay="88000"/>
                            </p:stCondLst>
                            <p:childTnLst>
                              <p:par>
                                <p:cTn id="272" presetID="1" presetClass="entr" presetSubtype="0" fill="hold" grpId="0" nodeType="afterEffect">
                                  <p:stCondLst>
                                    <p:cond delay="1000"/>
                                  </p:stCondLst>
                                  <p:childTnLst>
                                    <p:set>
                                      <p:cBhvr>
                                        <p:cTn id="273" dur="1" fill="hold">
                                          <p:stCondLst>
                                            <p:cond delay="0"/>
                                          </p:stCondLst>
                                        </p:cTn>
                                        <p:tgtEl>
                                          <p:spTgt spid="96"/>
                                        </p:tgtEl>
                                        <p:attrNameLst>
                                          <p:attrName>style.visibility</p:attrName>
                                        </p:attrNameLst>
                                      </p:cBhvr>
                                      <p:to>
                                        <p:strVal val="visible"/>
                                      </p:to>
                                    </p:set>
                                  </p:childTnLst>
                                </p:cTn>
                              </p:par>
                            </p:childTnLst>
                          </p:cTn>
                        </p:par>
                        <p:par>
                          <p:cTn id="274" fill="hold">
                            <p:stCondLst>
                              <p:cond delay="89000"/>
                            </p:stCondLst>
                            <p:childTnLst>
                              <p:par>
                                <p:cTn id="275" presetID="1" presetClass="entr" presetSubtype="0" fill="hold" grpId="0" nodeType="afterEffect">
                                  <p:stCondLst>
                                    <p:cond delay="1000"/>
                                  </p:stCondLst>
                                  <p:childTnLst>
                                    <p:set>
                                      <p:cBhvr>
                                        <p:cTn id="276" dur="1" fill="hold">
                                          <p:stCondLst>
                                            <p:cond delay="0"/>
                                          </p:stCondLst>
                                        </p:cTn>
                                        <p:tgtEl>
                                          <p:spTgt spid="97"/>
                                        </p:tgtEl>
                                        <p:attrNameLst>
                                          <p:attrName>style.visibility</p:attrName>
                                        </p:attrNameLst>
                                      </p:cBhvr>
                                      <p:to>
                                        <p:strVal val="visible"/>
                                      </p:to>
                                    </p:set>
                                  </p:childTnLst>
                                </p:cTn>
                              </p:par>
                            </p:childTnLst>
                          </p:cTn>
                        </p:par>
                        <p:par>
                          <p:cTn id="277" fill="hold">
                            <p:stCondLst>
                              <p:cond delay="90000"/>
                            </p:stCondLst>
                            <p:childTnLst>
                              <p:par>
                                <p:cTn id="278" presetID="1" presetClass="entr" presetSubtype="0" fill="hold" grpId="0" nodeType="afterEffect">
                                  <p:stCondLst>
                                    <p:cond delay="1000"/>
                                  </p:stCondLst>
                                  <p:childTnLst>
                                    <p:set>
                                      <p:cBhvr>
                                        <p:cTn id="279" dur="1" fill="hold">
                                          <p:stCondLst>
                                            <p:cond delay="0"/>
                                          </p:stCondLst>
                                        </p:cTn>
                                        <p:tgtEl>
                                          <p:spTgt spid="98"/>
                                        </p:tgtEl>
                                        <p:attrNameLst>
                                          <p:attrName>style.visibility</p:attrName>
                                        </p:attrNameLst>
                                      </p:cBhvr>
                                      <p:to>
                                        <p:strVal val="visible"/>
                                      </p:to>
                                    </p:set>
                                  </p:childTnLst>
                                </p:cTn>
                              </p:par>
                            </p:childTnLst>
                          </p:cTn>
                        </p:par>
                        <p:par>
                          <p:cTn id="280" fill="hold">
                            <p:stCondLst>
                              <p:cond delay="91000"/>
                            </p:stCondLst>
                            <p:childTnLst>
                              <p:par>
                                <p:cTn id="281" presetID="1" presetClass="entr" presetSubtype="0" fill="hold" grpId="0" nodeType="afterEffect">
                                  <p:stCondLst>
                                    <p:cond delay="1000"/>
                                  </p:stCondLst>
                                  <p:childTnLst>
                                    <p:set>
                                      <p:cBhvr>
                                        <p:cTn id="282" dur="1" fill="hold">
                                          <p:stCondLst>
                                            <p:cond delay="0"/>
                                          </p:stCondLst>
                                        </p:cTn>
                                        <p:tgtEl>
                                          <p:spTgt spid="99"/>
                                        </p:tgtEl>
                                        <p:attrNameLst>
                                          <p:attrName>style.visibility</p:attrName>
                                        </p:attrNameLst>
                                      </p:cBhvr>
                                      <p:to>
                                        <p:strVal val="visible"/>
                                      </p:to>
                                    </p:set>
                                  </p:childTnLst>
                                </p:cTn>
                              </p:par>
                            </p:childTnLst>
                          </p:cTn>
                        </p:par>
                        <p:par>
                          <p:cTn id="283" fill="hold">
                            <p:stCondLst>
                              <p:cond delay="92000"/>
                            </p:stCondLst>
                            <p:childTnLst>
                              <p:par>
                                <p:cTn id="284" presetID="1" presetClass="entr" presetSubtype="0" fill="hold" grpId="0" nodeType="afterEffect">
                                  <p:stCondLst>
                                    <p:cond delay="1000"/>
                                  </p:stCondLst>
                                  <p:childTnLst>
                                    <p:set>
                                      <p:cBhvr>
                                        <p:cTn id="285" dur="1" fill="hold">
                                          <p:stCondLst>
                                            <p:cond delay="0"/>
                                          </p:stCondLst>
                                        </p:cTn>
                                        <p:tgtEl>
                                          <p:spTgt spid="100"/>
                                        </p:tgtEl>
                                        <p:attrNameLst>
                                          <p:attrName>style.visibility</p:attrName>
                                        </p:attrNameLst>
                                      </p:cBhvr>
                                      <p:to>
                                        <p:strVal val="visible"/>
                                      </p:to>
                                    </p:set>
                                  </p:childTnLst>
                                </p:cTn>
                              </p:par>
                            </p:childTnLst>
                          </p:cTn>
                        </p:par>
                        <p:par>
                          <p:cTn id="286" fill="hold">
                            <p:stCondLst>
                              <p:cond delay="93000"/>
                            </p:stCondLst>
                            <p:childTnLst>
                              <p:par>
                                <p:cTn id="287" presetID="1" presetClass="entr" presetSubtype="0" fill="hold" grpId="0" nodeType="afterEffect">
                                  <p:stCondLst>
                                    <p:cond delay="1000"/>
                                  </p:stCondLst>
                                  <p:childTnLst>
                                    <p:set>
                                      <p:cBhvr>
                                        <p:cTn id="288" dur="1" fill="hold">
                                          <p:stCondLst>
                                            <p:cond delay="0"/>
                                          </p:stCondLst>
                                        </p:cTn>
                                        <p:tgtEl>
                                          <p:spTgt spid="101"/>
                                        </p:tgtEl>
                                        <p:attrNameLst>
                                          <p:attrName>style.visibility</p:attrName>
                                        </p:attrNameLst>
                                      </p:cBhvr>
                                      <p:to>
                                        <p:strVal val="visible"/>
                                      </p:to>
                                    </p:set>
                                  </p:childTnLst>
                                </p:cTn>
                              </p:par>
                            </p:childTnLst>
                          </p:cTn>
                        </p:par>
                        <p:par>
                          <p:cTn id="289" fill="hold">
                            <p:stCondLst>
                              <p:cond delay="94000"/>
                            </p:stCondLst>
                            <p:childTnLst>
                              <p:par>
                                <p:cTn id="290" presetID="1" presetClass="entr" presetSubtype="0" fill="hold" grpId="0" nodeType="afterEffect">
                                  <p:stCondLst>
                                    <p:cond delay="1000"/>
                                  </p:stCondLst>
                                  <p:childTnLst>
                                    <p:set>
                                      <p:cBhvr>
                                        <p:cTn id="291" dur="1" fill="hold">
                                          <p:stCondLst>
                                            <p:cond delay="0"/>
                                          </p:stCondLst>
                                        </p:cTn>
                                        <p:tgtEl>
                                          <p:spTgt spid="102"/>
                                        </p:tgtEl>
                                        <p:attrNameLst>
                                          <p:attrName>style.visibility</p:attrName>
                                        </p:attrNameLst>
                                      </p:cBhvr>
                                      <p:to>
                                        <p:strVal val="visible"/>
                                      </p:to>
                                    </p:set>
                                  </p:childTnLst>
                                </p:cTn>
                              </p:par>
                            </p:childTnLst>
                          </p:cTn>
                        </p:par>
                        <p:par>
                          <p:cTn id="292" fill="hold">
                            <p:stCondLst>
                              <p:cond delay="95000"/>
                            </p:stCondLst>
                            <p:childTnLst>
                              <p:par>
                                <p:cTn id="293" presetID="1" presetClass="entr" presetSubtype="0" fill="hold" grpId="0" nodeType="afterEffect">
                                  <p:stCondLst>
                                    <p:cond delay="1000"/>
                                  </p:stCondLst>
                                  <p:childTnLst>
                                    <p:set>
                                      <p:cBhvr>
                                        <p:cTn id="294" dur="1" fill="hold">
                                          <p:stCondLst>
                                            <p:cond delay="0"/>
                                          </p:stCondLst>
                                        </p:cTn>
                                        <p:tgtEl>
                                          <p:spTgt spid="103"/>
                                        </p:tgtEl>
                                        <p:attrNameLst>
                                          <p:attrName>style.visibility</p:attrName>
                                        </p:attrNameLst>
                                      </p:cBhvr>
                                      <p:to>
                                        <p:strVal val="visible"/>
                                      </p:to>
                                    </p:set>
                                  </p:childTnLst>
                                </p:cTn>
                              </p:par>
                            </p:childTnLst>
                          </p:cTn>
                        </p:par>
                        <p:par>
                          <p:cTn id="295" fill="hold">
                            <p:stCondLst>
                              <p:cond delay="96000"/>
                            </p:stCondLst>
                            <p:childTnLst>
                              <p:par>
                                <p:cTn id="296" presetID="1" presetClass="entr" presetSubtype="0" fill="hold" grpId="0" nodeType="afterEffect">
                                  <p:stCondLst>
                                    <p:cond delay="1000"/>
                                  </p:stCondLst>
                                  <p:childTnLst>
                                    <p:set>
                                      <p:cBhvr>
                                        <p:cTn id="297" dur="1" fill="hold">
                                          <p:stCondLst>
                                            <p:cond delay="0"/>
                                          </p:stCondLst>
                                        </p:cTn>
                                        <p:tgtEl>
                                          <p:spTgt spid="104"/>
                                        </p:tgtEl>
                                        <p:attrNameLst>
                                          <p:attrName>style.visibility</p:attrName>
                                        </p:attrNameLst>
                                      </p:cBhvr>
                                      <p:to>
                                        <p:strVal val="visible"/>
                                      </p:to>
                                    </p:set>
                                  </p:childTnLst>
                                </p:cTn>
                              </p:par>
                            </p:childTnLst>
                          </p:cTn>
                        </p:par>
                        <p:par>
                          <p:cTn id="298" fill="hold">
                            <p:stCondLst>
                              <p:cond delay="97000"/>
                            </p:stCondLst>
                            <p:childTnLst>
                              <p:par>
                                <p:cTn id="299" presetID="1" presetClass="entr" presetSubtype="0" fill="hold" grpId="0" nodeType="afterEffect">
                                  <p:stCondLst>
                                    <p:cond delay="1000"/>
                                  </p:stCondLst>
                                  <p:childTnLst>
                                    <p:set>
                                      <p:cBhvr>
                                        <p:cTn id="300" dur="1" fill="hold">
                                          <p:stCondLst>
                                            <p:cond delay="0"/>
                                          </p:stCondLst>
                                        </p:cTn>
                                        <p:tgtEl>
                                          <p:spTgt spid="105"/>
                                        </p:tgtEl>
                                        <p:attrNameLst>
                                          <p:attrName>style.visibility</p:attrName>
                                        </p:attrNameLst>
                                      </p:cBhvr>
                                      <p:to>
                                        <p:strVal val="visible"/>
                                      </p:to>
                                    </p:set>
                                  </p:childTnLst>
                                </p:cTn>
                              </p:par>
                            </p:childTnLst>
                          </p:cTn>
                        </p:par>
                        <p:par>
                          <p:cTn id="301" fill="hold">
                            <p:stCondLst>
                              <p:cond delay="98000"/>
                            </p:stCondLst>
                            <p:childTnLst>
                              <p:par>
                                <p:cTn id="302" presetID="1" presetClass="entr" presetSubtype="0" fill="hold" grpId="0" nodeType="afterEffect">
                                  <p:stCondLst>
                                    <p:cond delay="1000"/>
                                  </p:stCondLst>
                                  <p:childTnLst>
                                    <p:set>
                                      <p:cBhvr>
                                        <p:cTn id="303" dur="1" fill="hold">
                                          <p:stCondLst>
                                            <p:cond delay="0"/>
                                          </p:stCondLst>
                                        </p:cTn>
                                        <p:tgtEl>
                                          <p:spTgt spid="106"/>
                                        </p:tgtEl>
                                        <p:attrNameLst>
                                          <p:attrName>style.visibility</p:attrName>
                                        </p:attrNameLst>
                                      </p:cBhvr>
                                      <p:to>
                                        <p:strVal val="visible"/>
                                      </p:to>
                                    </p:set>
                                  </p:childTnLst>
                                </p:cTn>
                              </p:par>
                            </p:childTnLst>
                          </p:cTn>
                        </p:par>
                        <p:par>
                          <p:cTn id="304" fill="hold">
                            <p:stCondLst>
                              <p:cond delay="99000"/>
                            </p:stCondLst>
                            <p:childTnLst>
                              <p:par>
                                <p:cTn id="305" presetID="1" presetClass="entr" presetSubtype="0" fill="hold" grpId="0" nodeType="afterEffect">
                                  <p:stCondLst>
                                    <p:cond delay="1000"/>
                                  </p:stCondLst>
                                  <p:childTnLst>
                                    <p:set>
                                      <p:cBhvr>
                                        <p:cTn id="306" dur="1" fill="hold">
                                          <p:stCondLst>
                                            <p:cond delay="0"/>
                                          </p:stCondLst>
                                        </p:cTn>
                                        <p:tgtEl>
                                          <p:spTgt spid="107"/>
                                        </p:tgtEl>
                                        <p:attrNameLst>
                                          <p:attrName>style.visibility</p:attrName>
                                        </p:attrNameLst>
                                      </p:cBhvr>
                                      <p:to>
                                        <p:strVal val="visible"/>
                                      </p:to>
                                    </p:set>
                                  </p:childTnLst>
                                </p:cTn>
                              </p:par>
                            </p:childTnLst>
                          </p:cTn>
                        </p:par>
                        <p:par>
                          <p:cTn id="307" fill="hold">
                            <p:stCondLst>
                              <p:cond delay="100000"/>
                            </p:stCondLst>
                            <p:childTnLst>
                              <p:par>
                                <p:cTn id="308" presetID="1" presetClass="entr" presetSubtype="0" fill="hold" grpId="0" nodeType="afterEffect">
                                  <p:stCondLst>
                                    <p:cond delay="1000"/>
                                  </p:stCondLst>
                                  <p:childTnLst>
                                    <p:set>
                                      <p:cBhvr>
                                        <p:cTn id="309" dur="1" fill="hold">
                                          <p:stCondLst>
                                            <p:cond delay="0"/>
                                          </p:stCondLst>
                                        </p:cTn>
                                        <p:tgtEl>
                                          <p:spTgt spid="108"/>
                                        </p:tgtEl>
                                        <p:attrNameLst>
                                          <p:attrName>style.visibility</p:attrName>
                                        </p:attrNameLst>
                                      </p:cBhvr>
                                      <p:to>
                                        <p:strVal val="visible"/>
                                      </p:to>
                                    </p:set>
                                  </p:childTnLst>
                                </p:cTn>
                              </p:par>
                            </p:childTnLst>
                          </p:cTn>
                        </p:par>
                        <p:par>
                          <p:cTn id="310" fill="hold">
                            <p:stCondLst>
                              <p:cond delay="101000"/>
                            </p:stCondLst>
                            <p:childTnLst>
                              <p:par>
                                <p:cTn id="311" presetID="1" presetClass="entr" presetSubtype="0" fill="hold" grpId="0" nodeType="afterEffect">
                                  <p:stCondLst>
                                    <p:cond delay="1000"/>
                                  </p:stCondLst>
                                  <p:childTnLst>
                                    <p:set>
                                      <p:cBhvr>
                                        <p:cTn id="312" dur="1" fill="hold">
                                          <p:stCondLst>
                                            <p:cond delay="0"/>
                                          </p:stCondLst>
                                        </p:cTn>
                                        <p:tgtEl>
                                          <p:spTgt spid="109"/>
                                        </p:tgtEl>
                                        <p:attrNameLst>
                                          <p:attrName>style.visibility</p:attrName>
                                        </p:attrNameLst>
                                      </p:cBhvr>
                                      <p:to>
                                        <p:strVal val="visible"/>
                                      </p:to>
                                    </p:set>
                                  </p:childTnLst>
                                </p:cTn>
                              </p:par>
                            </p:childTnLst>
                          </p:cTn>
                        </p:par>
                        <p:par>
                          <p:cTn id="313" fill="hold">
                            <p:stCondLst>
                              <p:cond delay="102000"/>
                            </p:stCondLst>
                            <p:childTnLst>
                              <p:par>
                                <p:cTn id="314" presetID="1" presetClass="entr" presetSubtype="0" fill="hold" grpId="0" nodeType="afterEffect">
                                  <p:stCondLst>
                                    <p:cond delay="1000"/>
                                  </p:stCondLst>
                                  <p:childTnLst>
                                    <p:set>
                                      <p:cBhvr>
                                        <p:cTn id="315" dur="1" fill="hold">
                                          <p:stCondLst>
                                            <p:cond delay="0"/>
                                          </p:stCondLst>
                                        </p:cTn>
                                        <p:tgtEl>
                                          <p:spTgt spid="110"/>
                                        </p:tgtEl>
                                        <p:attrNameLst>
                                          <p:attrName>style.visibility</p:attrName>
                                        </p:attrNameLst>
                                      </p:cBhvr>
                                      <p:to>
                                        <p:strVal val="visible"/>
                                      </p:to>
                                    </p:set>
                                  </p:childTnLst>
                                </p:cTn>
                              </p:par>
                            </p:childTnLst>
                          </p:cTn>
                        </p:par>
                        <p:par>
                          <p:cTn id="316" fill="hold">
                            <p:stCondLst>
                              <p:cond delay="103000"/>
                            </p:stCondLst>
                            <p:childTnLst>
                              <p:par>
                                <p:cTn id="317" presetID="1" presetClass="entr" presetSubtype="0" fill="hold" grpId="0" nodeType="afterEffect">
                                  <p:stCondLst>
                                    <p:cond delay="1000"/>
                                  </p:stCondLst>
                                  <p:childTnLst>
                                    <p:set>
                                      <p:cBhvr>
                                        <p:cTn id="318" dur="1" fill="hold">
                                          <p:stCondLst>
                                            <p:cond delay="0"/>
                                          </p:stCondLst>
                                        </p:cTn>
                                        <p:tgtEl>
                                          <p:spTgt spid="111"/>
                                        </p:tgtEl>
                                        <p:attrNameLst>
                                          <p:attrName>style.visibility</p:attrName>
                                        </p:attrNameLst>
                                      </p:cBhvr>
                                      <p:to>
                                        <p:strVal val="visible"/>
                                      </p:to>
                                    </p:set>
                                  </p:childTnLst>
                                </p:cTn>
                              </p:par>
                            </p:childTnLst>
                          </p:cTn>
                        </p:par>
                        <p:par>
                          <p:cTn id="319" fill="hold">
                            <p:stCondLst>
                              <p:cond delay="104000"/>
                            </p:stCondLst>
                            <p:childTnLst>
                              <p:par>
                                <p:cTn id="320" presetID="1" presetClass="entr" presetSubtype="0" fill="hold" grpId="0" nodeType="afterEffect">
                                  <p:stCondLst>
                                    <p:cond delay="1000"/>
                                  </p:stCondLst>
                                  <p:childTnLst>
                                    <p:set>
                                      <p:cBhvr>
                                        <p:cTn id="321" dur="1" fill="hold">
                                          <p:stCondLst>
                                            <p:cond delay="0"/>
                                          </p:stCondLst>
                                        </p:cTn>
                                        <p:tgtEl>
                                          <p:spTgt spid="112"/>
                                        </p:tgtEl>
                                        <p:attrNameLst>
                                          <p:attrName>style.visibility</p:attrName>
                                        </p:attrNameLst>
                                      </p:cBhvr>
                                      <p:to>
                                        <p:strVal val="visible"/>
                                      </p:to>
                                    </p:set>
                                  </p:childTnLst>
                                </p:cTn>
                              </p:par>
                            </p:childTnLst>
                          </p:cTn>
                        </p:par>
                        <p:par>
                          <p:cTn id="322" fill="hold">
                            <p:stCondLst>
                              <p:cond delay="105000"/>
                            </p:stCondLst>
                            <p:childTnLst>
                              <p:par>
                                <p:cTn id="323" presetID="1" presetClass="entr" presetSubtype="0" fill="hold" grpId="0" nodeType="afterEffect">
                                  <p:stCondLst>
                                    <p:cond delay="1000"/>
                                  </p:stCondLst>
                                  <p:childTnLst>
                                    <p:set>
                                      <p:cBhvr>
                                        <p:cTn id="324" dur="1" fill="hold">
                                          <p:stCondLst>
                                            <p:cond delay="0"/>
                                          </p:stCondLst>
                                        </p:cTn>
                                        <p:tgtEl>
                                          <p:spTgt spid="113"/>
                                        </p:tgtEl>
                                        <p:attrNameLst>
                                          <p:attrName>style.visibility</p:attrName>
                                        </p:attrNameLst>
                                      </p:cBhvr>
                                      <p:to>
                                        <p:strVal val="visible"/>
                                      </p:to>
                                    </p:set>
                                  </p:childTnLst>
                                </p:cTn>
                              </p:par>
                            </p:childTnLst>
                          </p:cTn>
                        </p:par>
                        <p:par>
                          <p:cTn id="325" fill="hold">
                            <p:stCondLst>
                              <p:cond delay="106000"/>
                            </p:stCondLst>
                            <p:childTnLst>
                              <p:par>
                                <p:cTn id="326" presetID="1" presetClass="entr" presetSubtype="0" fill="hold" grpId="0" nodeType="afterEffect">
                                  <p:stCondLst>
                                    <p:cond delay="1000"/>
                                  </p:stCondLst>
                                  <p:childTnLst>
                                    <p:set>
                                      <p:cBhvr>
                                        <p:cTn id="327" dur="1" fill="hold">
                                          <p:stCondLst>
                                            <p:cond delay="0"/>
                                          </p:stCondLst>
                                        </p:cTn>
                                        <p:tgtEl>
                                          <p:spTgt spid="114"/>
                                        </p:tgtEl>
                                        <p:attrNameLst>
                                          <p:attrName>style.visibility</p:attrName>
                                        </p:attrNameLst>
                                      </p:cBhvr>
                                      <p:to>
                                        <p:strVal val="visible"/>
                                      </p:to>
                                    </p:set>
                                  </p:childTnLst>
                                </p:cTn>
                              </p:par>
                            </p:childTnLst>
                          </p:cTn>
                        </p:par>
                        <p:par>
                          <p:cTn id="328" fill="hold">
                            <p:stCondLst>
                              <p:cond delay="107000"/>
                            </p:stCondLst>
                            <p:childTnLst>
                              <p:par>
                                <p:cTn id="329" presetID="1" presetClass="entr" presetSubtype="0" fill="hold" grpId="0" nodeType="afterEffect">
                                  <p:stCondLst>
                                    <p:cond delay="1000"/>
                                  </p:stCondLst>
                                  <p:childTnLst>
                                    <p:set>
                                      <p:cBhvr>
                                        <p:cTn id="330" dur="1" fill="hold">
                                          <p:stCondLst>
                                            <p:cond delay="0"/>
                                          </p:stCondLst>
                                        </p:cTn>
                                        <p:tgtEl>
                                          <p:spTgt spid="115"/>
                                        </p:tgtEl>
                                        <p:attrNameLst>
                                          <p:attrName>style.visibility</p:attrName>
                                        </p:attrNameLst>
                                      </p:cBhvr>
                                      <p:to>
                                        <p:strVal val="visible"/>
                                      </p:to>
                                    </p:set>
                                  </p:childTnLst>
                                </p:cTn>
                              </p:par>
                            </p:childTnLst>
                          </p:cTn>
                        </p:par>
                        <p:par>
                          <p:cTn id="331" fill="hold">
                            <p:stCondLst>
                              <p:cond delay="108000"/>
                            </p:stCondLst>
                            <p:childTnLst>
                              <p:par>
                                <p:cTn id="332" presetID="1" presetClass="entr" presetSubtype="0" fill="hold" grpId="0" nodeType="afterEffect">
                                  <p:stCondLst>
                                    <p:cond delay="1000"/>
                                  </p:stCondLst>
                                  <p:childTnLst>
                                    <p:set>
                                      <p:cBhvr>
                                        <p:cTn id="333" dur="1" fill="hold">
                                          <p:stCondLst>
                                            <p:cond delay="0"/>
                                          </p:stCondLst>
                                        </p:cTn>
                                        <p:tgtEl>
                                          <p:spTgt spid="116"/>
                                        </p:tgtEl>
                                        <p:attrNameLst>
                                          <p:attrName>style.visibility</p:attrName>
                                        </p:attrNameLst>
                                      </p:cBhvr>
                                      <p:to>
                                        <p:strVal val="visible"/>
                                      </p:to>
                                    </p:set>
                                  </p:childTnLst>
                                </p:cTn>
                              </p:par>
                            </p:childTnLst>
                          </p:cTn>
                        </p:par>
                        <p:par>
                          <p:cTn id="334" fill="hold">
                            <p:stCondLst>
                              <p:cond delay="109000"/>
                            </p:stCondLst>
                            <p:childTnLst>
                              <p:par>
                                <p:cTn id="335" presetID="1" presetClass="entr" presetSubtype="0" fill="hold" grpId="0" nodeType="afterEffect">
                                  <p:stCondLst>
                                    <p:cond delay="1000"/>
                                  </p:stCondLst>
                                  <p:childTnLst>
                                    <p:set>
                                      <p:cBhvr>
                                        <p:cTn id="336" dur="1" fill="hold">
                                          <p:stCondLst>
                                            <p:cond delay="0"/>
                                          </p:stCondLst>
                                        </p:cTn>
                                        <p:tgtEl>
                                          <p:spTgt spid="117"/>
                                        </p:tgtEl>
                                        <p:attrNameLst>
                                          <p:attrName>style.visibility</p:attrName>
                                        </p:attrNameLst>
                                      </p:cBhvr>
                                      <p:to>
                                        <p:strVal val="visible"/>
                                      </p:to>
                                    </p:set>
                                  </p:childTnLst>
                                </p:cTn>
                              </p:par>
                            </p:childTnLst>
                          </p:cTn>
                        </p:par>
                        <p:par>
                          <p:cTn id="337" fill="hold">
                            <p:stCondLst>
                              <p:cond delay="110000"/>
                            </p:stCondLst>
                            <p:childTnLst>
                              <p:par>
                                <p:cTn id="338" presetID="1" presetClass="entr" presetSubtype="0" fill="hold" grpId="0" nodeType="afterEffect">
                                  <p:stCondLst>
                                    <p:cond delay="1000"/>
                                  </p:stCondLst>
                                  <p:childTnLst>
                                    <p:set>
                                      <p:cBhvr>
                                        <p:cTn id="339" dur="1" fill="hold">
                                          <p:stCondLst>
                                            <p:cond delay="0"/>
                                          </p:stCondLst>
                                        </p:cTn>
                                        <p:tgtEl>
                                          <p:spTgt spid="118"/>
                                        </p:tgtEl>
                                        <p:attrNameLst>
                                          <p:attrName>style.visibility</p:attrName>
                                        </p:attrNameLst>
                                      </p:cBhvr>
                                      <p:to>
                                        <p:strVal val="visible"/>
                                      </p:to>
                                    </p:set>
                                  </p:childTnLst>
                                </p:cTn>
                              </p:par>
                            </p:childTnLst>
                          </p:cTn>
                        </p:par>
                        <p:par>
                          <p:cTn id="340" fill="hold">
                            <p:stCondLst>
                              <p:cond delay="111000"/>
                            </p:stCondLst>
                            <p:childTnLst>
                              <p:par>
                                <p:cTn id="341" presetID="1" presetClass="entr" presetSubtype="0" fill="hold" grpId="0" nodeType="afterEffect">
                                  <p:stCondLst>
                                    <p:cond delay="1000"/>
                                  </p:stCondLst>
                                  <p:childTnLst>
                                    <p:set>
                                      <p:cBhvr>
                                        <p:cTn id="342" dur="1" fill="hold">
                                          <p:stCondLst>
                                            <p:cond delay="0"/>
                                          </p:stCondLst>
                                        </p:cTn>
                                        <p:tgtEl>
                                          <p:spTgt spid="119"/>
                                        </p:tgtEl>
                                        <p:attrNameLst>
                                          <p:attrName>style.visibility</p:attrName>
                                        </p:attrNameLst>
                                      </p:cBhvr>
                                      <p:to>
                                        <p:strVal val="visible"/>
                                      </p:to>
                                    </p:set>
                                  </p:childTnLst>
                                </p:cTn>
                              </p:par>
                            </p:childTnLst>
                          </p:cTn>
                        </p:par>
                        <p:par>
                          <p:cTn id="343" fill="hold">
                            <p:stCondLst>
                              <p:cond delay="112000"/>
                            </p:stCondLst>
                            <p:childTnLst>
                              <p:par>
                                <p:cTn id="344" presetID="1" presetClass="entr" presetSubtype="0" fill="hold" grpId="0" nodeType="afterEffect">
                                  <p:stCondLst>
                                    <p:cond delay="1000"/>
                                  </p:stCondLst>
                                  <p:childTnLst>
                                    <p:set>
                                      <p:cBhvr>
                                        <p:cTn id="345" dur="1" fill="hold">
                                          <p:stCondLst>
                                            <p:cond delay="0"/>
                                          </p:stCondLst>
                                        </p:cTn>
                                        <p:tgtEl>
                                          <p:spTgt spid="120"/>
                                        </p:tgtEl>
                                        <p:attrNameLst>
                                          <p:attrName>style.visibility</p:attrName>
                                        </p:attrNameLst>
                                      </p:cBhvr>
                                      <p:to>
                                        <p:strVal val="visible"/>
                                      </p:to>
                                    </p:set>
                                  </p:childTnLst>
                                </p:cTn>
                              </p:par>
                            </p:childTnLst>
                          </p:cTn>
                        </p:par>
                        <p:par>
                          <p:cTn id="346" fill="hold">
                            <p:stCondLst>
                              <p:cond delay="113000"/>
                            </p:stCondLst>
                            <p:childTnLst>
                              <p:par>
                                <p:cTn id="347" presetID="1" presetClass="entr" presetSubtype="0" fill="hold" grpId="0" nodeType="afterEffect">
                                  <p:stCondLst>
                                    <p:cond delay="1000"/>
                                  </p:stCondLst>
                                  <p:childTnLst>
                                    <p:set>
                                      <p:cBhvr>
                                        <p:cTn id="348" dur="1" fill="hold">
                                          <p:stCondLst>
                                            <p:cond delay="0"/>
                                          </p:stCondLst>
                                        </p:cTn>
                                        <p:tgtEl>
                                          <p:spTgt spid="121"/>
                                        </p:tgtEl>
                                        <p:attrNameLst>
                                          <p:attrName>style.visibility</p:attrName>
                                        </p:attrNameLst>
                                      </p:cBhvr>
                                      <p:to>
                                        <p:strVal val="visible"/>
                                      </p:to>
                                    </p:set>
                                  </p:childTnLst>
                                </p:cTn>
                              </p:par>
                            </p:childTnLst>
                          </p:cTn>
                        </p:par>
                        <p:par>
                          <p:cTn id="349" fill="hold">
                            <p:stCondLst>
                              <p:cond delay="114000"/>
                            </p:stCondLst>
                            <p:childTnLst>
                              <p:par>
                                <p:cTn id="350" presetID="1" presetClass="entr" presetSubtype="0" fill="hold" grpId="0" nodeType="afterEffect">
                                  <p:stCondLst>
                                    <p:cond delay="1000"/>
                                  </p:stCondLst>
                                  <p:childTnLst>
                                    <p:set>
                                      <p:cBhvr>
                                        <p:cTn id="351" dur="1" fill="hold">
                                          <p:stCondLst>
                                            <p:cond delay="0"/>
                                          </p:stCondLst>
                                        </p:cTn>
                                        <p:tgtEl>
                                          <p:spTgt spid="122"/>
                                        </p:tgtEl>
                                        <p:attrNameLst>
                                          <p:attrName>style.visibility</p:attrName>
                                        </p:attrNameLst>
                                      </p:cBhvr>
                                      <p:to>
                                        <p:strVal val="visible"/>
                                      </p:to>
                                    </p:set>
                                  </p:childTnLst>
                                </p:cTn>
                              </p:par>
                            </p:childTnLst>
                          </p:cTn>
                        </p:par>
                        <p:par>
                          <p:cTn id="352" fill="hold">
                            <p:stCondLst>
                              <p:cond delay="115000"/>
                            </p:stCondLst>
                            <p:childTnLst>
                              <p:par>
                                <p:cTn id="353" presetID="1" presetClass="entr" presetSubtype="0" fill="hold" grpId="0" nodeType="afterEffect">
                                  <p:stCondLst>
                                    <p:cond delay="1000"/>
                                  </p:stCondLst>
                                  <p:childTnLst>
                                    <p:set>
                                      <p:cBhvr>
                                        <p:cTn id="354" dur="1" fill="hold">
                                          <p:stCondLst>
                                            <p:cond delay="0"/>
                                          </p:stCondLst>
                                        </p:cTn>
                                        <p:tgtEl>
                                          <p:spTgt spid="123"/>
                                        </p:tgtEl>
                                        <p:attrNameLst>
                                          <p:attrName>style.visibility</p:attrName>
                                        </p:attrNameLst>
                                      </p:cBhvr>
                                      <p:to>
                                        <p:strVal val="visible"/>
                                      </p:to>
                                    </p:set>
                                  </p:childTnLst>
                                </p:cTn>
                              </p:par>
                            </p:childTnLst>
                          </p:cTn>
                        </p:par>
                        <p:par>
                          <p:cTn id="355" fill="hold">
                            <p:stCondLst>
                              <p:cond delay="116000"/>
                            </p:stCondLst>
                            <p:childTnLst>
                              <p:par>
                                <p:cTn id="356" presetID="1" presetClass="entr" presetSubtype="0" fill="hold" grpId="0" nodeType="afterEffect">
                                  <p:stCondLst>
                                    <p:cond delay="1000"/>
                                  </p:stCondLst>
                                  <p:childTnLst>
                                    <p:set>
                                      <p:cBhvr>
                                        <p:cTn id="357" dur="1" fill="hold">
                                          <p:stCondLst>
                                            <p:cond delay="0"/>
                                          </p:stCondLst>
                                        </p:cTn>
                                        <p:tgtEl>
                                          <p:spTgt spid="124"/>
                                        </p:tgtEl>
                                        <p:attrNameLst>
                                          <p:attrName>style.visibility</p:attrName>
                                        </p:attrNameLst>
                                      </p:cBhvr>
                                      <p:to>
                                        <p:strVal val="visible"/>
                                      </p:to>
                                    </p:set>
                                  </p:childTnLst>
                                </p:cTn>
                              </p:par>
                            </p:childTnLst>
                          </p:cTn>
                        </p:par>
                        <p:par>
                          <p:cTn id="358" fill="hold">
                            <p:stCondLst>
                              <p:cond delay="117000"/>
                            </p:stCondLst>
                            <p:childTnLst>
                              <p:par>
                                <p:cTn id="359" presetID="1" presetClass="entr" presetSubtype="0" fill="hold" grpId="0" nodeType="afterEffect">
                                  <p:stCondLst>
                                    <p:cond delay="1000"/>
                                  </p:stCondLst>
                                  <p:childTnLst>
                                    <p:set>
                                      <p:cBhvr>
                                        <p:cTn id="360" dur="1" fill="hold">
                                          <p:stCondLst>
                                            <p:cond delay="0"/>
                                          </p:stCondLst>
                                        </p:cTn>
                                        <p:tgtEl>
                                          <p:spTgt spid="125"/>
                                        </p:tgtEl>
                                        <p:attrNameLst>
                                          <p:attrName>style.visibility</p:attrName>
                                        </p:attrNameLst>
                                      </p:cBhvr>
                                      <p:to>
                                        <p:strVal val="visible"/>
                                      </p:to>
                                    </p:set>
                                  </p:childTnLst>
                                </p:cTn>
                              </p:par>
                            </p:childTnLst>
                          </p:cTn>
                        </p:par>
                        <p:par>
                          <p:cTn id="361" fill="hold">
                            <p:stCondLst>
                              <p:cond delay="118000"/>
                            </p:stCondLst>
                            <p:childTnLst>
                              <p:par>
                                <p:cTn id="362" presetID="1" presetClass="entr" presetSubtype="0" fill="hold" grpId="0" nodeType="afterEffect">
                                  <p:stCondLst>
                                    <p:cond delay="1000"/>
                                  </p:stCondLst>
                                  <p:childTnLst>
                                    <p:set>
                                      <p:cBhvr>
                                        <p:cTn id="363" dur="1" fill="hold">
                                          <p:stCondLst>
                                            <p:cond delay="0"/>
                                          </p:stCondLst>
                                        </p:cTn>
                                        <p:tgtEl>
                                          <p:spTgt spid="126"/>
                                        </p:tgtEl>
                                        <p:attrNameLst>
                                          <p:attrName>style.visibility</p:attrName>
                                        </p:attrNameLst>
                                      </p:cBhvr>
                                      <p:to>
                                        <p:strVal val="visible"/>
                                      </p:to>
                                    </p:set>
                                  </p:childTnLst>
                                </p:cTn>
                              </p:par>
                            </p:childTnLst>
                          </p:cTn>
                        </p:par>
                        <p:par>
                          <p:cTn id="364" fill="hold">
                            <p:stCondLst>
                              <p:cond delay="119000"/>
                            </p:stCondLst>
                            <p:childTnLst>
                              <p:par>
                                <p:cTn id="365" presetID="1" presetClass="entr" presetSubtype="0" fill="hold" grpId="0" nodeType="afterEffect">
                                  <p:stCondLst>
                                    <p:cond delay="1000"/>
                                  </p:stCondLst>
                                  <p:childTnLst>
                                    <p:set>
                                      <p:cBhvr>
                                        <p:cTn id="366" dur="1" fill="hold">
                                          <p:stCondLst>
                                            <p:cond delay="0"/>
                                          </p:stCondLst>
                                        </p:cTn>
                                        <p:tgtEl>
                                          <p:spTgt spid="127"/>
                                        </p:tgtEl>
                                        <p:attrNameLst>
                                          <p:attrName>style.visibility</p:attrName>
                                        </p:attrNameLst>
                                      </p:cBhvr>
                                      <p:to>
                                        <p:strVal val="visible"/>
                                      </p:to>
                                    </p:set>
                                  </p:childTnLst>
                                  <p:subTnLst>
                                    <p:audio>
                                      <p:cMediaNode vol="100000">
                                        <p:cTn display="0" masterRel="sameClick">
                                          <p:stCondLst>
                                            <p:cond evt="begin" delay="0">
                                              <p:tn val="365"/>
                                            </p:cond>
                                          </p:stCondLst>
                                          <p:endCondLst>
                                            <p:cond evt="onStopAudio" delay="0">
                                              <p:tgtEl>
                                                <p:sldTgt/>
                                              </p:tgtEl>
                                            </p:cond>
                                          </p:endCondLst>
                                        </p:cTn>
                                        <p:tgtEl>
                                          <p:sndTgt r:embed="rId3"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Text Placeholder 2"/>
          <p:cNvSpPr>
            <a:spLocks noGrp="1"/>
          </p:cNvSpPr>
          <p:nvPr>
            <p:ph type="body" idx="1"/>
          </p:nvPr>
        </p:nvSpPr>
        <p:spPr/>
        <p:txBody>
          <a:bodyPr/>
          <a:lstStyle/>
          <a:p>
            <a:r>
              <a:rPr lang="en-AU" sz="1800" dirty="0"/>
              <a:t>In Economics and Business the key concepts are scarcity, making choices, specialisation and trade, interdependence, allocation and markets, economic performance and living standards. They are integral in developing students’ economics and business understanding. These are high level concepts that can be applied across the subject to identify a question, guide an investigation, organise information, suggest an explanation or assist decision-making.</a:t>
            </a:r>
          </a:p>
        </p:txBody>
      </p:sp>
    </p:spTree>
    <p:extLst>
      <p:ext uri="{BB962C8B-B14F-4D97-AF65-F5344CB8AC3E}">
        <p14:creationId xmlns:p14="http://schemas.microsoft.com/office/powerpoint/2010/main" val="4512205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Text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38481940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4026"/>
        </a:solidFill>
        <a:effectLst/>
      </p:bgPr>
    </p:bg>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rot="161729">
            <a:off x="976261" y="876907"/>
            <a:ext cx="7029878" cy="760139"/>
          </a:xfrm>
          <a:prstGeom prst="rect">
            <a:avLst/>
          </a:prstGeom>
        </p:spPr>
        <p:txBody>
          <a:bodyPr wrap="square" lIns="91425" tIns="91425" rIns="91425" bIns="91425" anchor="b" anchorCtr="0">
            <a:noAutofit/>
          </a:bodyPr>
          <a:lstStyle/>
          <a:p>
            <a:pPr lvl="0">
              <a:spcBef>
                <a:spcPts val="0"/>
              </a:spcBef>
              <a:buNone/>
            </a:pPr>
            <a:r>
              <a:rPr lang="en" sz="4000" dirty="0" smtClean="0">
                <a:latin typeface="Berlin Sans FB" panose="020E0602020502020306" pitchFamily="34" charset="0"/>
              </a:rPr>
              <a:t>Quiz Time!</a:t>
            </a:r>
            <a:endParaRPr lang="en" sz="4000" dirty="0">
              <a:latin typeface="Berlin Sans FB" panose="020E0602020502020306" pitchFamily="34" charset="0"/>
            </a:endParaRPr>
          </a:p>
        </p:txBody>
      </p:sp>
      <p:sp>
        <p:nvSpPr>
          <p:cNvPr id="6" name="Subtitle 2"/>
          <p:cNvSpPr txBox="1">
            <a:spLocks/>
          </p:cNvSpPr>
          <p:nvPr/>
        </p:nvSpPr>
        <p:spPr>
          <a:xfrm>
            <a:off x="0" y="1801926"/>
            <a:ext cx="9144000" cy="2067965"/>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AU" sz="2800" dirty="0" smtClean="0">
                <a:latin typeface="Berlin Sans FB" panose="020E0602020502020306" pitchFamily="34" charset="0"/>
                <a:cs typeface="Consolas" panose="020B0609020204030204" pitchFamily="49" charset="0"/>
              </a:rPr>
              <a:t>Answer the next 10 multiple choice questions </a:t>
            </a:r>
          </a:p>
          <a:p>
            <a:pPr algn="ctr"/>
            <a:r>
              <a:rPr lang="en-AU" sz="2800" dirty="0" smtClean="0">
                <a:latin typeface="Berlin Sans FB" panose="020E0602020502020306" pitchFamily="34" charset="0"/>
                <a:cs typeface="Consolas" panose="020B0609020204030204" pitchFamily="49" charset="0"/>
              </a:rPr>
              <a:t>by writing down the letter you think corresponds to </a:t>
            </a:r>
          </a:p>
          <a:p>
            <a:pPr algn="ctr"/>
            <a:r>
              <a:rPr lang="en-AU" sz="2800" dirty="0" smtClean="0">
                <a:latin typeface="Berlin Sans FB" panose="020E0602020502020306" pitchFamily="34" charset="0"/>
                <a:cs typeface="Consolas" panose="020B0609020204030204" pitchFamily="49" charset="0"/>
              </a:rPr>
              <a:t>the correct answer. </a:t>
            </a:r>
          </a:p>
          <a:p>
            <a:pPr algn="ctr"/>
            <a:endParaRPr lang="en-AU" sz="2800" dirty="0" smtClean="0">
              <a:latin typeface="Berlin Sans FB" panose="020E0602020502020306" pitchFamily="34" charset="0"/>
              <a:cs typeface="Consolas" panose="020B0609020204030204" pitchFamily="49" charset="0"/>
            </a:endParaRPr>
          </a:p>
          <a:p>
            <a:pPr algn="ctr"/>
            <a:r>
              <a:rPr lang="en-AU" sz="2800" dirty="0" smtClean="0">
                <a:latin typeface="Berlin Sans FB" panose="020E0602020502020306" pitchFamily="34" charset="0"/>
                <a:cs typeface="Consolas" panose="020B0609020204030204" pitchFamily="49" charset="0"/>
              </a:rPr>
              <a:t>Be prepared to have your answers marked by a peer. </a:t>
            </a:r>
            <a:endParaRPr lang="en-AU" sz="2800" dirty="0">
              <a:latin typeface="Berlin Sans FB" panose="020E0602020502020306" pitchFamily="34" charset="0"/>
              <a:cs typeface="Consolas" panose="020B0609020204030204" pitchFamily="49" charset="0"/>
            </a:endParaRPr>
          </a:p>
        </p:txBody>
      </p:sp>
    </p:spTree>
    <p:extLst>
      <p:ext uri="{BB962C8B-B14F-4D97-AF65-F5344CB8AC3E}">
        <p14:creationId xmlns:p14="http://schemas.microsoft.com/office/powerpoint/2010/main" val="24656838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A6CD02"/>
        </a:solidFill>
        <a:effectLst/>
      </p:bgPr>
    </p:bg>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rot="161729">
            <a:off x="976261" y="876907"/>
            <a:ext cx="7029878" cy="760139"/>
          </a:xfrm>
          <a:prstGeom prst="rect">
            <a:avLst/>
          </a:prstGeom>
        </p:spPr>
        <p:txBody>
          <a:bodyPr wrap="square" lIns="91425" tIns="91425" rIns="91425" bIns="91425" anchor="b" anchorCtr="0">
            <a:noAutofit/>
          </a:bodyPr>
          <a:lstStyle/>
          <a:p>
            <a:pPr lvl="0" rtl="0">
              <a:spcBef>
                <a:spcPts val="0"/>
              </a:spcBef>
              <a:buNone/>
            </a:pPr>
            <a:r>
              <a:rPr lang="en" sz="3600" dirty="0" smtClean="0">
                <a:latin typeface="Berlin Sans FB" panose="020E0602020502020306" pitchFamily="34" charset="0"/>
              </a:rPr>
              <a:t>Reflect on the success criteria… </a:t>
            </a:r>
            <a:endParaRPr lang="en" sz="3600" dirty="0">
              <a:latin typeface="Berlin Sans FB" panose="020E0602020502020306" pitchFamily="34" charset="0"/>
            </a:endParaRPr>
          </a:p>
        </p:txBody>
      </p:sp>
      <p:sp>
        <p:nvSpPr>
          <p:cNvPr id="2" name="Rectangle 1"/>
          <p:cNvSpPr/>
          <p:nvPr/>
        </p:nvSpPr>
        <p:spPr>
          <a:xfrm>
            <a:off x="962275" y="1926997"/>
            <a:ext cx="7410543" cy="2062103"/>
          </a:xfrm>
          <a:prstGeom prst="rect">
            <a:avLst/>
          </a:prstGeom>
        </p:spPr>
        <p:txBody>
          <a:bodyPr wrap="square">
            <a:spAutoFit/>
          </a:bodyPr>
          <a:lstStyle/>
          <a:p>
            <a:r>
              <a:rPr lang="en-AU" sz="3200" b="1" dirty="0">
                <a:latin typeface="Berlin Sans FB" panose="020E0602020502020306" pitchFamily="34" charset="0"/>
                <a:cs typeface="Consolas" panose="020B0609020204030204" pitchFamily="49" charset="0"/>
              </a:rPr>
              <a:t>Success Criteria:</a:t>
            </a:r>
            <a:r>
              <a:rPr lang="en-AU" sz="3200" dirty="0">
                <a:latin typeface="Berlin Sans FB" panose="020E0602020502020306" pitchFamily="34" charset="0"/>
                <a:cs typeface="Consolas" panose="020B0609020204030204" pitchFamily="49" charset="0"/>
              </a:rPr>
              <a:t> Can recall/define the definition of Economics and Business. Able to list and provide examples of the key concepts.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A6CD02"/>
        </a:solidFill>
        <a:effectLst/>
      </p:bgPr>
    </p:bg>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rot="161729">
            <a:off x="971212" y="876788"/>
            <a:ext cx="7029878" cy="974885"/>
          </a:xfrm>
          <a:prstGeom prst="rect">
            <a:avLst/>
          </a:prstGeom>
        </p:spPr>
        <p:txBody>
          <a:bodyPr wrap="square" lIns="91425" tIns="91425" rIns="91425" bIns="91425" anchor="b" anchorCtr="0">
            <a:noAutofit/>
          </a:bodyPr>
          <a:lstStyle/>
          <a:p>
            <a:pPr lvl="0" rtl="0">
              <a:spcBef>
                <a:spcPts val="0"/>
              </a:spcBef>
              <a:buNone/>
            </a:pPr>
            <a:r>
              <a:rPr lang="en" sz="3600" dirty="0" smtClean="0">
                <a:latin typeface="Berlin Sans FB" panose="020E0602020502020306" pitchFamily="34" charset="0"/>
              </a:rPr>
              <a:t>Consider the following famous quotes</a:t>
            </a:r>
            <a:endParaRPr lang="en" sz="3600" dirty="0">
              <a:latin typeface="Berlin Sans FB" panose="020E0602020502020306" pitchFamily="34" charset="0"/>
            </a:endParaRPr>
          </a:p>
        </p:txBody>
      </p:sp>
      <p:sp>
        <p:nvSpPr>
          <p:cNvPr id="2" name="Rectangle 1"/>
          <p:cNvSpPr/>
          <p:nvPr/>
        </p:nvSpPr>
        <p:spPr>
          <a:xfrm>
            <a:off x="962275" y="1926996"/>
            <a:ext cx="7410543" cy="1077218"/>
          </a:xfrm>
          <a:prstGeom prst="rect">
            <a:avLst/>
          </a:prstGeom>
        </p:spPr>
        <p:txBody>
          <a:bodyPr wrap="square">
            <a:spAutoFit/>
          </a:bodyPr>
          <a:lstStyle/>
          <a:p>
            <a:r>
              <a:rPr lang="en-AU" sz="3200" b="1" dirty="0" smtClean="0">
                <a:latin typeface="Berlin Sans FB" panose="020E0602020502020306" pitchFamily="34" charset="0"/>
                <a:cs typeface="Consolas" panose="020B0609020204030204" pitchFamily="49" charset="0"/>
              </a:rPr>
              <a:t>How could they relate to economics and business?</a:t>
            </a:r>
            <a:endParaRPr lang="en-AU" sz="3200" dirty="0">
              <a:latin typeface="Berlin Sans FB" panose="020E0602020502020306" pitchFamily="34" charset="0"/>
              <a:cs typeface="Consolas" panose="020B0609020204030204" pitchFamily="49" charset="0"/>
            </a:endParaRPr>
          </a:p>
        </p:txBody>
      </p:sp>
    </p:spTree>
    <p:extLst>
      <p:ext uri="{BB962C8B-B14F-4D97-AF65-F5344CB8AC3E}">
        <p14:creationId xmlns:p14="http://schemas.microsoft.com/office/powerpoint/2010/main" val="1275017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A300"/>
        </a:solidFill>
        <a:effectLst/>
      </p:bgPr>
    </p:bg>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2876055" y="1814328"/>
            <a:ext cx="3332400" cy="819900"/>
          </a:xfrm>
          <a:prstGeom prst="rect">
            <a:avLst/>
          </a:prstGeom>
        </p:spPr>
        <p:txBody>
          <a:bodyPr wrap="square" lIns="91425" tIns="91425" rIns="91425" bIns="91425" anchor="ctr" anchorCtr="0">
            <a:noAutofit/>
          </a:bodyPr>
          <a:lstStyle/>
          <a:p>
            <a:pPr lvl="0">
              <a:buNone/>
            </a:pPr>
            <a:endParaRPr lang="en-AU" sz="2800" dirty="0" smtClean="0">
              <a:latin typeface="Berlin Sans FB" panose="020E0602020502020306" pitchFamily="34" charset="0"/>
              <a:cs typeface="Consolas" panose="020B0609020204030204" pitchFamily="49" charset="0"/>
            </a:endParaRPr>
          </a:p>
          <a:p>
            <a:pPr lvl="0">
              <a:buNone/>
            </a:pPr>
            <a:r>
              <a:rPr lang="en-AU" sz="2800" dirty="0" smtClean="0">
                <a:latin typeface="Berlin Sans FB" panose="020E0602020502020306" pitchFamily="34" charset="0"/>
                <a:cs typeface="Consolas" panose="020B0609020204030204" pitchFamily="49" charset="0"/>
              </a:rPr>
              <a:t>Quote One…</a:t>
            </a:r>
          </a:p>
          <a:p>
            <a:pPr lvl="0">
              <a:buNone/>
            </a:pPr>
            <a:endParaRPr lang="en-AU" sz="2800" dirty="0">
              <a:latin typeface="Berlin Sans FB" panose="020E0602020502020306" pitchFamily="34" charset="0"/>
              <a:cs typeface="Consolas" panose="020B0609020204030204" pitchFamily="49" charset="0"/>
            </a:endParaRPr>
          </a:p>
          <a:p>
            <a:pPr lvl="0">
              <a:buNone/>
            </a:pPr>
            <a:r>
              <a:rPr lang="en-AU" sz="2800" dirty="0" smtClean="0">
                <a:latin typeface="Berlin Sans FB" panose="020E0602020502020306" pitchFamily="34" charset="0"/>
                <a:cs typeface="Consolas" panose="020B0609020204030204" pitchFamily="49" charset="0"/>
              </a:rPr>
              <a:t>“Fall </a:t>
            </a:r>
            <a:r>
              <a:rPr lang="en-AU" sz="2800" dirty="0">
                <a:latin typeface="Berlin Sans FB" panose="020E0602020502020306" pitchFamily="34" charset="0"/>
                <a:cs typeface="Consolas" panose="020B0609020204030204" pitchFamily="49" charset="0"/>
              </a:rPr>
              <a:t>seven times, stand up eight</a:t>
            </a:r>
            <a:r>
              <a:rPr lang="en-AU" sz="2800" dirty="0" smtClean="0">
                <a:latin typeface="Berlin Sans FB" panose="020E0602020502020306" pitchFamily="34" charset="0"/>
                <a:cs typeface="Consolas" panose="020B0609020204030204" pitchFamily="49" charset="0"/>
              </a:rPr>
              <a:t>.”</a:t>
            </a:r>
            <a:endParaRPr lang="en-AU" sz="2800" dirty="0">
              <a:latin typeface="Berlin Sans FB" panose="020E0602020502020306" pitchFamily="34" charset="0"/>
              <a:cs typeface="Consolas" panose="020B0609020204030204" pitchFamily="49" charset="0"/>
            </a:endParaRPr>
          </a:p>
          <a:p>
            <a:pPr lvl="0">
              <a:buNone/>
            </a:pPr>
            <a:endParaRPr lang="en-AU" sz="2800" i="1" dirty="0">
              <a:latin typeface="Berlin Sans FB" panose="020E0602020502020306" pitchFamily="34" charset="0"/>
              <a:cs typeface="Consolas" panose="020B0609020204030204" pitchFamily="49" charset="0"/>
            </a:endParaRPr>
          </a:p>
          <a:p>
            <a:pPr marL="0" lvl="0" indent="0" algn="r">
              <a:buNone/>
            </a:pPr>
            <a:r>
              <a:rPr lang="en-AU" sz="2800" i="1" dirty="0">
                <a:latin typeface="Berlin Sans FB" panose="020E0602020502020306" pitchFamily="34" charset="0"/>
                <a:cs typeface="Consolas" panose="020B0609020204030204" pitchFamily="49" charset="0"/>
              </a:rPr>
              <a:t>- Japanese proverb</a:t>
            </a:r>
            <a:endParaRPr lang="en" sz="2800" dirty="0">
              <a:solidFill>
                <a:schemeClr val="dk1"/>
              </a:solidFill>
              <a:latin typeface="Berlin Sans FB" panose="020E0602020502020306"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A300"/>
        </a:solidFill>
        <a:effectLst/>
      </p:bgPr>
    </p:bg>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2809953" y="1803311"/>
            <a:ext cx="3332400" cy="819900"/>
          </a:xfrm>
          <a:prstGeom prst="rect">
            <a:avLst/>
          </a:prstGeom>
        </p:spPr>
        <p:txBody>
          <a:bodyPr wrap="square" lIns="91425" tIns="91425" rIns="91425" bIns="91425" anchor="ctr" anchorCtr="0">
            <a:noAutofit/>
          </a:bodyPr>
          <a:lstStyle/>
          <a:p>
            <a:pPr lvl="0">
              <a:buNone/>
            </a:pPr>
            <a:endParaRPr lang="en-AU" sz="2800" dirty="0" smtClean="0">
              <a:latin typeface="Berlin Sans FB" panose="020E0602020502020306" pitchFamily="34" charset="0"/>
              <a:cs typeface="Consolas" panose="020B0609020204030204" pitchFamily="49" charset="0"/>
            </a:endParaRPr>
          </a:p>
          <a:p>
            <a:pPr lvl="0">
              <a:buNone/>
            </a:pPr>
            <a:r>
              <a:rPr lang="en-AU" sz="2800" dirty="0" smtClean="0">
                <a:latin typeface="Berlin Sans FB" panose="020E0602020502020306" pitchFamily="34" charset="0"/>
                <a:cs typeface="Consolas" panose="020B0609020204030204" pitchFamily="49" charset="0"/>
              </a:rPr>
              <a:t>Quote Two…</a:t>
            </a:r>
          </a:p>
          <a:p>
            <a:pPr lvl="0">
              <a:buNone/>
            </a:pPr>
            <a:endParaRPr lang="en-AU" sz="2800" dirty="0">
              <a:latin typeface="Berlin Sans FB" panose="020E0602020502020306" pitchFamily="34" charset="0"/>
              <a:cs typeface="Consolas" panose="020B0609020204030204" pitchFamily="49" charset="0"/>
            </a:endParaRPr>
          </a:p>
          <a:p>
            <a:pPr lvl="0">
              <a:buNone/>
            </a:pPr>
            <a:r>
              <a:rPr lang="en-AU" sz="2800" dirty="0" smtClean="0">
                <a:latin typeface="Berlin Sans FB" panose="020E0602020502020306" pitchFamily="34" charset="0"/>
                <a:cs typeface="Consolas" panose="020B0609020204030204" pitchFamily="49" charset="0"/>
              </a:rPr>
              <a:t>“Some people dream of success, while others wake up and work.”</a:t>
            </a:r>
            <a:endParaRPr lang="en-AU" sz="2800" dirty="0">
              <a:latin typeface="Berlin Sans FB" panose="020E0602020502020306" pitchFamily="34" charset="0"/>
              <a:cs typeface="Consolas" panose="020B0609020204030204" pitchFamily="49" charset="0"/>
            </a:endParaRPr>
          </a:p>
          <a:p>
            <a:pPr lvl="0">
              <a:buNone/>
            </a:pPr>
            <a:endParaRPr lang="en-AU" sz="2800" i="1" dirty="0">
              <a:latin typeface="Berlin Sans FB" panose="020E0602020502020306" pitchFamily="34" charset="0"/>
              <a:cs typeface="Consolas" panose="020B0609020204030204" pitchFamily="49" charset="0"/>
            </a:endParaRPr>
          </a:p>
          <a:p>
            <a:pPr marL="0" lvl="0" indent="0" algn="r">
              <a:buNone/>
            </a:pPr>
            <a:r>
              <a:rPr lang="en-AU" sz="2800" i="1" dirty="0">
                <a:latin typeface="Berlin Sans FB" panose="020E0602020502020306" pitchFamily="34" charset="0"/>
                <a:cs typeface="Consolas" panose="020B0609020204030204" pitchFamily="49" charset="0"/>
              </a:rPr>
              <a:t>- </a:t>
            </a:r>
            <a:r>
              <a:rPr lang="en-AU" sz="2800" i="1" dirty="0" smtClean="0">
                <a:latin typeface="Berlin Sans FB" panose="020E0602020502020306" pitchFamily="34" charset="0"/>
                <a:cs typeface="Consolas" panose="020B0609020204030204" pitchFamily="49" charset="0"/>
              </a:rPr>
              <a:t>Unknown </a:t>
            </a:r>
            <a:endParaRPr lang="en" sz="2800" dirty="0">
              <a:solidFill>
                <a:schemeClr val="dk1"/>
              </a:solidFill>
              <a:latin typeface="Berlin Sans FB" panose="020E0602020502020306" pitchFamily="34" charset="0"/>
            </a:endParaRPr>
          </a:p>
        </p:txBody>
      </p:sp>
    </p:spTree>
    <p:extLst>
      <p:ext uri="{BB962C8B-B14F-4D97-AF65-F5344CB8AC3E}">
        <p14:creationId xmlns:p14="http://schemas.microsoft.com/office/powerpoint/2010/main" val="34147007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A300"/>
        </a:solidFill>
        <a:effectLst/>
      </p:bgPr>
    </p:bg>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2817885" y="1938378"/>
            <a:ext cx="3332400" cy="819900"/>
          </a:xfrm>
          <a:prstGeom prst="rect">
            <a:avLst/>
          </a:prstGeom>
        </p:spPr>
        <p:txBody>
          <a:bodyPr wrap="square" lIns="91425" tIns="91425" rIns="91425" bIns="91425" anchor="ctr" anchorCtr="0">
            <a:noAutofit/>
          </a:bodyPr>
          <a:lstStyle/>
          <a:p>
            <a:pPr lvl="0">
              <a:buNone/>
            </a:pPr>
            <a:endParaRPr lang="en-AU" sz="2800" dirty="0" smtClean="0">
              <a:latin typeface="Berlin Sans FB" panose="020E0602020502020306" pitchFamily="34" charset="0"/>
              <a:cs typeface="Consolas" panose="020B0609020204030204" pitchFamily="49" charset="0"/>
            </a:endParaRPr>
          </a:p>
          <a:p>
            <a:pPr lvl="0">
              <a:buNone/>
            </a:pPr>
            <a:r>
              <a:rPr lang="en-AU" sz="2800" dirty="0" smtClean="0">
                <a:latin typeface="Berlin Sans FB" panose="020E0602020502020306" pitchFamily="34" charset="0"/>
                <a:cs typeface="Consolas" panose="020B0609020204030204" pitchFamily="49" charset="0"/>
              </a:rPr>
              <a:t>Quote Three…</a:t>
            </a:r>
            <a:endParaRPr lang="en-AU" sz="2800" dirty="0">
              <a:latin typeface="Berlin Sans FB" panose="020E0602020502020306" pitchFamily="34" charset="0"/>
              <a:cs typeface="Consolas" panose="020B0609020204030204" pitchFamily="49" charset="0"/>
            </a:endParaRPr>
          </a:p>
          <a:p>
            <a:pPr lvl="0">
              <a:buNone/>
            </a:pPr>
            <a:r>
              <a:rPr lang="en-AU" sz="2800" dirty="0" smtClean="0">
                <a:latin typeface="Berlin Sans FB" panose="020E0602020502020306" pitchFamily="34" charset="0"/>
                <a:cs typeface="Consolas" panose="020B0609020204030204" pitchFamily="49" charset="0"/>
              </a:rPr>
              <a:t>“Many of life’s failures are people who did not realise how close they were to success when they gave up.”</a:t>
            </a:r>
            <a:endParaRPr lang="en-AU" sz="2800" i="1" dirty="0">
              <a:latin typeface="Berlin Sans FB" panose="020E0602020502020306" pitchFamily="34" charset="0"/>
              <a:cs typeface="Consolas" panose="020B0609020204030204" pitchFamily="49" charset="0"/>
            </a:endParaRPr>
          </a:p>
          <a:p>
            <a:pPr marL="342900" lvl="0" indent="-342900" algn="r">
              <a:buFontTx/>
              <a:buChar char="-"/>
            </a:pPr>
            <a:r>
              <a:rPr lang="en-AU" sz="2800" i="1" dirty="0" smtClean="0">
                <a:latin typeface="Berlin Sans FB" panose="020E0602020502020306" pitchFamily="34" charset="0"/>
                <a:cs typeface="Consolas" panose="020B0609020204030204" pitchFamily="49" charset="0"/>
              </a:rPr>
              <a:t>Thomas Edison </a:t>
            </a:r>
          </a:p>
          <a:p>
            <a:pPr lvl="0" algn="r">
              <a:buNone/>
            </a:pPr>
            <a:r>
              <a:rPr lang="en-AU" sz="2800" i="1" dirty="0" smtClean="0">
                <a:latin typeface="Berlin Sans FB" panose="020E0602020502020306" pitchFamily="34" charset="0"/>
                <a:cs typeface="Consolas" panose="020B0609020204030204" pitchFamily="49" charset="0"/>
              </a:rPr>
              <a:t> </a:t>
            </a:r>
            <a:endParaRPr lang="en" sz="2800" dirty="0">
              <a:solidFill>
                <a:schemeClr val="dk1"/>
              </a:solidFill>
              <a:latin typeface="Berlin Sans FB" panose="020E0602020502020306" pitchFamily="34" charset="0"/>
            </a:endParaRPr>
          </a:p>
        </p:txBody>
      </p:sp>
    </p:spTree>
    <p:extLst>
      <p:ext uri="{BB962C8B-B14F-4D97-AF65-F5344CB8AC3E}">
        <p14:creationId xmlns:p14="http://schemas.microsoft.com/office/powerpoint/2010/main" val="4610137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373" y="442914"/>
            <a:ext cx="8515350" cy="926306"/>
          </a:xfrm>
        </p:spPr>
        <p:txBody>
          <a:bodyPr>
            <a:noAutofit/>
          </a:bodyPr>
          <a:lstStyle/>
          <a:p>
            <a:r>
              <a:rPr lang="en-AU" sz="4000" dirty="0">
                <a:latin typeface="Berlin Sans FB" panose="020E0602020502020306" pitchFamily="34" charset="0"/>
                <a:ea typeface="Calibri" panose="020F0502020204030204" pitchFamily="34" charset="0"/>
                <a:cs typeface="Consolas" panose="020B0609020204030204" pitchFamily="49" charset="0"/>
              </a:rPr>
              <a:t>1. Entrepreneurs are motivated mainly by… </a:t>
            </a:r>
            <a:r>
              <a:rPr lang="en-AU" sz="2400" dirty="0">
                <a:latin typeface="Berlin Sans FB" panose="020E0602020502020306" pitchFamily="34" charset="0"/>
                <a:ea typeface="Calibri" panose="020F0502020204030204" pitchFamily="34" charset="0"/>
                <a:cs typeface="Times New Roman" panose="02020603050405020304" pitchFamily="18" charset="0"/>
              </a:rPr>
              <a:t/>
            </a:r>
            <a:br>
              <a:rPr lang="en-AU" sz="2400" dirty="0">
                <a:latin typeface="Berlin Sans FB" panose="020E0602020502020306" pitchFamily="34" charset="0"/>
                <a:ea typeface="Calibri" panose="020F0502020204030204" pitchFamily="34" charset="0"/>
                <a:cs typeface="Times New Roman" panose="02020603050405020304" pitchFamily="18" charset="0"/>
              </a:rPr>
            </a:br>
            <a:endParaRPr lang="en-AU" sz="3600" dirty="0">
              <a:latin typeface="Berlin Sans FB" panose="020E0602020502020306" pitchFamily="34" charset="0"/>
            </a:endParaRPr>
          </a:p>
        </p:txBody>
      </p:sp>
      <p:sp>
        <p:nvSpPr>
          <p:cNvPr id="3" name="Content Placeholder 2"/>
          <p:cNvSpPr>
            <a:spLocks noGrp="1"/>
          </p:cNvSpPr>
          <p:nvPr>
            <p:ph idx="1"/>
          </p:nvPr>
        </p:nvSpPr>
        <p:spPr/>
        <p:txBody>
          <a:bodyPr/>
          <a:lstStyle/>
          <a:p>
            <a:pPr marL="257175" indent="-257175">
              <a:lnSpc>
                <a:spcPct val="107000"/>
              </a:lnSpc>
              <a:spcAft>
                <a:spcPts val="600"/>
              </a:spcAft>
              <a:buFont typeface="+mj-lt"/>
              <a:buAutoNum type="alphaLcPeriod"/>
              <a:tabLst>
                <a:tab pos="342900" algn="l"/>
              </a:tabLst>
            </a:pPr>
            <a:r>
              <a:rPr lang="en-AU" sz="3600" dirty="0" smtClean="0">
                <a:latin typeface="Berlin Sans FB" panose="020E0602020502020306" pitchFamily="34" charset="0"/>
                <a:ea typeface="Calibri" panose="020F0502020204030204" pitchFamily="34" charset="0"/>
                <a:cs typeface="Consolas" panose="020B0609020204030204" pitchFamily="49" charset="0"/>
              </a:rPr>
              <a:t>  	a </a:t>
            </a:r>
            <a:r>
              <a:rPr lang="en-AU" sz="3600" dirty="0">
                <a:latin typeface="Berlin Sans FB" panose="020E0602020502020306" pitchFamily="34" charset="0"/>
                <a:ea typeface="Calibri" panose="020F0502020204030204" pitchFamily="34" charset="0"/>
                <a:cs typeface="Consolas" panose="020B0609020204030204" pitchFamily="49" charset="0"/>
              </a:rPr>
              <a:t>need to be in charge.</a:t>
            </a:r>
          </a:p>
          <a:p>
            <a:pPr marL="257175" indent="-257175">
              <a:lnSpc>
                <a:spcPct val="107000"/>
              </a:lnSpc>
              <a:spcAft>
                <a:spcPts val="600"/>
              </a:spcAft>
              <a:buFont typeface="+mj-lt"/>
              <a:buAutoNum type="alphaLcPeriod"/>
              <a:tabLst>
                <a:tab pos="342900" algn="l"/>
              </a:tabLst>
            </a:pPr>
            <a:r>
              <a:rPr lang="en-AU" sz="3600" dirty="0" smtClean="0">
                <a:latin typeface="Berlin Sans FB" panose="020E0602020502020306" pitchFamily="34" charset="0"/>
                <a:ea typeface="Calibri" panose="020F0502020204030204" pitchFamily="34" charset="0"/>
                <a:cs typeface="Consolas" panose="020B0609020204030204" pitchFamily="49" charset="0"/>
              </a:rPr>
              <a:t>    the </a:t>
            </a:r>
            <a:r>
              <a:rPr lang="en-AU" sz="3600" dirty="0">
                <a:latin typeface="Berlin Sans FB" panose="020E0602020502020306" pitchFamily="34" charset="0"/>
                <a:ea typeface="Calibri" panose="020F0502020204030204" pitchFamily="34" charset="0"/>
                <a:cs typeface="Consolas" panose="020B0609020204030204" pitchFamily="49" charset="0"/>
              </a:rPr>
              <a:t>desire for risk.</a:t>
            </a:r>
          </a:p>
          <a:p>
            <a:pPr marL="257175" indent="-257175">
              <a:lnSpc>
                <a:spcPct val="107000"/>
              </a:lnSpc>
              <a:spcAft>
                <a:spcPts val="600"/>
              </a:spcAft>
              <a:buFont typeface="+mj-lt"/>
              <a:buAutoNum type="alphaLcPeriod"/>
              <a:tabLst>
                <a:tab pos="342900" algn="l"/>
              </a:tabLst>
            </a:pPr>
            <a:r>
              <a:rPr lang="en-AU" sz="3600" dirty="0" smtClean="0">
                <a:latin typeface="Berlin Sans FB" panose="020E0602020502020306" pitchFamily="34" charset="0"/>
                <a:ea typeface="Calibri" panose="020F0502020204030204" pitchFamily="34" charset="0"/>
                <a:cs typeface="Consolas" panose="020B0609020204030204" pitchFamily="49" charset="0"/>
              </a:rPr>
              <a:t>    the </a:t>
            </a:r>
            <a:r>
              <a:rPr lang="en-AU" sz="3600" dirty="0">
                <a:latin typeface="Berlin Sans FB" panose="020E0602020502020306" pitchFamily="34" charset="0"/>
                <a:ea typeface="Calibri" panose="020F0502020204030204" pitchFamily="34" charset="0"/>
                <a:cs typeface="Consolas" panose="020B0609020204030204" pitchFamily="49" charset="0"/>
              </a:rPr>
              <a:t>hope of making a profit.</a:t>
            </a:r>
          </a:p>
          <a:p>
            <a:pPr marL="257175" indent="-257175">
              <a:lnSpc>
                <a:spcPct val="107000"/>
              </a:lnSpc>
              <a:spcAft>
                <a:spcPts val="600"/>
              </a:spcAft>
              <a:buFont typeface="+mj-lt"/>
              <a:buAutoNum type="alphaLcPeriod"/>
              <a:tabLst>
                <a:tab pos="342900" algn="l"/>
              </a:tabLst>
            </a:pPr>
            <a:r>
              <a:rPr lang="en-AU" sz="3600" dirty="0" smtClean="0">
                <a:latin typeface="Berlin Sans FB" panose="020E0602020502020306" pitchFamily="34" charset="0"/>
                <a:ea typeface="Calibri" panose="020F0502020204030204" pitchFamily="34" charset="0"/>
                <a:cs typeface="Consolas" panose="020B0609020204030204" pitchFamily="49" charset="0"/>
              </a:rPr>
              <a:t>   the </a:t>
            </a:r>
            <a:r>
              <a:rPr lang="en-AU" sz="3600" dirty="0">
                <a:latin typeface="Berlin Sans FB" panose="020E0602020502020306" pitchFamily="34" charset="0"/>
                <a:ea typeface="Calibri" panose="020F0502020204030204" pitchFamily="34" charset="0"/>
                <a:cs typeface="Consolas" panose="020B0609020204030204" pitchFamily="49" charset="0"/>
              </a:rPr>
              <a:t>need to repay their loans.</a:t>
            </a:r>
          </a:p>
          <a:p>
            <a:pPr marL="0" indent="0">
              <a:buNone/>
            </a:pPr>
            <a:endParaRPr lang="en-AU" dirty="0">
              <a:latin typeface="Berlin Sans FB" panose="020E0602020502020306" pitchFamily="34" charset="0"/>
            </a:endParaRPr>
          </a:p>
        </p:txBody>
      </p:sp>
      <p:sp>
        <p:nvSpPr>
          <p:cNvPr id="27651" name="Oval 3"/>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30</a:t>
            </a:r>
          </a:p>
        </p:txBody>
      </p:sp>
      <p:sp>
        <p:nvSpPr>
          <p:cNvPr id="27652" name="Oval 4"/>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29</a:t>
            </a:r>
          </a:p>
        </p:txBody>
      </p:sp>
      <p:sp>
        <p:nvSpPr>
          <p:cNvPr id="27653" name="Oval 5"/>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28</a:t>
            </a:r>
          </a:p>
        </p:txBody>
      </p:sp>
      <p:sp>
        <p:nvSpPr>
          <p:cNvPr id="27654" name="Oval 6"/>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27</a:t>
            </a:r>
          </a:p>
        </p:txBody>
      </p:sp>
      <p:sp>
        <p:nvSpPr>
          <p:cNvPr id="27655" name="Oval 7"/>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26</a:t>
            </a:r>
          </a:p>
        </p:txBody>
      </p:sp>
      <p:sp>
        <p:nvSpPr>
          <p:cNvPr id="27656" name="Oval 8"/>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25</a:t>
            </a:r>
          </a:p>
        </p:txBody>
      </p:sp>
      <p:sp>
        <p:nvSpPr>
          <p:cNvPr id="27657" name="Oval 9"/>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24</a:t>
            </a:r>
          </a:p>
        </p:txBody>
      </p:sp>
      <p:sp>
        <p:nvSpPr>
          <p:cNvPr id="27658" name="Oval 10"/>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23</a:t>
            </a:r>
          </a:p>
        </p:txBody>
      </p:sp>
      <p:sp>
        <p:nvSpPr>
          <p:cNvPr id="27659" name="Oval 11"/>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22</a:t>
            </a:r>
          </a:p>
        </p:txBody>
      </p:sp>
      <p:sp>
        <p:nvSpPr>
          <p:cNvPr id="27660" name="Oval 12"/>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21</a:t>
            </a:r>
          </a:p>
        </p:txBody>
      </p:sp>
      <p:sp>
        <p:nvSpPr>
          <p:cNvPr id="27661" name="Oval 13"/>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20</a:t>
            </a:r>
          </a:p>
        </p:txBody>
      </p:sp>
      <p:sp>
        <p:nvSpPr>
          <p:cNvPr id="27662" name="Oval 14"/>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19</a:t>
            </a:r>
          </a:p>
        </p:txBody>
      </p:sp>
      <p:sp>
        <p:nvSpPr>
          <p:cNvPr id="27663" name="Oval 15"/>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18</a:t>
            </a:r>
          </a:p>
        </p:txBody>
      </p:sp>
      <p:sp>
        <p:nvSpPr>
          <p:cNvPr id="27664" name="Oval 16"/>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17</a:t>
            </a:r>
          </a:p>
        </p:txBody>
      </p:sp>
      <p:sp>
        <p:nvSpPr>
          <p:cNvPr id="27665" name="Oval 17"/>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16</a:t>
            </a:r>
          </a:p>
        </p:txBody>
      </p:sp>
      <p:sp>
        <p:nvSpPr>
          <p:cNvPr id="27666" name="Oval 18"/>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15</a:t>
            </a:r>
          </a:p>
        </p:txBody>
      </p:sp>
      <p:sp>
        <p:nvSpPr>
          <p:cNvPr id="27667" name="Oval 19"/>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14</a:t>
            </a:r>
          </a:p>
        </p:txBody>
      </p:sp>
      <p:sp>
        <p:nvSpPr>
          <p:cNvPr id="27668" name="Oval 20"/>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13</a:t>
            </a:r>
          </a:p>
        </p:txBody>
      </p:sp>
      <p:sp>
        <p:nvSpPr>
          <p:cNvPr id="27669" name="Oval 21"/>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12</a:t>
            </a:r>
          </a:p>
        </p:txBody>
      </p:sp>
      <p:sp>
        <p:nvSpPr>
          <p:cNvPr id="27670" name="Oval 22"/>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11</a:t>
            </a:r>
          </a:p>
        </p:txBody>
      </p:sp>
      <p:sp>
        <p:nvSpPr>
          <p:cNvPr id="27671" name="Oval 23"/>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10</a:t>
            </a:r>
          </a:p>
        </p:txBody>
      </p:sp>
      <p:sp>
        <p:nvSpPr>
          <p:cNvPr id="27672" name="Oval 24"/>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9</a:t>
            </a:r>
          </a:p>
        </p:txBody>
      </p:sp>
      <p:sp>
        <p:nvSpPr>
          <p:cNvPr id="27673" name="Oval 25"/>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8</a:t>
            </a:r>
          </a:p>
        </p:txBody>
      </p:sp>
      <p:sp>
        <p:nvSpPr>
          <p:cNvPr id="27674" name="Oval 26"/>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7</a:t>
            </a:r>
          </a:p>
        </p:txBody>
      </p:sp>
      <p:sp>
        <p:nvSpPr>
          <p:cNvPr id="27675" name="Oval 27"/>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6</a:t>
            </a:r>
          </a:p>
        </p:txBody>
      </p:sp>
      <p:sp>
        <p:nvSpPr>
          <p:cNvPr id="27676" name="Oval 28"/>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5</a:t>
            </a:r>
          </a:p>
        </p:txBody>
      </p:sp>
      <p:sp>
        <p:nvSpPr>
          <p:cNvPr id="27677" name="Oval 29"/>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4</a:t>
            </a:r>
          </a:p>
        </p:txBody>
      </p:sp>
      <p:sp>
        <p:nvSpPr>
          <p:cNvPr id="27678" name="Oval 30"/>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3</a:t>
            </a:r>
          </a:p>
        </p:txBody>
      </p:sp>
      <p:sp>
        <p:nvSpPr>
          <p:cNvPr id="27679" name="Oval 31"/>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a:t>
            </a:r>
          </a:p>
        </p:txBody>
      </p:sp>
      <p:sp>
        <p:nvSpPr>
          <p:cNvPr id="27680" name="Oval 32"/>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a:t>
            </a:r>
          </a:p>
        </p:txBody>
      </p:sp>
      <p:sp>
        <p:nvSpPr>
          <p:cNvPr id="27681" name="Oval 33"/>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End</a:t>
            </a:r>
          </a:p>
        </p:txBody>
      </p:sp>
    </p:spTree>
    <p:extLst>
      <p:ext uri="{BB962C8B-B14F-4D97-AF65-F5344CB8AC3E}">
        <p14:creationId xmlns:p14="http://schemas.microsoft.com/office/powerpoint/2010/main" val="7497913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27652"/>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27653"/>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27654"/>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27655"/>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27656"/>
                                        </p:tgtEl>
                                        <p:attrNameLst>
                                          <p:attrName>style.visibility</p:attrName>
                                        </p:attrNameLst>
                                      </p:cBhvr>
                                      <p:to>
                                        <p:strVal val="visible"/>
                                      </p:to>
                                    </p:set>
                                  </p:childTnLst>
                                </p:cTn>
                              </p:par>
                            </p:childTnLst>
                          </p:cTn>
                        </p:par>
                        <p:par>
                          <p:cTn id="22" fill="hold" nodeType="afterGroup">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27657"/>
                                        </p:tgtEl>
                                        <p:attrNameLst>
                                          <p:attrName>style.visibility</p:attrName>
                                        </p:attrNameLst>
                                      </p:cBhvr>
                                      <p:to>
                                        <p:strVal val="visible"/>
                                      </p:to>
                                    </p:set>
                                  </p:childTnLst>
                                </p:cTn>
                              </p:par>
                            </p:childTnLst>
                          </p:cTn>
                        </p:par>
                        <p:par>
                          <p:cTn id="25" fill="hold" nodeType="afterGroup">
                            <p:stCondLst>
                              <p:cond delay="6000"/>
                            </p:stCondLst>
                            <p:childTnLst>
                              <p:par>
                                <p:cTn id="26" presetID="1" presetClass="entr" presetSubtype="0" fill="hold" grpId="0" nodeType="afterEffect">
                                  <p:stCondLst>
                                    <p:cond delay="1000"/>
                                  </p:stCondLst>
                                  <p:childTnLst>
                                    <p:set>
                                      <p:cBhvr>
                                        <p:cTn id="27" dur="1" fill="hold">
                                          <p:stCondLst>
                                            <p:cond delay="0"/>
                                          </p:stCondLst>
                                        </p:cTn>
                                        <p:tgtEl>
                                          <p:spTgt spid="27658"/>
                                        </p:tgtEl>
                                        <p:attrNameLst>
                                          <p:attrName>style.visibility</p:attrName>
                                        </p:attrNameLst>
                                      </p:cBhvr>
                                      <p:to>
                                        <p:strVal val="visible"/>
                                      </p:to>
                                    </p:set>
                                  </p:childTnLst>
                                </p:cTn>
                              </p:par>
                            </p:childTnLst>
                          </p:cTn>
                        </p:par>
                        <p:par>
                          <p:cTn id="28" fill="hold" nodeType="afterGroup">
                            <p:stCondLst>
                              <p:cond delay="7000"/>
                            </p:stCondLst>
                            <p:childTnLst>
                              <p:par>
                                <p:cTn id="29" presetID="1" presetClass="entr" presetSubtype="0" fill="hold" grpId="0" nodeType="afterEffect">
                                  <p:stCondLst>
                                    <p:cond delay="1000"/>
                                  </p:stCondLst>
                                  <p:childTnLst>
                                    <p:set>
                                      <p:cBhvr>
                                        <p:cTn id="30" dur="1" fill="hold">
                                          <p:stCondLst>
                                            <p:cond delay="0"/>
                                          </p:stCondLst>
                                        </p:cTn>
                                        <p:tgtEl>
                                          <p:spTgt spid="27659"/>
                                        </p:tgtEl>
                                        <p:attrNameLst>
                                          <p:attrName>style.visibility</p:attrName>
                                        </p:attrNameLst>
                                      </p:cBhvr>
                                      <p:to>
                                        <p:strVal val="visible"/>
                                      </p:to>
                                    </p:set>
                                  </p:childTnLst>
                                </p:cTn>
                              </p:par>
                            </p:childTnLst>
                          </p:cTn>
                        </p:par>
                        <p:par>
                          <p:cTn id="31" fill="hold" nodeType="afterGroup">
                            <p:stCondLst>
                              <p:cond delay="8000"/>
                            </p:stCondLst>
                            <p:childTnLst>
                              <p:par>
                                <p:cTn id="32" presetID="1" presetClass="entr" presetSubtype="0" fill="hold" grpId="0" nodeType="afterEffect">
                                  <p:stCondLst>
                                    <p:cond delay="1000"/>
                                  </p:stCondLst>
                                  <p:childTnLst>
                                    <p:set>
                                      <p:cBhvr>
                                        <p:cTn id="33" dur="1" fill="hold">
                                          <p:stCondLst>
                                            <p:cond delay="0"/>
                                          </p:stCondLst>
                                        </p:cTn>
                                        <p:tgtEl>
                                          <p:spTgt spid="27660"/>
                                        </p:tgtEl>
                                        <p:attrNameLst>
                                          <p:attrName>style.visibility</p:attrName>
                                        </p:attrNameLst>
                                      </p:cBhvr>
                                      <p:to>
                                        <p:strVal val="visible"/>
                                      </p:to>
                                    </p:set>
                                  </p:childTnLst>
                                </p:cTn>
                              </p:par>
                            </p:childTnLst>
                          </p:cTn>
                        </p:par>
                        <p:par>
                          <p:cTn id="34" fill="hold" nodeType="afterGroup">
                            <p:stCondLst>
                              <p:cond delay="9000"/>
                            </p:stCondLst>
                            <p:childTnLst>
                              <p:par>
                                <p:cTn id="35" presetID="1" presetClass="entr" presetSubtype="0" fill="hold" grpId="0" nodeType="afterEffect">
                                  <p:stCondLst>
                                    <p:cond delay="1000"/>
                                  </p:stCondLst>
                                  <p:childTnLst>
                                    <p:set>
                                      <p:cBhvr>
                                        <p:cTn id="36" dur="1" fill="hold">
                                          <p:stCondLst>
                                            <p:cond delay="0"/>
                                          </p:stCondLst>
                                        </p:cTn>
                                        <p:tgtEl>
                                          <p:spTgt spid="27661"/>
                                        </p:tgtEl>
                                        <p:attrNameLst>
                                          <p:attrName>style.visibility</p:attrName>
                                        </p:attrNameLst>
                                      </p:cBhvr>
                                      <p:to>
                                        <p:strVal val="visible"/>
                                      </p:to>
                                    </p:set>
                                  </p:childTnLst>
                                </p:cTn>
                              </p:par>
                            </p:childTnLst>
                          </p:cTn>
                        </p:par>
                        <p:par>
                          <p:cTn id="37" fill="hold" nodeType="afterGroup">
                            <p:stCondLst>
                              <p:cond delay="10000"/>
                            </p:stCondLst>
                            <p:childTnLst>
                              <p:par>
                                <p:cTn id="38" presetID="1" presetClass="entr" presetSubtype="0" fill="hold" grpId="0" nodeType="afterEffect">
                                  <p:stCondLst>
                                    <p:cond delay="1000"/>
                                  </p:stCondLst>
                                  <p:childTnLst>
                                    <p:set>
                                      <p:cBhvr>
                                        <p:cTn id="39" dur="1" fill="hold">
                                          <p:stCondLst>
                                            <p:cond delay="0"/>
                                          </p:stCondLst>
                                        </p:cTn>
                                        <p:tgtEl>
                                          <p:spTgt spid="27662"/>
                                        </p:tgtEl>
                                        <p:attrNameLst>
                                          <p:attrName>style.visibility</p:attrName>
                                        </p:attrNameLst>
                                      </p:cBhvr>
                                      <p:to>
                                        <p:strVal val="visible"/>
                                      </p:to>
                                    </p:set>
                                  </p:childTnLst>
                                </p:cTn>
                              </p:par>
                            </p:childTnLst>
                          </p:cTn>
                        </p:par>
                        <p:par>
                          <p:cTn id="40" fill="hold" nodeType="afterGroup">
                            <p:stCondLst>
                              <p:cond delay="11000"/>
                            </p:stCondLst>
                            <p:childTnLst>
                              <p:par>
                                <p:cTn id="41" presetID="1" presetClass="entr" presetSubtype="0" fill="hold" grpId="0" nodeType="afterEffect">
                                  <p:stCondLst>
                                    <p:cond delay="1000"/>
                                  </p:stCondLst>
                                  <p:childTnLst>
                                    <p:set>
                                      <p:cBhvr>
                                        <p:cTn id="42" dur="1" fill="hold">
                                          <p:stCondLst>
                                            <p:cond delay="0"/>
                                          </p:stCondLst>
                                        </p:cTn>
                                        <p:tgtEl>
                                          <p:spTgt spid="27663"/>
                                        </p:tgtEl>
                                        <p:attrNameLst>
                                          <p:attrName>style.visibility</p:attrName>
                                        </p:attrNameLst>
                                      </p:cBhvr>
                                      <p:to>
                                        <p:strVal val="visible"/>
                                      </p:to>
                                    </p:set>
                                  </p:childTnLst>
                                </p:cTn>
                              </p:par>
                            </p:childTnLst>
                          </p:cTn>
                        </p:par>
                        <p:par>
                          <p:cTn id="43" fill="hold" nodeType="afterGroup">
                            <p:stCondLst>
                              <p:cond delay="12000"/>
                            </p:stCondLst>
                            <p:childTnLst>
                              <p:par>
                                <p:cTn id="44" presetID="1" presetClass="entr" presetSubtype="0" fill="hold" grpId="0" nodeType="afterEffect">
                                  <p:stCondLst>
                                    <p:cond delay="1000"/>
                                  </p:stCondLst>
                                  <p:childTnLst>
                                    <p:set>
                                      <p:cBhvr>
                                        <p:cTn id="45" dur="1" fill="hold">
                                          <p:stCondLst>
                                            <p:cond delay="0"/>
                                          </p:stCondLst>
                                        </p:cTn>
                                        <p:tgtEl>
                                          <p:spTgt spid="27664"/>
                                        </p:tgtEl>
                                        <p:attrNameLst>
                                          <p:attrName>style.visibility</p:attrName>
                                        </p:attrNameLst>
                                      </p:cBhvr>
                                      <p:to>
                                        <p:strVal val="visible"/>
                                      </p:to>
                                    </p:set>
                                  </p:childTnLst>
                                </p:cTn>
                              </p:par>
                            </p:childTnLst>
                          </p:cTn>
                        </p:par>
                        <p:par>
                          <p:cTn id="46" fill="hold" nodeType="afterGroup">
                            <p:stCondLst>
                              <p:cond delay="13000"/>
                            </p:stCondLst>
                            <p:childTnLst>
                              <p:par>
                                <p:cTn id="47" presetID="1" presetClass="entr" presetSubtype="0" fill="hold" grpId="0" nodeType="afterEffect">
                                  <p:stCondLst>
                                    <p:cond delay="1000"/>
                                  </p:stCondLst>
                                  <p:childTnLst>
                                    <p:set>
                                      <p:cBhvr>
                                        <p:cTn id="48" dur="1" fill="hold">
                                          <p:stCondLst>
                                            <p:cond delay="0"/>
                                          </p:stCondLst>
                                        </p:cTn>
                                        <p:tgtEl>
                                          <p:spTgt spid="27665"/>
                                        </p:tgtEl>
                                        <p:attrNameLst>
                                          <p:attrName>style.visibility</p:attrName>
                                        </p:attrNameLst>
                                      </p:cBhvr>
                                      <p:to>
                                        <p:strVal val="visible"/>
                                      </p:to>
                                    </p:set>
                                  </p:childTnLst>
                                </p:cTn>
                              </p:par>
                            </p:childTnLst>
                          </p:cTn>
                        </p:par>
                        <p:par>
                          <p:cTn id="49" fill="hold" nodeType="afterGroup">
                            <p:stCondLst>
                              <p:cond delay="14000"/>
                            </p:stCondLst>
                            <p:childTnLst>
                              <p:par>
                                <p:cTn id="50" presetID="1" presetClass="entr" presetSubtype="0" fill="hold" grpId="0" nodeType="afterEffect">
                                  <p:stCondLst>
                                    <p:cond delay="1000"/>
                                  </p:stCondLst>
                                  <p:childTnLst>
                                    <p:set>
                                      <p:cBhvr>
                                        <p:cTn id="51" dur="1" fill="hold">
                                          <p:stCondLst>
                                            <p:cond delay="0"/>
                                          </p:stCondLst>
                                        </p:cTn>
                                        <p:tgtEl>
                                          <p:spTgt spid="27666"/>
                                        </p:tgtEl>
                                        <p:attrNameLst>
                                          <p:attrName>style.visibility</p:attrName>
                                        </p:attrNameLst>
                                      </p:cBhvr>
                                      <p:to>
                                        <p:strVal val="visible"/>
                                      </p:to>
                                    </p:set>
                                  </p:childTnLst>
                                </p:cTn>
                              </p:par>
                            </p:childTnLst>
                          </p:cTn>
                        </p:par>
                        <p:par>
                          <p:cTn id="52" fill="hold" nodeType="afterGroup">
                            <p:stCondLst>
                              <p:cond delay="15000"/>
                            </p:stCondLst>
                            <p:childTnLst>
                              <p:par>
                                <p:cTn id="53" presetID="1" presetClass="entr" presetSubtype="0" fill="hold" grpId="0" nodeType="afterEffect">
                                  <p:stCondLst>
                                    <p:cond delay="1000"/>
                                  </p:stCondLst>
                                  <p:childTnLst>
                                    <p:set>
                                      <p:cBhvr>
                                        <p:cTn id="54" dur="1" fill="hold">
                                          <p:stCondLst>
                                            <p:cond delay="0"/>
                                          </p:stCondLst>
                                        </p:cTn>
                                        <p:tgtEl>
                                          <p:spTgt spid="27667"/>
                                        </p:tgtEl>
                                        <p:attrNameLst>
                                          <p:attrName>style.visibility</p:attrName>
                                        </p:attrNameLst>
                                      </p:cBhvr>
                                      <p:to>
                                        <p:strVal val="visible"/>
                                      </p:to>
                                    </p:set>
                                  </p:childTnLst>
                                </p:cTn>
                              </p:par>
                            </p:childTnLst>
                          </p:cTn>
                        </p:par>
                        <p:par>
                          <p:cTn id="55" fill="hold" nodeType="afterGroup">
                            <p:stCondLst>
                              <p:cond delay="16000"/>
                            </p:stCondLst>
                            <p:childTnLst>
                              <p:par>
                                <p:cTn id="56" presetID="1" presetClass="entr" presetSubtype="0" fill="hold" grpId="0" nodeType="afterEffect">
                                  <p:stCondLst>
                                    <p:cond delay="1000"/>
                                  </p:stCondLst>
                                  <p:childTnLst>
                                    <p:set>
                                      <p:cBhvr>
                                        <p:cTn id="57" dur="1" fill="hold">
                                          <p:stCondLst>
                                            <p:cond delay="0"/>
                                          </p:stCondLst>
                                        </p:cTn>
                                        <p:tgtEl>
                                          <p:spTgt spid="27668"/>
                                        </p:tgtEl>
                                        <p:attrNameLst>
                                          <p:attrName>style.visibility</p:attrName>
                                        </p:attrNameLst>
                                      </p:cBhvr>
                                      <p:to>
                                        <p:strVal val="visible"/>
                                      </p:to>
                                    </p:set>
                                  </p:childTnLst>
                                </p:cTn>
                              </p:par>
                            </p:childTnLst>
                          </p:cTn>
                        </p:par>
                        <p:par>
                          <p:cTn id="58" fill="hold" nodeType="afterGroup">
                            <p:stCondLst>
                              <p:cond delay="17000"/>
                            </p:stCondLst>
                            <p:childTnLst>
                              <p:par>
                                <p:cTn id="59" presetID="1" presetClass="entr" presetSubtype="0" fill="hold" grpId="0" nodeType="afterEffect">
                                  <p:stCondLst>
                                    <p:cond delay="1000"/>
                                  </p:stCondLst>
                                  <p:childTnLst>
                                    <p:set>
                                      <p:cBhvr>
                                        <p:cTn id="60" dur="1" fill="hold">
                                          <p:stCondLst>
                                            <p:cond delay="0"/>
                                          </p:stCondLst>
                                        </p:cTn>
                                        <p:tgtEl>
                                          <p:spTgt spid="27669"/>
                                        </p:tgtEl>
                                        <p:attrNameLst>
                                          <p:attrName>style.visibility</p:attrName>
                                        </p:attrNameLst>
                                      </p:cBhvr>
                                      <p:to>
                                        <p:strVal val="visible"/>
                                      </p:to>
                                    </p:set>
                                  </p:childTnLst>
                                </p:cTn>
                              </p:par>
                            </p:childTnLst>
                          </p:cTn>
                        </p:par>
                        <p:par>
                          <p:cTn id="61" fill="hold" nodeType="afterGroup">
                            <p:stCondLst>
                              <p:cond delay="18000"/>
                            </p:stCondLst>
                            <p:childTnLst>
                              <p:par>
                                <p:cTn id="62" presetID="1" presetClass="entr" presetSubtype="0" fill="hold" grpId="0" nodeType="afterEffect">
                                  <p:stCondLst>
                                    <p:cond delay="1000"/>
                                  </p:stCondLst>
                                  <p:childTnLst>
                                    <p:set>
                                      <p:cBhvr>
                                        <p:cTn id="63" dur="1" fill="hold">
                                          <p:stCondLst>
                                            <p:cond delay="0"/>
                                          </p:stCondLst>
                                        </p:cTn>
                                        <p:tgtEl>
                                          <p:spTgt spid="27670"/>
                                        </p:tgtEl>
                                        <p:attrNameLst>
                                          <p:attrName>style.visibility</p:attrName>
                                        </p:attrNameLst>
                                      </p:cBhvr>
                                      <p:to>
                                        <p:strVal val="visible"/>
                                      </p:to>
                                    </p:set>
                                  </p:childTnLst>
                                </p:cTn>
                              </p:par>
                            </p:childTnLst>
                          </p:cTn>
                        </p:par>
                        <p:par>
                          <p:cTn id="64" fill="hold" nodeType="afterGroup">
                            <p:stCondLst>
                              <p:cond delay="19000"/>
                            </p:stCondLst>
                            <p:childTnLst>
                              <p:par>
                                <p:cTn id="65" presetID="1" presetClass="entr" presetSubtype="0" fill="hold" grpId="0" nodeType="afterEffect">
                                  <p:stCondLst>
                                    <p:cond delay="1000"/>
                                  </p:stCondLst>
                                  <p:childTnLst>
                                    <p:set>
                                      <p:cBhvr>
                                        <p:cTn id="66" dur="1" fill="hold">
                                          <p:stCondLst>
                                            <p:cond delay="0"/>
                                          </p:stCondLst>
                                        </p:cTn>
                                        <p:tgtEl>
                                          <p:spTgt spid="27671"/>
                                        </p:tgtEl>
                                        <p:attrNameLst>
                                          <p:attrName>style.visibility</p:attrName>
                                        </p:attrNameLst>
                                      </p:cBhvr>
                                      <p:to>
                                        <p:strVal val="visible"/>
                                      </p:to>
                                    </p:set>
                                  </p:childTnLst>
                                </p:cTn>
                              </p:par>
                            </p:childTnLst>
                          </p:cTn>
                        </p:par>
                        <p:par>
                          <p:cTn id="67" fill="hold" nodeType="afterGroup">
                            <p:stCondLst>
                              <p:cond delay="20000"/>
                            </p:stCondLst>
                            <p:childTnLst>
                              <p:par>
                                <p:cTn id="68" presetID="1" presetClass="entr" presetSubtype="0" fill="hold" grpId="0" nodeType="afterEffect">
                                  <p:stCondLst>
                                    <p:cond delay="1000"/>
                                  </p:stCondLst>
                                  <p:childTnLst>
                                    <p:set>
                                      <p:cBhvr>
                                        <p:cTn id="69" dur="1" fill="hold">
                                          <p:stCondLst>
                                            <p:cond delay="0"/>
                                          </p:stCondLst>
                                        </p:cTn>
                                        <p:tgtEl>
                                          <p:spTgt spid="27672"/>
                                        </p:tgtEl>
                                        <p:attrNameLst>
                                          <p:attrName>style.visibility</p:attrName>
                                        </p:attrNameLst>
                                      </p:cBhvr>
                                      <p:to>
                                        <p:strVal val="visible"/>
                                      </p:to>
                                    </p:set>
                                  </p:childTnLst>
                                </p:cTn>
                              </p:par>
                            </p:childTnLst>
                          </p:cTn>
                        </p:par>
                        <p:par>
                          <p:cTn id="70" fill="hold" nodeType="afterGroup">
                            <p:stCondLst>
                              <p:cond delay="21000"/>
                            </p:stCondLst>
                            <p:childTnLst>
                              <p:par>
                                <p:cTn id="71" presetID="1" presetClass="entr" presetSubtype="0" fill="hold" grpId="0" nodeType="afterEffect">
                                  <p:stCondLst>
                                    <p:cond delay="1000"/>
                                  </p:stCondLst>
                                  <p:childTnLst>
                                    <p:set>
                                      <p:cBhvr>
                                        <p:cTn id="72" dur="1" fill="hold">
                                          <p:stCondLst>
                                            <p:cond delay="0"/>
                                          </p:stCondLst>
                                        </p:cTn>
                                        <p:tgtEl>
                                          <p:spTgt spid="27673"/>
                                        </p:tgtEl>
                                        <p:attrNameLst>
                                          <p:attrName>style.visibility</p:attrName>
                                        </p:attrNameLst>
                                      </p:cBhvr>
                                      <p:to>
                                        <p:strVal val="visible"/>
                                      </p:to>
                                    </p:set>
                                  </p:childTnLst>
                                </p:cTn>
                              </p:par>
                            </p:childTnLst>
                          </p:cTn>
                        </p:par>
                        <p:par>
                          <p:cTn id="73" fill="hold" nodeType="afterGroup">
                            <p:stCondLst>
                              <p:cond delay="22000"/>
                            </p:stCondLst>
                            <p:childTnLst>
                              <p:par>
                                <p:cTn id="74" presetID="1" presetClass="entr" presetSubtype="0" fill="hold" grpId="0" nodeType="afterEffect">
                                  <p:stCondLst>
                                    <p:cond delay="1000"/>
                                  </p:stCondLst>
                                  <p:childTnLst>
                                    <p:set>
                                      <p:cBhvr>
                                        <p:cTn id="75" dur="1" fill="hold">
                                          <p:stCondLst>
                                            <p:cond delay="0"/>
                                          </p:stCondLst>
                                        </p:cTn>
                                        <p:tgtEl>
                                          <p:spTgt spid="27674"/>
                                        </p:tgtEl>
                                        <p:attrNameLst>
                                          <p:attrName>style.visibility</p:attrName>
                                        </p:attrNameLst>
                                      </p:cBhvr>
                                      <p:to>
                                        <p:strVal val="visible"/>
                                      </p:to>
                                    </p:set>
                                  </p:childTnLst>
                                </p:cTn>
                              </p:par>
                            </p:childTnLst>
                          </p:cTn>
                        </p:par>
                        <p:par>
                          <p:cTn id="76" fill="hold" nodeType="afterGroup">
                            <p:stCondLst>
                              <p:cond delay="23000"/>
                            </p:stCondLst>
                            <p:childTnLst>
                              <p:par>
                                <p:cTn id="77" presetID="1" presetClass="entr" presetSubtype="0" fill="hold" grpId="0" nodeType="afterEffect">
                                  <p:stCondLst>
                                    <p:cond delay="1000"/>
                                  </p:stCondLst>
                                  <p:childTnLst>
                                    <p:set>
                                      <p:cBhvr>
                                        <p:cTn id="78" dur="1" fill="hold">
                                          <p:stCondLst>
                                            <p:cond delay="0"/>
                                          </p:stCondLst>
                                        </p:cTn>
                                        <p:tgtEl>
                                          <p:spTgt spid="27675"/>
                                        </p:tgtEl>
                                        <p:attrNameLst>
                                          <p:attrName>style.visibility</p:attrName>
                                        </p:attrNameLst>
                                      </p:cBhvr>
                                      <p:to>
                                        <p:strVal val="visible"/>
                                      </p:to>
                                    </p:set>
                                  </p:childTnLst>
                                </p:cTn>
                              </p:par>
                            </p:childTnLst>
                          </p:cTn>
                        </p:par>
                        <p:par>
                          <p:cTn id="79" fill="hold" nodeType="afterGroup">
                            <p:stCondLst>
                              <p:cond delay="24000"/>
                            </p:stCondLst>
                            <p:childTnLst>
                              <p:par>
                                <p:cTn id="80" presetID="1" presetClass="entr" presetSubtype="0" fill="hold" grpId="0" nodeType="afterEffect">
                                  <p:stCondLst>
                                    <p:cond delay="1000"/>
                                  </p:stCondLst>
                                  <p:childTnLst>
                                    <p:set>
                                      <p:cBhvr>
                                        <p:cTn id="81" dur="1" fill="hold">
                                          <p:stCondLst>
                                            <p:cond delay="0"/>
                                          </p:stCondLst>
                                        </p:cTn>
                                        <p:tgtEl>
                                          <p:spTgt spid="27676"/>
                                        </p:tgtEl>
                                        <p:attrNameLst>
                                          <p:attrName>style.visibility</p:attrName>
                                        </p:attrNameLst>
                                      </p:cBhvr>
                                      <p:to>
                                        <p:strVal val="visible"/>
                                      </p:to>
                                    </p:set>
                                  </p:childTnLst>
                                </p:cTn>
                              </p:par>
                            </p:childTnLst>
                          </p:cTn>
                        </p:par>
                        <p:par>
                          <p:cTn id="82" fill="hold" nodeType="afterGroup">
                            <p:stCondLst>
                              <p:cond delay="25000"/>
                            </p:stCondLst>
                            <p:childTnLst>
                              <p:par>
                                <p:cTn id="83" presetID="1" presetClass="entr" presetSubtype="0" fill="hold" grpId="0" nodeType="afterEffect">
                                  <p:stCondLst>
                                    <p:cond delay="1000"/>
                                  </p:stCondLst>
                                  <p:childTnLst>
                                    <p:set>
                                      <p:cBhvr>
                                        <p:cTn id="84" dur="1" fill="hold">
                                          <p:stCondLst>
                                            <p:cond delay="0"/>
                                          </p:stCondLst>
                                        </p:cTn>
                                        <p:tgtEl>
                                          <p:spTgt spid="27677"/>
                                        </p:tgtEl>
                                        <p:attrNameLst>
                                          <p:attrName>style.visibility</p:attrName>
                                        </p:attrNameLst>
                                      </p:cBhvr>
                                      <p:to>
                                        <p:strVal val="visible"/>
                                      </p:to>
                                    </p:set>
                                  </p:childTnLst>
                                </p:cTn>
                              </p:par>
                            </p:childTnLst>
                          </p:cTn>
                        </p:par>
                        <p:par>
                          <p:cTn id="85" fill="hold" nodeType="afterGroup">
                            <p:stCondLst>
                              <p:cond delay="26000"/>
                            </p:stCondLst>
                            <p:childTnLst>
                              <p:par>
                                <p:cTn id="86" presetID="1" presetClass="entr" presetSubtype="0" fill="hold" grpId="0" nodeType="afterEffect">
                                  <p:stCondLst>
                                    <p:cond delay="1000"/>
                                  </p:stCondLst>
                                  <p:childTnLst>
                                    <p:set>
                                      <p:cBhvr>
                                        <p:cTn id="87" dur="1" fill="hold">
                                          <p:stCondLst>
                                            <p:cond delay="0"/>
                                          </p:stCondLst>
                                        </p:cTn>
                                        <p:tgtEl>
                                          <p:spTgt spid="27678"/>
                                        </p:tgtEl>
                                        <p:attrNameLst>
                                          <p:attrName>style.visibility</p:attrName>
                                        </p:attrNameLst>
                                      </p:cBhvr>
                                      <p:to>
                                        <p:strVal val="visible"/>
                                      </p:to>
                                    </p:set>
                                  </p:childTnLst>
                                </p:cTn>
                              </p:par>
                            </p:childTnLst>
                          </p:cTn>
                        </p:par>
                        <p:par>
                          <p:cTn id="88" fill="hold" nodeType="afterGroup">
                            <p:stCondLst>
                              <p:cond delay="27000"/>
                            </p:stCondLst>
                            <p:childTnLst>
                              <p:par>
                                <p:cTn id="89" presetID="1" presetClass="entr" presetSubtype="0" fill="hold" grpId="0" nodeType="afterEffect">
                                  <p:stCondLst>
                                    <p:cond delay="1000"/>
                                  </p:stCondLst>
                                  <p:childTnLst>
                                    <p:set>
                                      <p:cBhvr>
                                        <p:cTn id="90" dur="1" fill="hold">
                                          <p:stCondLst>
                                            <p:cond delay="0"/>
                                          </p:stCondLst>
                                        </p:cTn>
                                        <p:tgtEl>
                                          <p:spTgt spid="27679"/>
                                        </p:tgtEl>
                                        <p:attrNameLst>
                                          <p:attrName>style.visibility</p:attrName>
                                        </p:attrNameLst>
                                      </p:cBhvr>
                                      <p:to>
                                        <p:strVal val="visible"/>
                                      </p:to>
                                    </p:set>
                                  </p:childTnLst>
                                </p:cTn>
                              </p:par>
                            </p:childTnLst>
                          </p:cTn>
                        </p:par>
                        <p:par>
                          <p:cTn id="91" fill="hold" nodeType="afterGroup">
                            <p:stCondLst>
                              <p:cond delay="28000"/>
                            </p:stCondLst>
                            <p:childTnLst>
                              <p:par>
                                <p:cTn id="92" presetID="1" presetClass="entr" presetSubtype="0" fill="hold" grpId="0" nodeType="afterEffect">
                                  <p:stCondLst>
                                    <p:cond delay="1000"/>
                                  </p:stCondLst>
                                  <p:childTnLst>
                                    <p:set>
                                      <p:cBhvr>
                                        <p:cTn id="93" dur="1" fill="hold">
                                          <p:stCondLst>
                                            <p:cond delay="0"/>
                                          </p:stCondLst>
                                        </p:cTn>
                                        <p:tgtEl>
                                          <p:spTgt spid="27680"/>
                                        </p:tgtEl>
                                        <p:attrNameLst>
                                          <p:attrName>style.visibility</p:attrName>
                                        </p:attrNameLst>
                                      </p:cBhvr>
                                      <p:to>
                                        <p:strVal val="visible"/>
                                      </p:to>
                                    </p:set>
                                  </p:childTnLst>
                                </p:cTn>
                              </p:par>
                            </p:childTnLst>
                          </p:cTn>
                        </p:par>
                        <p:par>
                          <p:cTn id="94" fill="hold" nodeType="afterGroup">
                            <p:stCondLst>
                              <p:cond delay="29000"/>
                            </p:stCondLst>
                            <p:childTnLst>
                              <p:par>
                                <p:cTn id="95" presetID="1" presetClass="entr" presetSubtype="0" fill="hold" grpId="0" nodeType="afterEffect">
                                  <p:stCondLst>
                                    <p:cond delay="1000"/>
                                  </p:stCondLst>
                                  <p:childTnLst>
                                    <p:set>
                                      <p:cBhvr>
                                        <p:cTn id="96" dur="1" fill="hold">
                                          <p:stCondLst>
                                            <p:cond delay="0"/>
                                          </p:stCondLst>
                                        </p:cTn>
                                        <p:tgtEl>
                                          <p:spTgt spid="27681"/>
                                        </p:tgtEl>
                                        <p:attrNameLst>
                                          <p:attrName>style.visibility</p:attrName>
                                        </p:attrNameLst>
                                      </p:cBhvr>
                                      <p:to>
                                        <p:strVal val="visible"/>
                                      </p:to>
                                    </p:set>
                                  </p:childTnLst>
                                  <p:subTnLst>
                                    <p:audio>
                                      <p:cMediaNode>
                                        <p:cTn display="0" masterRel="sameClick">
                                          <p:stCondLst>
                                            <p:cond evt="begin" delay="0">
                                              <p:tn val="95"/>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nimBg="1"/>
      <p:bldP spid="27652" grpId="0" animBg="1"/>
      <p:bldP spid="27653" grpId="0" animBg="1"/>
      <p:bldP spid="27654" grpId="0" animBg="1"/>
      <p:bldP spid="27655" grpId="0" animBg="1"/>
      <p:bldP spid="27656" grpId="0" animBg="1"/>
      <p:bldP spid="27657" grpId="0" animBg="1"/>
      <p:bldP spid="27658" grpId="0" animBg="1"/>
      <p:bldP spid="27659" grpId="0" animBg="1"/>
      <p:bldP spid="27660" grpId="0" animBg="1"/>
      <p:bldP spid="27661" grpId="0" animBg="1"/>
      <p:bldP spid="27662" grpId="0" animBg="1"/>
      <p:bldP spid="27663" grpId="0" animBg="1"/>
      <p:bldP spid="27664" grpId="0" animBg="1"/>
      <p:bldP spid="27665" grpId="0" animBg="1"/>
      <p:bldP spid="27666" grpId="0" animBg="1"/>
      <p:bldP spid="27667" grpId="0" animBg="1"/>
      <p:bldP spid="27668" grpId="0" animBg="1"/>
      <p:bldP spid="27669" grpId="0" animBg="1"/>
      <p:bldP spid="27670" grpId="0" animBg="1"/>
      <p:bldP spid="27671" grpId="0" animBg="1"/>
      <p:bldP spid="27672" grpId="0" animBg="1"/>
      <p:bldP spid="27673" grpId="0" animBg="1"/>
      <p:bldP spid="27674" grpId="0" animBg="1"/>
      <p:bldP spid="27675" grpId="0" animBg="1"/>
      <p:bldP spid="27676" grpId="0" animBg="1"/>
      <p:bldP spid="27677" grpId="0" animBg="1"/>
      <p:bldP spid="27678" grpId="0" animBg="1"/>
      <p:bldP spid="27679" grpId="0" animBg="1"/>
      <p:bldP spid="27680" grpId="0" animBg="1"/>
      <p:bldP spid="2768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340" y="661060"/>
            <a:ext cx="8515350" cy="926306"/>
          </a:xfrm>
        </p:spPr>
        <p:txBody>
          <a:bodyPr>
            <a:noAutofit/>
          </a:bodyPr>
          <a:lstStyle/>
          <a:p>
            <a:pPr>
              <a:lnSpc>
                <a:spcPct val="107000"/>
              </a:lnSpc>
              <a:spcAft>
                <a:spcPts val="600"/>
              </a:spcAft>
            </a:pPr>
            <a:r>
              <a:rPr lang="en-AU" dirty="0" smtClean="0">
                <a:effectLst/>
                <a:latin typeface="Berlin Sans FB" panose="020E0602020502020306" pitchFamily="34" charset="0"/>
                <a:ea typeface="Calibri" panose="020F0502020204030204" pitchFamily="34" charset="0"/>
                <a:cs typeface="Times New Roman" panose="02020603050405020304" pitchFamily="18" charset="0"/>
              </a:rPr>
              <a:t/>
            </a:r>
            <a:br>
              <a:rPr lang="en-AU" dirty="0" smtClean="0">
                <a:effectLst/>
                <a:latin typeface="Berlin Sans FB" panose="020E0602020502020306" pitchFamily="34" charset="0"/>
                <a:ea typeface="Calibri" panose="020F0502020204030204" pitchFamily="34" charset="0"/>
                <a:cs typeface="Times New Roman" panose="02020603050405020304" pitchFamily="18" charset="0"/>
              </a:rPr>
            </a:br>
            <a:r>
              <a:rPr lang="en-AU" sz="4000" dirty="0">
                <a:latin typeface="Berlin Sans FB" panose="020E0602020502020306" pitchFamily="34" charset="0"/>
                <a:ea typeface="Calibri" panose="020F0502020204030204" pitchFamily="34" charset="0"/>
                <a:cs typeface="Consolas" panose="020B0609020204030204" pitchFamily="49" charset="0"/>
              </a:rPr>
              <a:t>2. When a country brings in a product from another country it is a/an…</a:t>
            </a:r>
            <a:r>
              <a:rPr lang="en-AU" sz="2700" dirty="0">
                <a:latin typeface="Berlin Sans FB" panose="020E0602020502020306" pitchFamily="34" charset="0"/>
                <a:ea typeface="Calibri" panose="020F0502020204030204" pitchFamily="34" charset="0"/>
                <a:cs typeface="Times New Roman" panose="02020603050405020304" pitchFamily="18" charset="0"/>
              </a:rPr>
              <a:t/>
            </a:r>
            <a:br>
              <a:rPr lang="en-AU" sz="2700" dirty="0">
                <a:latin typeface="Berlin Sans FB" panose="020E0602020502020306" pitchFamily="34" charset="0"/>
                <a:ea typeface="Calibri" panose="020F0502020204030204" pitchFamily="34" charset="0"/>
                <a:cs typeface="Times New Roman" panose="02020603050405020304" pitchFamily="18" charset="0"/>
              </a:rPr>
            </a:br>
            <a:r>
              <a:rPr lang="en-AU" sz="2700" dirty="0">
                <a:latin typeface="Berlin Sans FB" panose="020E0602020502020306" pitchFamily="34" charset="0"/>
                <a:ea typeface="Calibri" panose="020F0502020204030204" pitchFamily="34" charset="0"/>
                <a:cs typeface="Times New Roman" panose="02020603050405020304" pitchFamily="18" charset="0"/>
              </a:rPr>
              <a:t/>
            </a:r>
            <a:br>
              <a:rPr lang="en-AU" sz="2700" dirty="0">
                <a:latin typeface="Berlin Sans FB" panose="020E0602020502020306" pitchFamily="34" charset="0"/>
                <a:ea typeface="Calibri" panose="020F0502020204030204" pitchFamily="34" charset="0"/>
                <a:cs typeface="Times New Roman" panose="02020603050405020304" pitchFamily="18" charset="0"/>
              </a:rPr>
            </a:br>
            <a:endParaRPr lang="en-AU" sz="2700" dirty="0">
              <a:latin typeface="Berlin Sans FB" panose="020E0602020502020306" pitchFamily="34" charset="0"/>
            </a:endParaRPr>
          </a:p>
        </p:txBody>
      </p:sp>
      <p:sp>
        <p:nvSpPr>
          <p:cNvPr id="3" name="Content Placeholder 2"/>
          <p:cNvSpPr>
            <a:spLocks noGrp="1"/>
          </p:cNvSpPr>
          <p:nvPr>
            <p:ph idx="1"/>
          </p:nvPr>
        </p:nvSpPr>
        <p:spPr>
          <a:xfrm>
            <a:off x="579665" y="1820341"/>
            <a:ext cx="7886700" cy="3263504"/>
          </a:xfrm>
        </p:spPr>
        <p:txBody>
          <a:bodyPr>
            <a:normAutofit/>
          </a:bodyPr>
          <a:lstStyle/>
          <a:p>
            <a:pPr marL="257175" indent="-257175">
              <a:lnSpc>
                <a:spcPct val="107000"/>
              </a:lnSpc>
              <a:spcAft>
                <a:spcPts val="600"/>
              </a:spcAft>
              <a:buFont typeface="+mj-lt"/>
              <a:buAutoNum type="alphaLcPeriod"/>
              <a:tabLst>
                <a:tab pos="342900" algn="l"/>
              </a:tabLst>
            </a:pPr>
            <a:r>
              <a:rPr lang="en-AU" sz="3600" dirty="0" smtClean="0">
                <a:latin typeface="Berlin Sans FB" panose="020E0602020502020306" pitchFamily="34" charset="0"/>
                <a:ea typeface="Calibri" panose="020F0502020204030204" pitchFamily="34" charset="0"/>
                <a:cs typeface="Consolas" panose="020B0609020204030204" pitchFamily="49" charset="0"/>
              </a:rPr>
              <a:t>    export</a:t>
            </a:r>
            <a:endParaRPr lang="en-AU" sz="3600" dirty="0">
              <a:latin typeface="Berlin Sans FB" panose="020E0602020502020306" pitchFamily="34" charset="0"/>
              <a:ea typeface="Calibri" panose="020F0502020204030204" pitchFamily="34" charset="0"/>
              <a:cs typeface="Consolas" panose="020B0609020204030204" pitchFamily="49" charset="0"/>
            </a:endParaRPr>
          </a:p>
          <a:p>
            <a:pPr marL="257175" indent="-257175">
              <a:lnSpc>
                <a:spcPct val="107000"/>
              </a:lnSpc>
              <a:spcAft>
                <a:spcPts val="600"/>
              </a:spcAft>
              <a:buFont typeface="+mj-lt"/>
              <a:buAutoNum type="alphaLcPeriod"/>
              <a:tabLst>
                <a:tab pos="342900" algn="l"/>
              </a:tabLst>
            </a:pPr>
            <a:r>
              <a:rPr lang="en-AU" sz="3600" dirty="0" smtClean="0">
                <a:latin typeface="Berlin Sans FB" panose="020E0602020502020306" pitchFamily="34" charset="0"/>
                <a:ea typeface="Calibri" panose="020F0502020204030204" pitchFamily="34" charset="0"/>
                <a:cs typeface="Consolas" panose="020B0609020204030204" pitchFamily="49" charset="0"/>
              </a:rPr>
              <a:t>    import</a:t>
            </a:r>
            <a:endParaRPr lang="en-AU" sz="3600" dirty="0">
              <a:latin typeface="Berlin Sans FB" panose="020E0602020502020306" pitchFamily="34" charset="0"/>
              <a:ea typeface="Calibri" panose="020F0502020204030204" pitchFamily="34" charset="0"/>
              <a:cs typeface="Consolas" panose="020B0609020204030204" pitchFamily="49" charset="0"/>
            </a:endParaRPr>
          </a:p>
          <a:p>
            <a:pPr marL="257175" indent="-257175">
              <a:lnSpc>
                <a:spcPct val="107000"/>
              </a:lnSpc>
              <a:spcAft>
                <a:spcPts val="600"/>
              </a:spcAft>
              <a:buFont typeface="+mj-lt"/>
              <a:buAutoNum type="alphaLcPeriod"/>
              <a:tabLst>
                <a:tab pos="342900" algn="l"/>
              </a:tabLst>
            </a:pPr>
            <a:r>
              <a:rPr lang="en-AU" sz="3600" dirty="0" smtClean="0">
                <a:latin typeface="Berlin Sans FB" panose="020E0602020502020306" pitchFamily="34" charset="0"/>
                <a:ea typeface="Calibri" panose="020F0502020204030204" pitchFamily="34" charset="0"/>
                <a:cs typeface="Consolas" panose="020B0609020204030204" pitchFamily="49" charset="0"/>
              </a:rPr>
              <a:t>    opportunity </a:t>
            </a:r>
            <a:r>
              <a:rPr lang="en-AU" sz="3600" dirty="0">
                <a:latin typeface="Berlin Sans FB" panose="020E0602020502020306" pitchFamily="34" charset="0"/>
                <a:ea typeface="Calibri" panose="020F0502020204030204" pitchFamily="34" charset="0"/>
                <a:cs typeface="Consolas" panose="020B0609020204030204" pitchFamily="49" charset="0"/>
              </a:rPr>
              <a:t>cost</a:t>
            </a:r>
          </a:p>
          <a:p>
            <a:pPr marL="257175" indent="-257175">
              <a:lnSpc>
                <a:spcPct val="107000"/>
              </a:lnSpc>
              <a:spcAft>
                <a:spcPts val="600"/>
              </a:spcAft>
              <a:buFont typeface="+mj-lt"/>
              <a:buAutoNum type="alphaLcPeriod"/>
              <a:tabLst>
                <a:tab pos="342900" algn="l"/>
              </a:tabLst>
            </a:pPr>
            <a:r>
              <a:rPr lang="en-AU" sz="3600" dirty="0" smtClean="0">
                <a:latin typeface="Berlin Sans FB" panose="020E0602020502020306" pitchFamily="34" charset="0"/>
                <a:ea typeface="Calibri" panose="020F0502020204030204" pitchFamily="34" charset="0"/>
                <a:cs typeface="Consolas" panose="020B0609020204030204" pitchFamily="49" charset="0"/>
              </a:rPr>
              <a:t>    service</a:t>
            </a:r>
            <a:endParaRPr lang="en-AU" sz="3600" dirty="0">
              <a:latin typeface="Berlin Sans FB" panose="020E0602020502020306" pitchFamily="34" charset="0"/>
              <a:ea typeface="Calibri" panose="020F0502020204030204" pitchFamily="34" charset="0"/>
              <a:cs typeface="Consolas" panose="020B0609020204030204" pitchFamily="49" charset="0"/>
            </a:endParaRPr>
          </a:p>
        </p:txBody>
      </p:sp>
      <p:sp>
        <p:nvSpPr>
          <p:cNvPr id="27651" name="Oval 3"/>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30</a:t>
            </a:r>
          </a:p>
        </p:txBody>
      </p:sp>
      <p:sp>
        <p:nvSpPr>
          <p:cNvPr id="27652" name="Oval 4"/>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29</a:t>
            </a:r>
          </a:p>
        </p:txBody>
      </p:sp>
      <p:sp>
        <p:nvSpPr>
          <p:cNvPr id="27653" name="Oval 5"/>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28</a:t>
            </a:r>
          </a:p>
        </p:txBody>
      </p:sp>
      <p:sp>
        <p:nvSpPr>
          <p:cNvPr id="27654" name="Oval 6"/>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27</a:t>
            </a:r>
          </a:p>
        </p:txBody>
      </p:sp>
      <p:sp>
        <p:nvSpPr>
          <p:cNvPr id="27655" name="Oval 7"/>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26</a:t>
            </a:r>
          </a:p>
        </p:txBody>
      </p:sp>
      <p:sp>
        <p:nvSpPr>
          <p:cNvPr id="27656" name="Oval 8"/>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25</a:t>
            </a:r>
          </a:p>
        </p:txBody>
      </p:sp>
      <p:sp>
        <p:nvSpPr>
          <p:cNvPr id="27657" name="Oval 9"/>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24</a:t>
            </a:r>
          </a:p>
        </p:txBody>
      </p:sp>
      <p:sp>
        <p:nvSpPr>
          <p:cNvPr id="27658" name="Oval 10"/>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23</a:t>
            </a:r>
          </a:p>
        </p:txBody>
      </p:sp>
      <p:sp>
        <p:nvSpPr>
          <p:cNvPr id="27659" name="Oval 11"/>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22</a:t>
            </a:r>
          </a:p>
        </p:txBody>
      </p:sp>
      <p:sp>
        <p:nvSpPr>
          <p:cNvPr id="27660" name="Oval 12"/>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21</a:t>
            </a:r>
          </a:p>
        </p:txBody>
      </p:sp>
      <p:sp>
        <p:nvSpPr>
          <p:cNvPr id="27661" name="Oval 13"/>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20</a:t>
            </a:r>
          </a:p>
        </p:txBody>
      </p:sp>
      <p:sp>
        <p:nvSpPr>
          <p:cNvPr id="27662" name="Oval 14"/>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19</a:t>
            </a:r>
          </a:p>
        </p:txBody>
      </p:sp>
      <p:sp>
        <p:nvSpPr>
          <p:cNvPr id="27663" name="Oval 15"/>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18</a:t>
            </a:r>
          </a:p>
        </p:txBody>
      </p:sp>
      <p:sp>
        <p:nvSpPr>
          <p:cNvPr id="27664" name="Oval 16"/>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17</a:t>
            </a:r>
          </a:p>
        </p:txBody>
      </p:sp>
      <p:sp>
        <p:nvSpPr>
          <p:cNvPr id="27665" name="Oval 17"/>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16</a:t>
            </a:r>
          </a:p>
        </p:txBody>
      </p:sp>
      <p:sp>
        <p:nvSpPr>
          <p:cNvPr id="27666" name="Oval 18"/>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15</a:t>
            </a:r>
          </a:p>
        </p:txBody>
      </p:sp>
      <p:sp>
        <p:nvSpPr>
          <p:cNvPr id="27667" name="Oval 19"/>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14</a:t>
            </a:r>
          </a:p>
        </p:txBody>
      </p:sp>
      <p:sp>
        <p:nvSpPr>
          <p:cNvPr id="27668" name="Oval 20"/>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13</a:t>
            </a:r>
          </a:p>
        </p:txBody>
      </p:sp>
      <p:sp>
        <p:nvSpPr>
          <p:cNvPr id="27669" name="Oval 21"/>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12</a:t>
            </a:r>
          </a:p>
        </p:txBody>
      </p:sp>
      <p:sp>
        <p:nvSpPr>
          <p:cNvPr id="27670" name="Oval 22"/>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11</a:t>
            </a:r>
          </a:p>
        </p:txBody>
      </p:sp>
      <p:sp>
        <p:nvSpPr>
          <p:cNvPr id="27671" name="Oval 23"/>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10</a:t>
            </a:r>
          </a:p>
        </p:txBody>
      </p:sp>
      <p:sp>
        <p:nvSpPr>
          <p:cNvPr id="27672" name="Oval 24"/>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9</a:t>
            </a:r>
          </a:p>
        </p:txBody>
      </p:sp>
      <p:sp>
        <p:nvSpPr>
          <p:cNvPr id="27673" name="Oval 25"/>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8</a:t>
            </a:r>
          </a:p>
        </p:txBody>
      </p:sp>
      <p:sp>
        <p:nvSpPr>
          <p:cNvPr id="27674" name="Oval 26"/>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7</a:t>
            </a:r>
          </a:p>
        </p:txBody>
      </p:sp>
      <p:sp>
        <p:nvSpPr>
          <p:cNvPr id="27675" name="Oval 27"/>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6</a:t>
            </a:r>
          </a:p>
        </p:txBody>
      </p:sp>
      <p:sp>
        <p:nvSpPr>
          <p:cNvPr id="27676" name="Oval 28"/>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5</a:t>
            </a:r>
          </a:p>
        </p:txBody>
      </p:sp>
      <p:sp>
        <p:nvSpPr>
          <p:cNvPr id="27677" name="Oval 29"/>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4</a:t>
            </a:r>
          </a:p>
        </p:txBody>
      </p:sp>
      <p:sp>
        <p:nvSpPr>
          <p:cNvPr id="27678" name="Oval 30"/>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3</a:t>
            </a:r>
          </a:p>
        </p:txBody>
      </p:sp>
      <p:sp>
        <p:nvSpPr>
          <p:cNvPr id="27679" name="Oval 31"/>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a:t>
            </a:r>
          </a:p>
        </p:txBody>
      </p:sp>
      <p:sp>
        <p:nvSpPr>
          <p:cNvPr id="27680" name="Oval 32"/>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a:t>
            </a:r>
          </a:p>
        </p:txBody>
      </p:sp>
      <p:sp>
        <p:nvSpPr>
          <p:cNvPr id="27681" name="Oval 33"/>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End</a:t>
            </a:r>
          </a:p>
        </p:txBody>
      </p:sp>
    </p:spTree>
    <p:extLst>
      <p:ext uri="{BB962C8B-B14F-4D97-AF65-F5344CB8AC3E}">
        <p14:creationId xmlns:p14="http://schemas.microsoft.com/office/powerpoint/2010/main" val="31351683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27652"/>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27653"/>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27654"/>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27655"/>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27656"/>
                                        </p:tgtEl>
                                        <p:attrNameLst>
                                          <p:attrName>style.visibility</p:attrName>
                                        </p:attrNameLst>
                                      </p:cBhvr>
                                      <p:to>
                                        <p:strVal val="visible"/>
                                      </p:to>
                                    </p:set>
                                  </p:childTnLst>
                                </p:cTn>
                              </p:par>
                            </p:childTnLst>
                          </p:cTn>
                        </p:par>
                        <p:par>
                          <p:cTn id="22" fill="hold" nodeType="afterGroup">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27657"/>
                                        </p:tgtEl>
                                        <p:attrNameLst>
                                          <p:attrName>style.visibility</p:attrName>
                                        </p:attrNameLst>
                                      </p:cBhvr>
                                      <p:to>
                                        <p:strVal val="visible"/>
                                      </p:to>
                                    </p:set>
                                  </p:childTnLst>
                                </p:cTn>
                              </p:par>
                            </p:childTnLst>
                          </p:cTn>
                        </p:par>
                        <p:par>
                          <p:cTn id="25" fill="hold" nodeType="afterGroup">
                            <p:stCondLst>
                              <p:cond delay="6000"/>
                            </p:stCondLst>
                            <p:childTnLst>
                              <p:par>
                                <p:cTn id="26" presetID="1" presetClass="entr" presetSubtype="0" fill="hold" grpId="0" nodeType="afterEffect">
                                  <p:stCondLst>
                                    <p:cond delay="1000"/>
                                  </p:stCondLst>
                                  <p:childTnLst>
                                    <p:set>
                                      <p:cBhvr>
                                        <p:cTn id="27" dur="1" fill="hold">
                                          <p:stCondLst>
                                            <p:cond delay="0"/>
                                          </p:stCondLst>
                                        </p:cTn>
                                        <p:tgtEl>
                                          <p:spTgt spid="27658"/>
                                        </p:tgtEl>
                                        <p:attrNameLst>
                                          <p:attrName>style.visibility</p:attrName>
                                        </p:attrNameLst>
                                      </p:cBhvr>
                                      <p:to>
                                        <p:strVal val="visible"/>
                                      </p:to>
                                    </p:set>
                                  </p:childTnLst>
                                </p:cTn>
                              </p:par>
                            </p:childTnLst>
                          </p:cTn>
                        </p:par>
                        <p:par>
                          <p:cTn id="28" fill="hold" nodeType="afterGroup">
                            <p:stCondLst>
                              <p:cond delay="7000"/>
                            </p:stCondLst>
                            <p:childTnLst>
                              <p:par>
                                <p:cTn id="29" presetID="1" presetClass="entr" presetSubtype="0" fill="hold" grpId="0" nodeType="afterEffect">
                                  <p:stCondLst>
                                    <p:cond delay="1000"/>
                                  </p:stCondLst>
                                  <p:childTnLst>
                                    <p:set>
                                      <p:cBhvr>
                                        <p:cTn id="30" dur="1" fill="hold">
                                          <p:stCondLst>
                                            <p:cond delay="0"/>
                                          </p:stCondLst>
                                        </p:cTn>
                                        <p:tgtEl>
                                          <p:spTgt spid="27659"/>
                                        </p:tgtEl>
                                        <p:attrNameLst>
                                          <p:attrName>style.visibility</p:attrName>
                                        </p:attrNameLst>
                                      </p:cBhvr>
                                      <p:to>
                                        <p:strVal val="visible"/>
                                      </p:to>
                                    </p:set>
                                  </p:childTnLst>
                                </p:cTn>
                              </p:par>
                            </p:childTnLst>
                          </p:cTn>
                        </p:par>
                        <p:par>
                          <p:cTn id="31" fill="hold" nodeType="afterGroup">
                            <p:stCondLst>
                              <p:cond delay="8000"/>
                            </p:stCondLst>
                            <p:childTnLst>
                              <p:par>
                                <p:cTn id="32" presetID="1" presetClass="entr" presetSubtype="0" fill="hold" grpId="0" nodeType="afterEffect">
                                  <p:stCondLst>
                                    <p:cond delay="1000"/>
                                  </p:stCondLst>
                                  <p:childTnLst>
                                    <p:set>
                                      <p:cBhvr>
                                        <p:cTn id="33" dur="1" fill="hold">
                                          <p:stCondLst>
                                            <p:cond delay="0"/>
                                          </p:stCondLst>
                                        </p:cTn>
                                        <p:tgtEl>
                                          <p:spTgt spid="27660"/>
                                        </p:tgtEl>
                                        <p:attrNameLst>
                                          <p:attrName>style.visibility</p:attrName>
                                        </p:attrNameLst>
                                      </p:cBhvr>
                                      <p:to>
                                        <p:strVal val="visible"/>
                                      </p:to>
                                    </p:set>
                                  </p:childTnLst>
                                </p:cTn>
                              </p:par>
                            </p:childTnLst>
                          </p:cTn>
                        </p:par>
                        <p:par>
                          <p:cTn id="34" fill="hold" nodeType="afterGroup">
                            <p:stCondLst>
                              <p:cond delay="9000"/>
                            </p:stCondLst>
                            <p:childTnLst>
                              <p:par>
                                <p:cTn id="35" presetID="1" presetClass="entr" presetSubtype="0" fill="hold" grpId="0" nodeType="afterEffect">
                                  <p:stCondLst>
                                    <p:cond delay="1000"/>
                                  </p:stCondLst>
                                  <p:childTnLst>
                                    <p:set>
                                      <p:cBhvr>
                                        <p:cTn id="36" dur="1" fill="hold">
                                          <p:stCondLst>
                                            <p:cond delay="0"/>
                                          </p:stCondLst>
                                        </p:cTn>
                                        <p:tgtEl>
                                          <p:spTgt spid="27661"/>
                                        </p:tgtEl>
                                        <p:attrNameLst>
                                          <p:attrName>style.visibility</p:attrName>
                                        </p:attrNameLst>
                                      </p:cBhvr>
                                      <p:to>
                                        <p:strVal val="visible"/>
                                      </p:to>
                                    </p:set>
                                  </p:childTnLst>
                                </p:cTn>
                              </p:par>
                            </p:childTnLst>
                          </p:cTn>
                        </p:par>
                        <p:par>
                          <p:cTn id="37" fill="hold" nodeType="afterGroup">
                            <p:stCondLst>
                              <p:cond delay="10000"/>
                            </p:stCondLst>
                            <p:childTnLst>
                              <p:par>
                                <p:cTn id="38" presetID="1" presetClass="entr" presetSubtype="0" fill="hold" grpId="0" nodeType="afterEffect">
                                  <p:stCondLst>
                                    <p:cond delay="1000"/>
                                  </p:stCondLst>
                                  <p:childTnLst>
                                    <p:set>
                                      <p:cBhvr>
                                        <p:cTn id="39" dur="1" fill="hold">
                                          <p:stCondLst>
                                            <p:cond delay="0"/>
                                          </p:stCondLst>
                                        </p:cTn>
                                        <p:tgtEl>
                                          <p:spTgt spid="27662"/>
                                        </p:tgtEl>
                                        <p:attrNameLst>
                                          <p:attrName>style.visibility</p:attrName>
                                        </p:attrNameLst>
                                      </p:cBhvr>
                                      <p:to>
                                        <p:strVal val="visible"/>
                                      </p:to>
                                    </p:set>
                                  </p:childTnLst>
                                </p:cTn>
                              </p:par>
                            </p:childTnLst>
                          </p:cTn>
                        </p:par>
                        <p:par>
                          <p:cTn id="40" fill="hold" nodeType="afterGroup">
                            <p:stCondLst>
                              <p:cond delay="11000"/>
                            </p:stCondLst>
                            <p:childTnLst>
                              <p:par>
                                <p:cTn id="41" presetID="1" presetClass="entr" presetSubtype="0" fill="hold" grpId="0" nodeType="afterEffect">
                                  <p:stCondLst>
                                    <p:cond delay="1000"/>
                                  </p:stCondLst>
                                  <p:childTnLst>
                                    <p:set>
                                      <p:cBhvr>
                                        <p:cTn id="42" dur="1" fill="hold">
                                          <p:stCondLst>
                                            <p:cond delay="0"/>
                                          </p:stCondLst>
                                        </p:cTn>
                                        <p:tgtEl>
                                          <p:spTgt spid="27663"/>
                                        </p:tgtEl>
                                        <p:attrNameLst>
                                          <p:attrName>style.visibility</p:attrName>
                                        </p:attrNameLst>
                                      </p:cBhvr>
                                      <p:to>
                                        <p:strVal val="visible"/>
                                      </p:to>
                                    </p:set>
                                  </p:childTnLst>
                                </p:cTn>
                              </p:par>
                            </p:childTnLst>
                          </p:cTn>
                        </p:par>
                        <p:par>
                          <p:cTn id="43" fill="hold" nodeType="afterGroup">
                            <p:stCondLst>
                              <p:cond delay="12000"/>
                            </p:stCondLst>
                            <p:childTnLst>
                              <p:par>
                                <p:cTn id="44" presetID="1" presetClass="entr" presetSubtype="0" fill="hold" grpId="0" nodeType="afterEffect">
                                  <p:stCondLst>
                                    <p:cond delay="1000"/>
                                  </p:stCondLst>
                                  <p:childTnLst>
                                    <p:set>
                                      <p:cBhvr>
                                        <p:cTn id="45" dur="1" fill="hold">
                                          <p:stCondLst>
                                            <p:cond delay="0"/>
                                          </p:stCondLst>
                                        </p:cTn>
                                        <p:tgtEl>
                                          <p:spTgt spid="27664"/>
                                        </p:tgtEl>
                                        <p:attrNameLst>
                                          <p:attrName>style.visibility</p:attrName>
                                        </p:attrNameLst>
                                      </p:cBhvr>
                                      <p:to>
                                        <p:strVal val="visible"/>
                                      </p:to>
                                    </p:set>
                                  </p:childTnLst>
                                </p:cTn>
                              </p:par>
                            </p:childTnLst>
                          </p:cTn>
                        </p:par>
                        <p:par>
                          <p:cTn id="46" fill="hold" nodeType="afterGroup">
                            <p:stCondLst>
                              <p:cond delay="13000"/>
                            </p:stCondLst>
                            <p:childTnLst>
                              <p:par>
                                <p:cTn id="47" presetID="1" presetClass="entr" presetSubtype="0" fill="hold" grpId="0" nodeType="afterEffect">
                                  <p:stCondLst>
                                    <p:cond delay="1000"/>
                                  </p:stCondLst>
                                  <p:childTnLst>
                                    <p:set>
                                      <p:cBhvr>
                                        <p:cTn id="48" dur="1" fill="hold">
                                          <p:stCondLst>
                                            <p:cond delay="0"/>
                                          </p:stCondLst>
                                        </p:cTn>
                                        <p:tgtEl>
                                          <p:spTgt spid="27665"/>
                                        </p:tgtEl>
                                        <p:attrNameLst>
                                          <p:attrName>style.visibility</p:attrName>
                                        </p:attrNameLst>
                                      </p:cBhvr>
                                      <p:to>
                                        <p:strVal val="visible"/>
                                      </p:to>
                                    </p:set>
                                  </p:childTnLst>
                                </p:cTn>
                              </p:par>
                            </p:childTnLst>
                          </p:cTn>
                        </p:par>
                        <p:par>
                          <p:cTn id="49" fill="hold" nodeType="afterGroup">
                            <p:stCondLst>
                              <p:cond delay="14000"/>
                            </p:stCondLst>
                            <p:childTnLst>
                              <p:par>
                                <p:cTn id="50" presetID="1" presetClass="entr" presetSubtype="0" fill="hold" grpId="0" nodeType="afterEffect">
                                  <p:stCondLst>
                                    <p:cond delay="1000"/>
                                  </p:stCondLst>
                                  <p:childTnLst>
                                    <p:set>
                                      <p:cBhvr>
                                        <p:cTn id="51" dur="1" fill="hold">
                                          <p:stCondLst>
                                            <p:cond delay="0"/>
                                          </p:stCondLst>
                                        </p:cTn>
                                        <p:tgtEl>
                                          <p:spTgt spid="27666"/>
                                        </p:tgtEl>
                                        <p:attrNameLst>
                                          <p:attrName>style.visibility</p:attrName>
                                        </p:attrNameLst>
                                      </p:cBhvr>
                                      <p:to>
                                        <p:strVal val="visible"/>
                                      </p:to>
                                    </p:set>
                                  </p:childTnLst>
                                </p:cTn>
                              </p:par>
                            </p:childTnLst>
                          </p:cTn>
                        </p:par>
                        <p:par>
                          <p:cTn id="52" fill="hold" nodeType="afterGroup">
                            <p:stCondLst>
                              <p:cond delay="15000"/>
                            </p:stCondLst>
                            <p:childTnLst>
                              <p:par>
                                <p:cTn id="53" presetID="1" presetClass="entr" presetSubtype="0" fill="hold" grpId="0" nodeType="afterEffect">
                                  <p:stCondLst>
                                    <p:cond delay="1000"/>
                                  </p:stCondLst>
                                  <p:childTnLst>
                                    <p:set>
                                      <p:cBhvr>
                                        <p:cTn id="54" dur="1" fill="hold">
                                          <p:stCondLst>
                                            <p:cond delay="0"/>
                                          </p:stCondLst>
                                        </p:cTn>
                                        <p:tgtEl>
                                          <p:spTgt spid="27667"/>
                                        </p:tgtEl>
                                        <p:attrNameLst>
                                          <p:attrName>style.visibility</p:attrName>
                                        </p:attrNameLst>
                                      </p:cBhvr>
                                      <p:to>
                                        <p:strVal val="visible"/>
                                      </p:to>
                                    </p:set>
                                  </p:childTnLst>
                                </p:cTn>
                              </p:par>
                            </p:childTnLst>
                          </p:cTn>
                        </p:par>
                        <p:par>
                          <p:cTn id="55" fill="hold" nodeType="afterGroup">
                            <p:stCondLst>
                              <p:cond delay="16000"/>
                            </p:stCondLst>
                            <p:childTnLst>
                              <p:par>
                                <p:cTn id="56" presetID="1" presetClass="entr" presetSubtype="0" fill="hold" grpId="0" nodeType="afterEffect">
                                  <p:stCondLst>
                                    <p:cond delay="1000"/>
                                  </p:stCondLst>
                                  <p:childTnLst>
                                    <p:set>
                                      <p:cBhvr>
                                        <p:cTn id="57" dur="1" fill="hold">
                                          <p:stCondLst>
                                            <p:cond delay="0"/>
                                          </p:stCondLst>
                                        </p:cTn>
                                        <p:tgtEl>
                                          <p:spTgt spid="27668"/>
                                        </p:tgtEl>
                                        <p:attrNameLst>
                                          <p:attrName>style.visibility</p:attrName>
                                        </p:attrNameLst>
                                      </p:cBhvr>
                                      <p:to>
                                        <p:strVal val="visible"/>
                                      </p:to>
                                    </p:set>
                                  </p:childTnLst>
                                </p:cTn>
                              </p:par>
                            </p:childTnLst>
                          </p:cTn>
                        </p:par>
                        <p:par>
                          <p:cTn id="58" fill="hold" nodeType="afterGroup">
                            <p:stCondLst>
                              <p:cond delay="17000"/>
                            </p:stCondLst>
                            <p:childTnLst>
                              <p:par>
                                <p:cTn id="59" presetID="1" presetClass="entr" presetSubtype="0" fill="hold" grpId="0" nodeType="afterEffect">
                                  <p:stCondLst>
                                    <p:cond delay="1000"/>
                                  </p:stCondLst>
                                  <p:childTnLst>
                                    <p:set>
                                      <p:cBhvr>
                                        <p:cTn id="60" dur="1" fill="hold">
                                          <p:stCondLst>
                                            <p:cond delay="0"/>
                                          </p:stCondLst>
                                        </p:cTn>
                                        <p:tgtEl>
                                          <p:spTgt spid="27669"/>
                                        </p:tgtEl>
                                        <p:attrNameLst>
                                          <p:attrName>style.visibility</p:attrName>
                                        </p:attrNameLst>
                                      </p:cBhvr>
                                      <p:to>
                                        <p:strVal val="visible"/>
                                      </p:to>
                                    </p:set>
                                  </p:childTnLst>
                                </p:cTn>
                              </p:par>
                            </p:childTnLst>
                          </p:cTn>
                        </p:par>
                        <p:par>
                          <p:cTn id="61" fill="hold" nodeType="afterGroup">
                            <p:stCondLst>
                              <p:cond delay="18000"/>
                            </p:stCondLst>
                            <p:childTnLst>
                              <p:par>
                                <p:cTn id="62" presetID="1" presetClass="entr" presetSubtype="0" fill="hold" grpId="0" nodeType="afterEffect">
                                  <p:stCondLst>
                                    <p:cond delay="1000"/>
                                  </p:stCondLst>
                                  <p:childTnLst>
                                    <p:set>
                                      <p:cBhvr>
                                        <p:cTn id="63" dur="1" fill="hold">
                                          <p:stCondLst>
                                            <p:cond delay="0"/>
                                          </p:stCondLst>
                                        </p:cTn>
                                        <p:tgtEl>
                                          <p:spTgt spid="27670"/>
                                        </p:tgtEl>
                                        <p:attrNameLst>
                                          <p:attrName>style.visibility</p:attrName>
                                        </p:attrNameLst>
                                      </p:cBhvr>
                                      <p:to>
                                        <p:strVal val="visible"/>
                                      </p:to>
                                    </p:set>
                                  </p:childTnLst>
                                </p:cTn>
                              </p:par>
                            </p:childTnLst>
                          </p:cTn>
                        </p:par>
                        <p:par>
                          <p:cTn id="64" fill="hold" nodeType="afterGroup">
                            <p:stCondLst>
                              <p:cond delay="19000"/>
                            </p:stCondLst>
                            <p:childTnLst>
                              <p:par>
                                <p:cTn id="65" presetID="1" presetClass="entr" presetSubtype="0" fill="hold" grpId="0" nodeType="afterEffect">
                                  <p:stCondLst>
                                    <p:cond delay="1000"/>
                                  </p:stCondLst>
                                  <p:childTnLst>
                                    <p:set>
                                      <p:cBhvr>
                                        <p:cTn id="66" dur="1" fill="hold">
                                          <p:stCondLst>
                                            <p:cond delay="0"/>
                                          </p:stCondLst>
                                        </p:cTn>
                                        <p:tgtEl>
                                          <p:spTgt spid="27671"/>
                                        </p:tgtEl>
                                        <p:attrNameLst>
                                          <p:attrName>style.visibility</p:attrName>
                                        </p:attrNameLst>
                                      </p:cBhvr>
                                      <p:to>
                                        <p:strVal val="visible"/>
                                      </p:to>
                                    </p:set>
                                  </p:childTnLst>
                                </p:cTn>
                              </p:par>
                            </p:childTnLst>
                          </p:cTn>
                        </p:par>
                        <p:par>
                          <p:cTn id="67" fill="hold" nodeType="afterGroup">
                            <p:stCondLst>
                              <p:cond delay="20000"/>
                            </p:stCondLst>
                            <p:childTnLst>
                              <p:par>
                                <p:cTn id="68" presetID="1" presetClass="entr" presetSubtype="0" fill="hold" grpId="0" nodeType="afterEffect">
                                  <p:stCondLst>
                                    <p:cond delay="1000"/>
                                  </p:stCondLst>
                                  <p:childTnLst>
                                    <p:set>
                                      <p:cBhvr>
                                        <p:cTn id="69" dur="1" fill="hold">
                                          <p:stCondLst>
                                            <p:cond delay="0"/>
                                          </p:stCondLst>
                                        </p:cTn>
                                        <p:tgtEl>
                                          <p:spTgt spid="27672"/>
                                        </p:tgtEl>
                                        <p:attrNameLst>
                                          <p:attrName>style.visibility</p:attrName>
                                        </p:attrNameLst>
                                      </p:cBhvr>
                                      <p:to>
                                        <p:strVal val="visible"/>
                                      </p:to>
                                    </p:set>
                                  </p:childTnLst>
                                </p:cTn>
                              </p:par>
                            </p:childTnLst>
                          </p:cTn>
                        </p:par>
                        <p:par>
                          <p:cTn id="70" fill="hold" nodeType="afterGroup">
                            <p:stCondLst>
                              <p:cond delay="21000"/>
                            </p:stCondLst>
                            <p:childTnLst>
                              <p:par>
                                <p:cTn id="71" presetID="1" presetClass="entr" presetSubtype="0" fill="hold" grpId="0" nodeType="afterEffect">
                                  <p:stCondLst>
                                    <p:cond delay="1000"/>
                                  </p:stCondLst>
                                  <p:childTnLst>
                                    <p:set>
                                      <p:cBhvr>
                                        <p:cTn id="72" dur="1" fill="hold">
                                          <p:stCondLst>
                                            <p:cond delay="0"/>
                                          </p:stCondLst>
                                        </p:cTn>
                                        <p:tgtEl>
                                          <p:spTgt spid="27673"/>
                                        </p:tgtEl>
                                        <p:attrNameLst>
                                          <p:attrName>style.visibility</p:attrName>
                                        </p:attrNameLst>
                                      </p:cBhvr>
                                      <p:to>
                                        <p:strVal val="visible"/>
                                      </p:to>
                                    </p:set>
                                  </p:childTnLst>
                                </p:cTn>
                              </p:par>
                            </p:childTnLst>
                          </p:cTn>
                        </p:par>
                        <p:par>
                          <p:cTn id="73" fill="hold" nodeType="afterGroup">
                            <p:stCondLst>
                              <p:cond delay="22000"/>
                            </p:stCondLst>
                            <p:childTnLst>
                              <p:par>
                                <p:cTn id="74" presetID="1" presetClass="entr" presetSubtype="0" fill="hold" grpId="0" nodeType="afterEffect">
                                  <p:stCondLst>
                                    <p:cond delay="1000"/>
                                  </p:stCondLst>
                                  <p:childTnLst>
                                    <p:set>
                                      <p:cBhvr>
                                        <p:cTn id="75" dur="1" fill="hold">
                                          <p:stCondLst>
                                            <p:cond delay="0"/>
                                          </p:stCondLst>
                                        </p:cTn>
                                        <p:tgtEl>
                                          <p:spTgt spid="27674"/>
                                        </p:tgtEl>
                                        <p:attrNameLst>
                                          <p:attrName>style.visibility</p:attrName>
                                        </p:attrNameLst>
                                      </p:cBhvr>
                                      <p:to>
                                        <p:strVal val="visible"/>
                                      </p:to>
                                    </p:set>
                                  </p:childTnLst>
                                </p:cTn>
                              </p:par>
                            </p:childTnLst>
                          </p:cTn>
                        </p:par>
                        <p:par>
                          <p:cTn id="76" fill="hold" nodeType="afterGroup">
                            <p:stCondLst>
                              <p:cond delay="23000"/>
                            </p:stCondLst>
                            <p:childTnLst>
                              <p:par>
                                <p:cTn id="77" presetID="1" presetClass="entr" presetSubtype="0" fill="hold" grpId="0" nodeType="afterEffect">
                                  <p:stCondLst>
                                    <p:cond delay="1000"/>
                                  </p:stCondLst>
                                  <p:childTnLst>
                                    <p:set>
                                      <p:cBhvr>
                                        <p:cTn id="78" dur="1" fill="hold">
                                          <p:stCondLst>
                                            <p:cond delay="0"/>
                                          </p:stCondLst>
                                        </p:cTn>
                                        <p:tgtEl>
                                          <p:spTgt spid="27675"/>
                                        </p:tgtEl>
                                        <p:attrNameLst>
                                          <p:attrName>style.visibility</p:attrName>
                                        </p:attrNameLst>
                                      </p:cBhvr>
                                      <p:to>
                                        <p:strVal val="visible"/>
                                      </p:to>
                                    </p:set>
                                  </p:childTnLst>
                                </p:cTn>
                              </p:par>
                            </p:childTnLst>
                          </p:cTn>
                        </p:par>
                        <p:par>
                          <p:cTn id="79" fill="hold" nodeType="afterGroup">
                            <p:stCondLst>
                              <p:cond delay="24000"/>
                            </p:stCondLst>
                            <p:childTnLst>
                              <p:par>
                                <p:cTn id="80" presetID="1" presetClass="entr" presetSubtype="0" fill="hold" grpId="0" nodeType="afterEffect">
                                  <p:stCondLst>
                                    <p:cond delay="1000"/>
                                  </p:stCondLst>
                                  <p:childTnLst>
                                    <p:set>
                                      <p:cBhvr>
                                        <p:cTn id="81" dur="1" fill="hold">
                                          <p:stCondLst>
                                            <p:cond delay="0"/>
                                          </p:stCondLst>
                                        </p:cTn>
                                        <p:tgtEl>
                                          <p:spTgt spid="27676"/>
                                        </p:tgtEl>
                                        <p:attrNameLst>
                                          <p:attrName>style.visibility</p:attrName>
                                        </p:attrNameLst>
                                      </p:cBhvr>
                                      <p:to>
                                        <p:strVal val="visible"/>
                                      </p:to>
                                    </p:set>
                                  </p:childTnLst>
                                </p:cTn>
                              </p:par>
                            </p:childTnLst>
                          </p:cTn>
                        </p:par>
                        <p:par>
                          <p:cTn id="82" fill="hold" nodeType="afterGroup">
                            <p:stCondLst>
                              <p:cond delay="25000"/>
                            </p:stCondLst>
                            <p:childTnLst>
                              <p:par>
                                <p:cTn id="83" presetID="1" presetClass="entr" presetSubtype="0" fill="hold" grpId="0" nodeType="afterEffect">
                                  <p:stCondLst>
                                    <p:cond delay="1000"/>
                                  </p:stCondLst>
                                  <p:childTnLst>
                                    <p:set>
                                      <p:cBhvr>
                                        <p:cTn id="84" dur="1" fill="hold">
                                          <p:stCondLst>
                                            <p:cond delay="0"/>
                                          </p:stCondLst>
                                        </p:cTn>
                                        <p:tgtEl>
                                          <p:spTgt spid="27677"/>
                                        </p:tgtEl>
                                        <p:attrNameLst>
                                          <p:attrName>style.visibility</p:attrName>
                                        </p:attrNameLst>
                                      </p:cBhvr>
                                      <p:to>
                                        <p:strVal val="visible"/>
                                      </p:to>
                                    </p:set>
                                  </p:childTnLst>
                                </p:cTn>
                              </p:par>
                            </p:childTnLst>
                          </p:cTn>
                        </p:par>
                        <p:par>
                          <p:cTn id="85" fill="hold" nodeType="afterGroup">
                            <p:stCondLst>
                              <p:cond delay="26000"/>
                            </p:stCondLst>
                            <p:childTnLst>
                              <p:par>
                                <p:cTn id="86" presetID="1" presetClass="entr" presetSubtype="0" fill="hold" grpId="0" nodeType="afterEffect">
                                  <p:stCondLst>
                                    <p:cond delay="1000"/>
                                  </p:stCondLst>
                                  <p:childTnLst>
                                    <p:set>
                                      <p:cBhvr>
                                        <p:cTn id="87" dur="1" fill="hold">
                                          <p:stCondLst>
                                            <p:cond delay="0"/>
                                          </p:stCondLst>
                                        </p:cTn>
                                        <p:tgtEl>
                                          <p:spTgt spid="27678"/>
                                        </p:tgtEl>
                                        <p:attrNameLst>
                                          <p:attrName>style.visibility</p:attrName>
                                        </p:attrNameLst>
                                      </p:cBhvr>
                                      <p:to>
                                        <p:strVal val="visible"/>
                                      </p:to>
                                    </p:set>
                                  </p:childTnLst>
                                </p:cTn>
                              </p:par>
                            </p:childTnLst>
                          </p:cTn>
                        </p:par>
                        <p:par>
                          <p:cTn id="88" fill="hold" nodeType="afterGroup">
                            <p:stCondLst>
                              <p:cond delay="27000"/>
                            </p:stCondLst>
                            <p:childTnLst>
                              <p:par>
                                <p:cTn id="89" presetID="1" presetClass="entr" presetSubtype="0" fill="hold" grpId="0" nodeType="afterEffect">
                                  <p:stCondLst>
                                    <p:cond delay="1000"/>
                                  </p:stCondLst>
                                  <p:childTnLst>
                                    <p:set>
                                      <p:cBhvr>
                                        <p:cTn id="90" dur="1" fill="hold">
                                          <p:stCondLst>
                                            <p:cond delay="0"/>
                                          </p:stCondLst>
                                        </p:cTn>
                                        <p:tgtEl>
                                          <p:spTgt spid="27679"/>
                                        </p:tgtEl>
                                        <p:attrNameLst>
                                          <p:attrName>style.visibility</p:attrName>
                                        </p:attrNameLst>
                                      </p:cBhvr>
                                      <p:to>
                                        <p:strVal val="visible"/>
                                      </p:to>
                                    </p:set>
                                  </p:childTnLst>
                                </p:cTn>
                              </p:par>
                            </p:childTnLst>
                          </p:cTn>
                        </p:par>
                        <p:par>
                          <p:cTn id="91" fill="hold" nodeType="afterGroup">
                            <p:stCondLst>
                              <p:cond delay="28000"/>
                            </p:stCondLst>
                            <p:childTnLst>
                              <p:par>
                                <p:cTn id="92" presetID="1" presetClass="entr" presetSubtype="0" fill="hold" grpId="0" nodeType="afterEffect">
                                  <p:stCondLst>
                                    <p:cond delay="1000"/>
                                  </p:stCondLst>
                                  <p:childTnLst>
                                    <p:set>
                                      <p:cBhvr>
                                        <p:cTn id="93" dur="1" fill="hold">
                                          <p:stCondLst>
                                            <p:cond delay="0"/>
                                          </p:stCondLst>
                                        </p:cTn>
                                        <p:tgtEl>
                                          <p:spTgt spid="27680"/>
                                        </p:tgtEl>
                                        <p:attrNameLst>
                                          <p:attrName>style.visibility</p:attrName>
                                        </p:attrNameLst>
                                      </p:cBhvr>
                                      <p:to>
                                        <p:strVal val="visible"/>
                                      </p:to>
                                    </p:set>
                                  </p:childTnLst>
                                </p:cTn>
                              </p:par>
                            </p:childTnLst>
                          </p:cTn>
                        </p:par>
                        <p:par>
                          <p:cTn id="94" fill="hold" nodeType="afterGroup">
                            <p:stCondLst>
                              <p:cond delay="29000"/>
                            </p:stCondLst>
                            <p:childTnLst>
                              <p:par>
                                <p:cTn id="95" presetID="1" presetClass="entr" presetSubtype="0" fill="hold" grpId="0" nodeType="afterEffect">
                                  <p:stCondLst>
                                    <p:cond delay="1000"/>
                                  </p:stCondLst>
                                  <p:childTnLst>
                                    <p:set>
                                      <p:cBhvr>
                                        <p:cTn id="96" dur="1" fill="hold">
                                          <p:stCondLst>
                                            <p:cond delay="0"/>
                                          </p:stCondLst>
                                        </p:cTn>
                                        <p:tgtEl>
                                          <p:spTgt spid="27681"/>
                                        </p:tgtEl>
                                        <p:attrNameLst>
                                          <p:attrName>style.visibility</p:attrName>
                                        </p:attrNameLst>
                                      </p:cBhvr>
                                      <p:to>
                                        <p:strVal val="visible"/>
                                      </p:to>
                                    </p:set>
                                  </p:childTnLst>
                                  <p:subTnLst>
                                    <p:audio>
                                      <p:cMediaNode>
                                        <p:cTn display="0" masterRel="sameClick">
                                          <p:stCondLst>
                                            <p:cond evt="begin" delay="0">
                                              <p:tn val="95"/>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nimBg="1"/>
      <p:bldP spid="27652" grpId="0" animBg="1"/>
      <p:bldP spid="27653" grpId="0" animBg="1"/>
      <p:bldP spid="27654" grpId="0" animBg="1"/>
      <p:bldP spid="27655" grpId="0" animBg="1"/>
      <p:bldP spid="27656" grpId="0" animBg="1"/>
      <p:bldP spid="27657" grpId="0" animBg="1"/>
      <p:bldP spid="27658" grpId="0" animBg="1"/>
      <p:bldP spid="27659" grpId="0" animBg="1"/>
      <p:bldP spid="27660" grpId="0" animBg="1"/>
      <p:bldP spid="27661" grpId="0" animBg="1"/>
      <p:bldP spid="27662" grpId="0" animBg="1"/>
      <p:bldP spid="27663" grpId="0" animBg="1"/>
      <p:bldP spid="27664" grpId="0" animBg="1"/>
      <p:bldP spid="27665" grpId="0" animBg="1"/>
      <p:bldP spid="27666" grpId="0" animBg="1"/>
      <p:bldP spid="27667" grpId="0" animBg="1"/>
      <p:bldP spid="27668" grpId="0" animBg="1"/>
      <p:bldP spid="27669" grpId="0" animBg="1"/>
      <p:bldP spid="27670" grpId="0" animBg="1"/>
      <p:bldP spid="27671" grpId="0" animBg="1"/>
      <p:bldP spid="27672" grpId="0" animBg="1"/>
      <p:bldP spid="27673" grpId="0" animBg="1"/>
      <p:bldP spid="27674" grpId="0" animBg="1"/>
      <p:bldP spid="27675" grpId="0" animBg="1"/>
      <p:bldP spid="27676" grpId="0" animBg="1"/>
      <p:bldP spid="27677" grpId="0" animBg="1"/>
      <p:bldP spid="27678" grpId="0" animBg="1"/>
      <p:bldP spid="27679" grpId="0" animBg="1"/>
      <p:bldP spid="27680" grpId="0" animBg="1"/>
      <p:bldP spid="2768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232" y="385639"/>
            <a:ext cx="8515350" cy="926306"/>
          </a:xfrm>
        </p:spPr>
        <p:txBody>
          <a:bodyPr>
            <a:noAutofit/>
          </a:bodyPr>
          <a:lstStyle/>
          <a:p>
            <a:pPr>
              <a:lnSpc>
                <a:spcPct val="107000"/>
              </a:lnSpc>
              <a:spcAft>
                <a:spcPts val="600"/>
              </a:spcAft>
            </a:pPr>
            <a:r>
              <a:rPr lang="en-AU" sz="2700" dirty="0">
                <a:latin typeface="Berlin Sans FB" panose="020E0602020502020306" pitchFamily="34" charset="0"/>
                <a:ea typeface="Calibri" panose="020F0502020204030204" pitchFamily="34" charset="0"/>
                <a:cs typeface="Times New Roman" panose="02020603050405020304" pitchFamily="18" charset="0"/>
              </a:rPr>
              <a:t/>
            </a:r>
            <a:br>
              <a:rPr lang="en-AU" sz="2700" dirty="0">
                <a:latin typeface="Berlin Sans FB" panose="020E0602020502020306" pitchFamily="34" charset="0"/>
                <a:ea typeface="Calibri" panose="020F0502020204030204" pitchFamily="34" charset="0"/>
                <a:cs typeface="Times New Roman" panose="02020603050405020304" pitchFamily="18" charset="0"/>
              </a:rPr>
            </a:br>
            <a:r>
              <a:rPr lang="en-AU" dirty="0" smtClean="0">
                <a:effectLst/>
                <a:latin typeface="Berlin Sans FB" panose="020E0602020502020306" pitchFamily="34" charset="0"/>
                <a:ea typeface="Calibri" panose="020F0502020204030204" pitchFamily="34" charset="0"/>
                <a:cs typeface="Times New Roman" panose="02020603050405020304" pitchFamily="18" charset="0"/>
              </a:rPr>
              <a:t>3. A</a:t>
            </a:r>
            <a:r>
              <a:rPr lang="en-AU" i="1" u="sng" dirty="0" smtClean="0">
                <a:effectLst/>
                <a:latin typeface="Berlin Sans FB" panose="020E0602020502020306" pitchFamily="34" charset="0"/>
                <a:ea typeface="Calibri" panose="020F0502020204030204" pitchFamily="34" charset="0"/>
                <a:cs typeface="Times New Roman" panose="02020603050405020304" pitchFamily="18" charset="0"/>
              </a:rPr>
              <a:t>                 </a:t>
            </a:r>
            <a:r>
              <a:rPr lang="en-AU" dirty="0" smtClean="0">
                <a:effectLst/>
                <a:latin typeface="Berlin Sans FB" panose="020E0602020502020306" pitchFamily="34" charset="0"/>
                <a:ea typeface="Calibri" panose="020F0502020204030204" pitchFamily="34" charset="0"/>
                <a:cs typeface="Times New Roman" panose="02020603050405020304" pitchFamily="18" charset="0"/>
              </a:rPr>
              <a:t>is a person who uses goods.</a:t>
            </a: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2700" dirty="0">
                <a:latin typeface="Berlin Sans FB" panose="020E0602020502020306" pitchFamily="34" charset="0"/>
                <a:ea typeface="Calibri" panose="020F0502020204030204" pitchFamily="34" charset="0"/>
                <a:cs typeface="Times New Roman" panose="02020603050405020304" pitchFamily="18" charset="0"/>
              </a:rPr>
              <a:t/>
            </a:r>
            <a:br>
              <a:rPr lang="en-AU" sz="2700" dirty="0">
                <a:latin typeface="Berlin Sans FB" panose="020E0602020502020306" pitchFamily="34" charset="0"/>
                <a:ea typeface="Calibri" panose="020F0502020204030204" pitchFamily="34" charset="0"/>
                <a:cs typeface="Times New Roman" panose="02020603050405020304" pitchFamily="18" charset="0"/>
              </a:rPr>
            </a:br>
            <a:endParaRPr lang="en-AU" sz="2700" dirty="0">
              <a:latin typeface="Berlin Sans FB" panose="020E0602020502020306" pitchFamily="34" charset="0"/>
            </a:endParaRPr>
          </a:p>
        </p:txBody>
      </p:sp>
      <p:sp>
        <p:nvSpPr>
          <p:cNvPr id="3" name="Content Placeholder 2"/>
          <p:cNvSpPr>
            <a:spLocks noGrp="1"/>
          </p:cNvSpPr>
          <p:nvPr>
            <p:ph idx="1"/>
          </p:nvPr>
        </p:nvSpPr>
        <p:spPr/>
        <p:txBody>
          <a:bodyPr>
            <a:normAutofit/>
          </a:bodyPr>
          <a:lstStyle/>
          <a:p>
            <a:pPr marL="257175" indent="-257175">
              <a:lnSpc>
                <a:spcPct val="107000"/>
              </a:lnSpc>
              <a:spcAft>
                <a:spcPts val="600"/>
              </a:spcAft>
              <a:buFont typeface="+mj-lt"/>
              <a:buAutoNum type="alphaLcPeriod"/>
              <a:tabLst>
                <a:tab pos="342900" algn="l"/>
              </a:tabLst>
            </a:pPr>
            <a:r>
              <a:rPr lang="en-AU" sz="3600" dirty="0" smtClean="0">
                <a:latin typeface="Berlin Sans FB" panose="020E0602020502020306" pitchFamily="34" charset="0"/>
                <a:ea typeface="Calibri" panose="020F0502020204030204" pitchFamily="34" charset="0"/>
                <a:cs typeface="Times New Roman" panose="02020603050405020304" pitchFamily="18" charset="0"/>
              </a:rPr>
              <a:t>   producer</a:t>
            </a:r>
            <a:endParaRPr lang="en-AU" sz="105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600" dirty="0" smtClean="0">
                <a:latin typeface="Berlin Sans FB" panose="020E0602020502020306" pitchFamily="34" charset="0"/>
                <a:ea typeface="Calibri" panose="020F0502020204030204" pitchFamily="34" charset="0"/>
                <a:cs typeface="Times New Roman" panose="02020603050405020304" pitchFamily="18" charset="0"/>
              </a:rPr>
              <a:t>   consumer</a:t>
            </a:r>
            <a:endParaRPr lang="en-AU" sz="105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600" dirty="0" smtClean="0">
                <a:latin typeface="Berlin Sans FB" panose="020E0602020502020306" pitchFamily="34" charset="0"/>
                <a:ea typeface="Calibri" panose="020F0502020204030204" pitchFamily="34" charset="0"/>
                <a:cs typeface="Times New Roman" panose="02020603050405020304" pitchFamily="18" charset="0"/>
              </a:rPr>
              <a:t>   economists</a:t>
            </a:r>
            <a:endParaRPr lang="en-AU" sz="105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600" dirty="0" smtClean="0">
                <a:latin typeface="Berlin Sans FB" panose="020E0602020502020306" pitchFamily="34" charset="0"/>
                <a:ea typeface="Calibri" panose="020F0502020204030204" pitchFamily="34" charset="0"/>
                <a:cs typeface="Times New Roman" panose="02020603050405020304" pitchFamily="18" charset="0"/>
              </a:rPr>
              <a:t>   none </a:t>
            </a:r>
            <a:r>
              <a:rPr lang="en-AU" sz="3600" dirty="0">
                <a:latin typeface="Berlin Sans FB" panose="020E0602020502020306" pitchFamily="34" charset="0"/>
                <a:ea typeface="Calibri" panose="020F0502020204030204" pitchFamily="34" charset="0"/>
                <a:cs typeface="Times New Roman" panose="02020603050405020304" pitchFamily="18" charset="0"/>
              </a:rPr>
              <a:t>of the above</a:t>
            </a:r>
            <a:endParaRPr lang="en-AU" sz="1050" dirty="0">
              <a:latin typeface="Berlin Sans FB" panose="020E0602020502020306" pitchFamily="34" charset="0"/>
              <a:ea typeface="Calibri" panose="020F0502020204030204" pitchFamily="34" charset="0"/>
              <a:cs typeface="Times New Roman" panose="02020603050405020304" pitchFamily="18" charset="0"/>
            </a:endParaRPr>
          </a:p>
        </p:txBody>
      </p:sp>
      <p:sp>
        <p:nvSpPr>
          <p:cNvPr id="27651" name="Oval 3"/>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30</a:t>
            </a:r>
          </a:p>
        </p:txBody>
      </p:sp>
      <p:sp>
        <p:nvSpPr>
          <p:cNvPr id="27652" name="Oval 4"/>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29</a:t>
            </a:r>
          </a:p>
        </p:txBody>
      </p:sp>
      <p:sp>
        <p:nvSpPr>
          <p:cNvPr id="27653" name="Oval 5"/>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28</a:t>
            </a:r>
          </a:p>
        </p:txBody>
      </p:sp>
      <p:sp>
        <p:nvSpPr>
          <p:cNvPr id="27654" name="Oval 6"/>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27</a:t>
            </a:r>
          </a:p>
        </p:txBody>
      </p:sp>
      <p:sp>
        <p:nvSpPr>
          <p:cNvPr id="27655" name="Oval 7"/>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26</a:t>
            </a:r>
          </a:p>
        </p:txBody>
      </p:sp>
      <p:sp>
        <p:nvSpPr>
          <p:cNvPr id="27656" name="Oval 8"/>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25</a:t>
            </a:r>
          </a:p>
        </p:txBody>
      </p:sp>
      <p:sp>
        <p:nvSpPr>
          <p:cNvPr id="27657" name="Oval 9"/>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24</a:t>
            </a:r>
          </a:p>
        </p:txBody>
      </p:sp>
      <p:sp>
        <p:nvSpPr>
          <p:cNvPr id="27658" name="Oval 10"/>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23</a:t>
            </a:r>
          </a:p>
        </p:txBody>
      </p:sp>
      <p:sp>
        <p:nvSpPr>
          <p:cNvPr id="27659" name="Oval 11"/>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22</a:t>
            </a:r>
          </a:p>
        </p:txBody>
      </p:sp>
      <p:sp>
        <p:nvSpPr>
          <p:cNvPr id="27660" name="Oval 12"/>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21</a:t>
            </a:r>
          </a:p>
        </p:txBody>
      </p:sp>
      <p:sp>
        <p:nvSpPr>
          <p:cNvPr id="27661" name="Oval 13"/>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20</a:t>
            </a:r>
          </a:p>
        </p:txBody>
      </p:sp>
      <p:sp>
        <p:nvSpPr>
          <p:cNvPr id="27662" name="Oval 14"/>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19</a:t>
            </a:r>
          </a:p>
        </p:txBody>
      </p:sp>
      <p:sp>
        <p:nvSpPr>
          <p:cNvPr id="27663" name="Oval 15"/>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18</a:t>
            </a:r>
          </a:p>
        </p:txBody>
      </p:sp>
      <p:sp>
        <p:nvSpPr>
          <p:cNvPr id="27664" name="Oval 16"/>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17</a:t>
            </a:r>
          </a:p>
        </p:txBody>
      </p:sp>
      <p:sp>
        <p:nvSpPr>
          <p:cNvPr id="27665" name="Oval 17"/>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16</a:t>
            </a:r>
          </a:p>
        </p:txBody>
      </p:sp>
      <p:sp>
        <p:nvSpPr>
          <p:cNvPr id="27666" name="Oval 18"/>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15</a:t>
            </a:r>
          </a:p>
        </p:txBody>
      </p:sp>
      <p:sp>
        <p:nvSpPr>
          <p:cNvPr id="27667" name="Oval 19"/>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14</a:t>
            </a:r>
          </a:p>
        </p:txBody>
      </p:sp>
      <p:sp>
        <p:nvSpPr>
          <p:cNvPr id="27668" name="Oval 20"/>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13</a:t>
            </a:r>
          </a:p>
        </p:txBody>
      </p:sp>
      <p:sp>
        <p:nvSpPr>
          <p:cNvPr id="27669" name="Oval 21"/>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12</a:t>
            </a:r>
          </a:p>
        </p:txBody>
      </p:sp>
      <p:sp>
        <p:nvSpPr>
          <p:cNvPr id="27670" name="Oval 22"/>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11</a:t>
            </a:r>
          </a:p>
        </p:txBody>
      </p:sp>
      <p:sp>
        <p:nvSpPr>
          <p:cNvPr id="27671" name="Oval 23"/>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10</a:t>
            </a:r>
          </a:p>
        </p:txBody>
      </p:sp>
      <p:sp>
        <p:nvSpPr>
          <p:cNvPr id="27672" name="Oval 24"/>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9</a:t>
            </a:r>
          </a:p>
        </p:txBody>
      </p:sp>
      <p:sp>
        <p:nvSpPr>
          <p:cNvPr id="27673" name="Oval 25"/>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8</a:t>
            </a:r>
          </a:p>
        </p:txBody>
      </p:sp>
      <p:sp>
        <p:nvSpPr>
          <p:cNvPr id="27674" name="Oval 26"/>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7</a:t>
            </a:r>
          </a:p>
        </p:txBody>
      </p:sp>
      <p:sp>
        <p:nvSpPr>
          <p:cNvPr id="27675" name="Oval 27"/>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6</a:t>
            </a:r>
          </a:p>
        </p:txBody>
      </p:sp>
      <p:sp>
        <p:nvSpPr>
          <p:cNvPr id="27676" name="Oval 28"/>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5</a:t>
            </a:r>
          </a:p>
        </p:txBody>
      </p:sp>
      <p:sp>
        <p:nvSpPr>
          <p:cNvPr id="27677" name="Oval 29"/>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4</a:t>
            </a:r>
          </a:p>
        </p:txBody>
      </p:sp>
      <p:sp>
        <p:nvSpPr>
          <p:cNvPr id="27678" name="Oval 30"/>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3</a:t>
            </a:r>
          </a:p>
        </p:txBody>
      </p:sp>
      <p:sp>
        <p:nvSpPr>
          <p:cNvPr id="27679" name="Oval 31"/>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a:t>
            </a:r>
          </a:p>
        </p:txBody>
      </p:sp>
      <p:sp>
        <p:nvSpPr>
          <p:cNvPr id="27680" name="Oval 32"/>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a:t>
            </a:r>
          </a:p>
        </p:txBody>
      </p:sp>
      <p:sp>
        <p:nvSpPr>
          <p:cNvPr id="27681" name="Oval 33"/>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End</a:t>
            </a:r>
          </a:p>
        </p:txBody>
      </p:sp>
    </p:spTree>
    <p:extLst>
      <p:ext uri="{BB962C8B-B14F-4D97-AF65-F5344CB8AC3E}">
        <p14:creationId xmlns:p14="http://schemas.microsoft.com/office/powerpoint/2010/main" val="7914333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27652"/>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27653"/>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27654"/>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27655"/>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27656"/>
                                        </p:tgtEl>
                                        <p:attrNameLst>
                                          <p:attrName>style.visibility</p:attrName>
                                        </p:attrNameLst>
                                      </p:cBhvr>
                                      <p:to>
                                        <p:strVal val="visible"/>
                                      </p:to>
                                    </p:set>
                                  </p:childTnLst>
                                </p:cTn>
                              </p:par>
                            </p:childTnLst>
                          </p:cTn>
                        </p:par>
                        <p:par>
                          <p:cTn id="22" fill="hold" nodeType="afterGroup">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27657"/>
                                        </p:tgtEl>
                                        <p:attrNameLst>
                                          <p:attrName>style.visibility</p:attrName>
                                        </p:attrNameLst>
                                      </p:cBhvr>
                                      <p:to>
                                        <p:strVal val="visible"/>
                                      </p:to>
                                    </p:set>
                                  </p:childTnLst>
                                </p:cTn>
                              </p:par>
                            </p:childTnLst>
                          </p:cTn>
                        </p:par>
                        <p:par>
                          <p:cTn id="25" fill="hold" nodeType="afterGroup">
                            <p:stCondLst>
                              <p:cond delay="6000"/>
                            </p:stCondLst>
                            <p:childTnLst>
                              <p:par>
                                <p:cTn id="26" presetID="1" presetClass="entr" presetSubtype="0" fill="hold" grpId="0" nodeType="afterEffect">
                                  <p:stCondLst>
                                    <p:cond delay="1000"/>
                                  </p:stCondLst>
                                  <p:childTnLst>
                                    <p:set>
                                      <p:cBhvr>
                                        <p:cTn id="27" dur="1" fill="hold">
                                          <p:stCondLst>
                                            <p:cond delay="0"/>
                                          </p:stCondLst>
                                        </p:cTn>
                                        <p:tgtEl>
                                          <p:spTgt spid="27658"/>
                                        </p:tgtEl>
                                        <p:attrNameLst>
                                          <p:attrName>style.visibility</p:attrName>
                                        </p:attrNameLst>
                                      </p:cBhvr>
                                      <p:to>
                                        <p:strVal val="visible"/>
                                      </p:to>
                                    </p:set>
                                  </p:childTnLst>
                                </p:cTn>
                              </p:par>
                            </p:childTnLst>
                          </p:cTn>
                        </p:par>
                        <p:par>
                          <p:cTn id="28" fill="hold" nodeType="afterGroup">
                            <p:stCondLst>
                              <p:cond delay="7000"/>
                            </p:stCondLst>
                            <p:childTnLst>
                              <p:par>
                                <p:cTn id="29" presetID="1" presetClass="entr" presetSubtype="0" fill="hold" grpId="0" nodeType="afterEffect">
                                  <p:stCondLst>
                                    <p:cond delay="1000"/>
                                  </p:stCondLst>
                                  <p:childTnLst>
                                    <p:set>
                                      <p:cBhvr>
                                        <p:cTn id="30" dur="1" fill="hold">
                                          <p:stCondLst>
                                            <p:cond delay="0"/>
                                          </p:stCondLst>
                                        </p:cTn>
                                        <p:tgtEl>
                                          <p:spTgt spid="27659"/>
                                        </p:tgtEl>
                                        <p:attrNameLst>
                                          <p:attrName>style.visibility</p:attrName>
                                        </p:attrNameLst>
                                      </p:cBhvr>
                                      <p:to>
                                        <p:strVal val="visible"/>
                                      </p:to>
                                    </p:set>
                                  </p:childTnLst>
                                </p:cTn>
                              </p:par>
                            </p:childTnLst>
                          </p:cTn>
                        </p:par>
                        <p:par>
                          <p:cTn id="31" fill="hold" nodeType="afterGroup">
                            <p:stCondLst>
                              <p:cond delay="8000"/>
                            </p:stCondLst>
                            <p:childTnLst>
                              <p:par>
                                <p:cTn id="32" presetID="1" presetClass="entr" presetSubtype="0" fill="hold" grpId="0" nodeType="afterEffect">
                                  <p:stCondLst>
                                    <p:cond delay="1000"/>
                                  </p:stCondLst>
                                  <p:childTnLst>
                                    <p:set>
                                      <p:cBhvr>
                                        <p:cTn id="33" dur="1" fill="hold">
                                          <p:stCondLst>
                                            <p:cond delay="0"/>
                                          </p:stCondLst>
                                        </p:cTn>
                                        <p:tgtEl>
                                          <p:spTgt spid="27660"/>
                                        </p:tgtEl>
                                        <p:attrNameLst>
                                          <p:attrName>style.visibility</p:attrName>
                                        </p:attrNameLst>
                                      </p:cBhvr>
                                      <p:to>
                                        <p:strVal val="visible"/>
                                      </p:to>
                                    </p:set>
                                  </p:childTnLst>
                                </p:cTn>
                              </p:par>
                            </p:childTnLst>
                          </p:cTn>
                        </p:par>
                        <p:par>
                          <p:cTn id="34" fill="hold" nodeType="afterGroup">
                            <p:stCondLst>
                              <p:cond delay="9000"/>
                            </p:stCondLst>
                            <p:childTnLst>
                              <p:par>
                                <p:cTn id="35" presetID="1" presetClass="entr" presetSubtype="0" fill="hold" grpId="0" nodeType="afterEffect">
                                  <p:stCondLst>
                                    <p:cond delay="1000"/>
                                  </p:stCondLst>
                                  <p:childTnLst>
                                    <p:set>
                                      <p:cBhvr>
                                        <p:cTn id="36" dur="1" fill="hold">
                                          <p:stCondLst>
                                            <p:cond delay="0"/>
                                          </p:stCondLst>
                                        </p:cTn>
                                        <p:tgtEl>
                                          <p:spTgt spid="27661"/>
                                        </p:tgtEl>
                                        <p:attrNameLst>
                                          <p:attrName>style.visibility</p:attrName>
                                        </p:attrNameLst>
                                      </p:cBhvr>
                                      <p:to>
                                        <p:strVal val="visible"/>
                                      </p:to>
                                    </p:set>
                                  </p:childTnLst>
                                </p:cTn>
                              </p:par>
                            </p:childTnLst>
                          </p:cTn>
                        </p:par>
                        <p:par>
                          <p:cTn id="37" fill="hold" nodeType="afterGroup">
                            <p:stCondLst>
                              <p:cond delay="10000"/>
                            </p:stCondLst>
                            <p:childTnLst>
                              <p:par>
                                <p:cTn id="38" presetID="1" presetClass="entr" presetSubtype="0" fill="hold" grpId="0" nodeType="afterEffect">
                                  <p:stCondLst>
                                    <p:cond delay="1000"/>
                                  </p:stCondLst>
                                  <p:childTnLst>
                                    <p:set>
                                      <p:cBhvr>
                                        <p:cTn id="39" dur="1" fill="hold">
                                          <p:stCondLst>
                                            <p:cond delay="0"/>
                                          </p:stCondLst>
                                        </p:cTn>
                                        <p:tgtEl>
                                          <p:spTgt spid="27662"/>
                                        </p:tgtEl>
                                        <p:attrNameLst>
                                          <p:attrName>style.visibility</p:attrName>
                                        </p:attrNameLst>
                                      </p:cBhvr>
                                      <p:to>
                                        <p:strVal val="visible"/>
                                      </p:to>
                                    </p:set>
                                  </p:childTnLst>
                                </p:cTn>
                              </p:par>
                            </p:childTnLst>
                          </p:cTn>
                        </p:par>
                        <p:par>
                          <p:cTn id="40" fill="hold" nodeType="afterGroup">
                            <p:stCondLst>
                              <p:cond delay="11000"/>
                            </p:stCondLst>
                            <p:childTnLst>
                              <p:par>
                                <p:cTn id="41" presetID="1" presetClass="entr" presetSubtype="0" fill="hold" grpId="0" nodeType="afterEffect">
                                  <p:stCondLst>
                                    <p:cond delay="1000"/>
                                  </p:stCondLst>
                                  <p:childTnLst>
                                    <p:set>
                                      <p:cBhvr>
                                        <p:cTn id="42" dur="1" fill="hold">
                                          <p:stCondLst>
                                            <p:cond delay="0"/>
                                          </p:stCondLst>
                                        </p:cTn>
                                        <p:tgtEl>
                                          <p:spTgt spid="27663"/>
                                        </p:tgtEl>
                                        <p:attrNameLst>
                                          <p:attrName>style.visibility</p:attrName>
                                        </p:attrNameLst>
                                      </p:cBhvr>
                                      <p:to>
                                        <p:strVal val="visible"/>
                                      </p:to>
                                    </p:set>
                                  </p:childTnLst>
                                </p:cTn>
                              </p:par>
                            </p:childTnLst>
                          </p:cTn>
                        </p:par>
                        <p:par>
                          <p:cTn id="43" fill="hold" nodeType="afterGroup">
                            <p:stCondLst>
                              <p:cond delay="12000"/>
                            </p:stCondLst>
                            <p:childTnLst>
                              <p:par>
                                <p:cTn id="44" presetID="1" presetClass="entr" presetSubtype="0" fill="hold" grpId="0" nodeType="afterEffect">
                                  <p:stCondLst>
                                    <p:cond delay="1000"/>
                                  </p:stCondLst>
                                  <p:childTnLst>
                                    <p:set>
                                      <p:cBhvr>
                                        <p:cTn id="45" dur="1" fill="hold">
                                          <p:stCondLst>
                                            <p:cond delay="0"/>
                                          </p:stCondLst>
                                        </p:cTn>
                                        <p:tgtEl>
                                          <p:spTgt spid="27664"/>
                                        </p:tgtEl>
                                        <p:attrNameLst>
                                          <p:attrName>style.visibility</p:attrName>
                                        </p:attrNameLst>
                                      </p:cBhvr>
                                      <p:to>
                                        <p:strVal val="visible"/>
                                      </p:to>
                                    </p:set>
                                  </p:childTnLst>
                                </p:cTn>
                              </p:par>
                            </p:childTnLst>
                          </p:cTn>
                        </p:par>
                        <p:par>
                          <p:cTn id="46" fill="hold" nodeType="afterGroup">
                            <p:stCondLst>
                              <p:cond delay="13000"/>
                            </p:stCondLst>
                            <p:childTnLst>
                              <p:par>
                                <p:cTn id="47" presetID="1" presetClass="entr" presetSubtype="0" fill="hold" grpId="0" nodeType="afterEffect">
                                  <p:stCondLst>
                                    <p:cond delay="1000"/>
                                  </p:stCondLst>
                                  <p:childTnLst>
                                    <p:set>
                                      <p:cBhvr>
                                        <p:cTn id="48" dur="1" fill="hold">
                                          <p:stCondLst>
                                            <p:cond delay="0"/>
                                          </p:stCondLst>
                                        </p:cTn>
                                        <p:tgtEl>
                                          <p:spTgt spid="27665"/>
                                        </p:tgtEl>
                                        <p:attrNameLst>
                                          <p:attrName>style.visibility</p:attrName>
                                        </p:attrNameLst>
                                      </p:cBhvr>
                                      <p:to>
                                        <p:strVal val="visible"/>
                                      </p:to>
                                    </p:set>
                                  </p:childTnLst>
                                </p:cTn>
                              </p:par>
                            </p:childTnLst>
                          </p:cTn>
                        </p:par>
                        <p:par>
                          <p:cTn id="49" fill="hold" nodeType="afterGroup">
                            <p:stCondLst>
                              <p:cond delay="14000"/>
                            </p:stCondLst>
                            <p:childTnLst>
                              <p:par>
                                <p:cTn id="50" presetID="1" presetClass="entr" presetSubtype="0" fill="hold" grpId="0" nodeType="afterEffect">
                                  <p:stCondLst>
                                    <p:cond delay="1000"/>
                                  </p:stCondLst>
                                  <p:childTnLst>
                                    <p:set>
                                      <p:cBhvr>
                                        <p:cTn id="51" dur="1" fill="hold">
                                          <p:stCondLst>
                                            <p:cond delay="0"/>
                                          </p:stCondLst>
                                        </p:cTn>
                                        <p:tgtEl>
                                          <p:spTgt spid="27666"/>
                                        </p:tgtEl>
                                        <p:attrNameLst>
                                          <p:attrName>style.visibility</p:attrName>
                                        </p:attrNameLst>
                                      </p:cBhvr>
                                      <p:to>
                                        <p:strVal val="visible"/>
                                      </p:to>
                                    </p:set>
                                  </p:childTnLst>
                                </p:cTn>
                              </p:par>
                            </p:childTnLst>
                          </p:cTn>
                        </p:par>
                        <p:par>
                          <p:cTn id="52" fill="hold" nodeType="afterGroup">
                            <p:stCondLst>
                              <p:cond delay="15000"/>
                            </p:stCondLst>
                            <p:childTnLst>
                              <p:par>
                                <p:cTn id="53" presetID="1" presetClass="entr" presetSubtype="0" fill="hold" grpId="0" nodeType="afterEffect">
                                  <p:stCondLst>
                                    <p:cond delay="1000"/>
                                  </p:stCondLst>
                                  <p:childTnLst>
                                    <p:set>
                                      <p:cBhvr>
                                        <p:cTn id="54" dur="1" fill="hold">
                                          <p:stCondLst>
                                            <p:cond delay="0"/>
                                          </p:stCondLst>
                                        </p:cTn>
                                        <p:tgtEl>
                                          <p:spTgt spid="27667"/>
                                        </p:tgtEl>
                                        <p:attrNameLst>
                                          <p:attrName>style.visibility</p:attrName>
                                        </p:attrNameLst>
                                      </p:cBhvr>
                                      <p:to>
                                        <p:strVal val="visible"/>
                                      </p:to>
                                    </p:set>
                                  </p:childTnLst>
                                </p:cTn>
                              </p:par>
                            </p:childTnLst>
                          </p:cTn>
                        </p:par>
                        <p:par>
                          <p:cTn id="55" fill="hold" nodeType="afterGroup">
                            <p:stCondLst>
                              <p:cond delay="16000"/>
                            </p:stCondLst>
                            <p:childTnLst>
                              <p:par>
                                <p:cTn id="56" presetID="1" presetClass="entr" presetSubtype="0" fill="hold" grpId="0" nodeType="afterEffect">
                                  <p:stCondLst>
                                    <p:cond delay="1000"/>
                                  </p:stCondLst>
                                  <p:childTnLst>
                                    <p:set>
                                      <p:cBhvr>
                                        <p:cTn id="57" dur="1" fill="hold">
                                          <p:stCondLst>
                                            <p:cond delay="0"/>
                                          </p:stCondLst>
                                        </p:cTn>
                                        <p:tgtEl>
                                          <p:spTgt spid="27668"/>
                                        </p:tgtEl>
                                        <p:attrNameLst>
                                          <p:attrName>style.visibility</p:attrName>
                                        </p:attrNameLst>
                                      </p:cBhvr>
                                      <p:to>
                                        <p:strVal val="visible"/>
                                      </p:to>
                                    </p:set>
                                  </p:childTnLst>
                                </p:cTn>
                              </p:par>
                            </p:childTnLst>
                          </p:cTn>
                        </p:par>
                        <p:par>
                          <p:cTn id="58" fill="hold" nodeType="afterGroup">
                            <p:stCondLst>
                              <p:cond delay="17000"/>
                            </p:stCondLst>
                            <p:childTnLst>
                              <p:par>
                                <p:cTn id="59" presetID="1" presetClass="entr" presetSubtype="0" fill="hold" grpId="0" nodeType="afterEffect">
                                  <p:stCondLst>
                                    <p:cond delay="1000"/>
                                  </p:stCondLst>
                                  <p:childTnLst>
                                    <p:set>
                                      <p:cBhvr>
                                        <p:cTn id="60" dur="1" fill="hold">
                                          <p:stCondLst>
                                            <p:cond delay="0"/>
                                          </p:stCondLst>
                                        </p:cTn>
                                        <p:tgtEl>
                                          <p:spTgt spid="27669"/>
                                        </p:tgtEl>
                                        <p:attrNameLst>
                                          <p:attrName>style.visibility</p:attrName>
                                        </p:attrNameLst>
                                      </p:cBhvr>
                                      <p:to>
                                        <p:strVal val="visible"/>
                                      </p:to>
                                    </p:set>
                                  </p:childTnLst>
                                </p:cTn>
                              </p:par>
                            </p:childTnLst>
                          </p:cTn>
                        </p:par>
                        <p:par>
                          <p:cTn id="61" fill="hold" nodeType="afterGroup">
                            <p:stCondLst>
                              <p:cond delay="18000"/>
                            </p:stCondLst>
                            <p:childTnLst>
                              <p:par>
                                <p:cTn id="62" presetID="1" presetClass="entr" presetSubtype="0" fill="hold" grpId="0" nodeType="afterEffect">
                                  <p:stCondLst>
                                    <p:cond delay="1000"/>
                                  </p:stCondLst>
                                  <p:childTnLst>
                                    <p:set>
                                      <p:cBhvr>
                                        <p:cTn id="63" dur="1" fill="hold">
                                          <p:stCondLst>
                                            <p:cond delay="0"/>
                                          </p:stCondLst>
                                        </p:cTn>
                                        <p:tgtEl>
                                          <p:spTgt spid="27670"/>
                                        </p:tgtEl>
                                        <p:attrNameLst>
                                          <p:attrName>style.visibility</p:attrName>
                                        </p:attrNameLst>
                                      </p:cBhvr>
                                      <p:to>
                                        <p:strVal val="visible"/>
                                      </p:to>
                                    </p:set>
                                  </p:childTnLst>
                                </p:cTn>
                              </p:par>
                            </p:childTnLst>
                          </p:cTn>
                        </p:par>
                        <p:par>
                          <p:cTn id="64" fill="hold" nodeType="afterGroup">
                            <p:stCondLst>
                              <p:cond delay="19000"/>
                            </p:stCondLst>
                            <p:childTnLst>
                              <p:par>
                                <p:cTn id="65" presetID="1" presetClass="entr" presetSubtype="0" fill="hold" grpId="0" nodeType="afterEffect">
                                  <p:stCondLst>
                                    <p:cond delay="1000"/>
                                  </p:stCondLst>
                                  <p:childTnLst>
                                    <p:set>
                                      <p:cBhvr>
                                        <p:cTn id="66" dur="1" fill="hold">
                                          <p:stCondLst>
                                            <p:cond delay="0"/>
                                          </p:stCondLst>
                                        </p:cTn>
                                        <p:tgtEl>
                                          <p:spTgt spid="27671"/>
                                        </p:tgtEl>
                                        <p:attrNameLst>
                                          <p:attrName>style.visibility</p:attrName>
                                        </p:attrNameLst>
                                      </p:cBhvr>
                                      <p:to>
                                        <p:strVal val="visible"/>
                                      </p:to>
                                    </p:set>
                                  </p:childTnLst>
                                </p:cTn>
                              </p:par>
                            </p:childTnLst>
                          </p:cTn>
                        </p:par>
                        <p:par>
                          <p:cTn id="67" fill="hold" nodeType="afterGroup">
                            <p:stCondLst>
                              <p:cond delay="20000"/>
                            </p:stCondLst>
                            <p:childTnLst>
                              <p:par>
                                <p:cTn id="68" presetID="1" presetClass="entr" presetSubtype="0" fill="hold" grpId="0" nodeType="afterEffect">
                                  <p:stCondLst>
                                    <p:cond delay="1000"/>
                                  </p:stCondLst>
                                  <p:childTnLst>
                                    <p:set>
                                      <p:cBhvr>
                                        <p:cTn id="69" dur="1" fill="hold">
                                          <p:stCondLst>
                                            <p:cond delay="0"/>
                                          </p:stCondLst>
                                        </p:cTn>
                                        <p:tgtEl>
                                          <p:spTgt spid="27672"/>
                                        </p:tgtEl>
                                        <p:attrNameLst>
                                          <p:attrName>style.visibility</p:attrName>
                                        </p:attrNameLst>
                                      </p:cBhvr>
                                      <p:to>
                                        <p:strVal val="visible"/>
                                      </p:to>
                                    </p:set>
                                  </p:childTnLst>
                                </p:cTn>
                              </p:par>
                            </p:childTnLst>
                          </p:cTn>
                        </p:par>
                        <p:par>
                          <p:cTn id="70" fill="hold" nodeType="afterGroup">
                            <p:stCondLst>
                              <p:cond delay="21000"/>
                            </p:stCondLst>
                            <p:childTnLst>
                              <p:par>
                                <p:cTn id="71" presetID="1" presetClass="entr" presetSubtype="0" fill="hold" grpId="0" nodeType="afterEffect">
                                  <p:stCondLst>
                                    <p:cond delay="1000"/>
                                  </p:stCondLst>
                                  <p:childTnLst>
                                    <p:set>
                                      <p:cBhvr>
                                        <p:cTn id="72" dur="1" fill="hold">
                                          <p:stCondLst>
                                            <p:cond delay="0"/>
                                          </p:stCondLst>
                                        </p:cTn>
                                        <p:tgtEl>
                                          <p:spTgt spid="27673"/>
                                        </p:tgtEl>
                                        <p:attrNameLst>
                                          <p:attrName>style.visibility</p:attrName>
                                        </p:attrNameLst>
                                      </p:cBhvr>
                                      <p:to>
                                        <p:strVal val="visible"/>
                                      </p:to>
                                    </p:set>
                                  </p:childTnLst>
                                </p:cTn>
                              </p:par>
                            </p:childTnLst>
                          </p:cTn>
                        </p:par>
                        <p:par>
                          <p:cTn id="73" fill="hold" nodeType="afterGroup">
                            <p:stCondLst>
                              <p:cond delay="22000"/>
                            </p:stCondLst>
                            <p:childTnLst>
                              <p:par>
                                <p:cTn id="74" presetID="1" presetClass="entr" presetSubtype="0" fill="hold" grpId="0" nodeType="afterEffect">
                                  <p:stCondLst>
                                    <p:cond delay="1000"/>
                                  </p:stCondLst>
                                  <p:childTnLst>
                                    <p:set>
                                      <p:cBhvr>
                                        <p:cTn id="75" dur="1" fill="hold">
                                          <p:stCondLst>
                                            <p:cond delay="0"/>
                                          </p:stCondLst>
                                        </p:cTn>
                                        <p:tgtEl>
                                          <p:spTgt spid="27674"/>
                                        </p:tgtEl>
                                        <p:attrNameLst>
                                          <p:attrName>style.visibility</p:attrName>
                                        </p:attrNameLst>
                                      </p:cBhvr>
                                      <p:to>
                                        <p:strVal val="visible"/>
                                      </p:to>
                                    </p:set>
                                  </p:childTnLst>
                                </p:cTn>
                              </p:par>
                            </p:childTnLst>
                          </p:cTn>
                        </p:par>
                        <p:par>
                          <p:cTn id="76" fill="hold" nodeType="afterGroup">
                            <p:stCondLst>
                              <p:cond delay="23000"/>
                            </p:stCondLst>
                            <p:childTnLst>
                              <p:par>
                                <p:cTn id="77" presetID="1" presetClass="entr" presetSubtype="0" fill="hold" grpId="0" nodeType="afterEffect">
                                  <p:stCondLst>
                                    <p:cond delay="1000"/>
                                  </p:stCondLst>
                                  <p:childTnLst>
                                    <p:set>
                                      <p:cBhvr>
                                        <p:cTn id="78" dur="1" fill="hold">
                                          <p:stCondLst>
                                            <p:cond delay="0"/>
                                          </p:stCondLst>
                                        </p:cTn>
                                        <p:tgtEl>
                                          <p:spTgt spid="27675"/>
                                        </p:tgtEl>
                                        <p:attrNameLst>
                                          <p:attrName>style.visibility</p:attrName>
                                        </p:attrNameLst>
                                      </p:cBhvr>
                                      <p:to>
                                        <p:strVal val="visible"/>
                                      </p:to>
                                    </p:set>
                                  </p:childTnLst>
                                </p:cTn>
                              </p:par>
                            </p:childTnLst>
                          </p:cTn>
                        </p:par>
                        <p:par>
                          <p:cTn id="79" fill="hold" nodeType="afterGroup">
                            <p:stCondLst>
                              <p:cond delay="24000"/>
                            </p:stCondLst>
                            <p:childTnLst>
                              <p:par>
                                <p:cTn id="80" presetID="1" presetClass="entr" presetSubtype="0" fill="hold" grpId="0" nodeType="afterEffect">
                                  <p:stCondLst>
                                    <p:cond delay="1000"/>
                                  </p:stCondLst>
                                  <p:childTnLst>
                                    <p:set>
                                      <p:cBhvr>
                                        <p:cTn id="81" dur="1" fill="hold">
                                          <p:stCondLst>
                                            <p:cond delay="0"/>
                                          </p:stCondLst>
                                        </p:cTn>
                                        <p:tgtEl>
                                          <p:spTgt spid="27676"/>
                                        </p:tgtEl>
                                        <p:attrNameLst>
                                          <p:attrName>style.visibility</p:attrName>
                                        </p:attrNameLst>
                                      </p:cBhvr>
                                      <p:to>
                                        <p:strVal val="visible"/>
                                      </p:to>
                                    </p:set>
                                  </p:childTnLst>
                                </p:cTn>
                              </p:par>
                            </p:childTnLst>
                          </p:cTn>
                        </p:par>
                        <p:par>
                          <p:cTn id="82" fill="hold" nodeType="afterGroup">
                            <p:stCondLst>
                              <p:cond delay="25000"/>
                            </p:stCondLst>
                            <p:childTnLst>
                              <p:par>
                                <p:cTn id="83" presetID="1" presetClass="entr" presetSubtype="0" fill="hold" grpId="0" nodeType="afterEffect">
                                  <p:stCondLst>
                                    <p:cond delay="1000"/>
                                  </p:stCondLst>
                                  <p:childTnLst>
                                    <p:set>
                                      <p:cBhvr>
                                        <p:cTn id="84" dur="1" fill="hold">
                                          <p:stCondLst>
                                            <p:cond delay="0"/>
                                          </p:stCondLst>
                                        </p:cTn>
                                        <p:tgtEl>
                                          <p:spTgt spid="27677"/>
                                        </p:tgtEl>
                                        <p:attrNameLst>
                                          <p:attrName>style.visibility</p:attrName>
                                        </p:attrNameLst>
                                      </p:cBhvr>
                                      <p:to>
                                        <p:strVal val="visible"/>
                                      </p:to>
                                    </p:set>
                                  </p:childTnLst>
                                </p:cTn>
                              </p:par>
                            </p:childTnLst>
                          </p:cTn>
                        </p:par>
                        <p:par>
                          <p:cTn id="85" fill="hold" nodeType="afterGroup">
                            <p:stCondLst>
                              <p:cond delay="26000"/>
                            </p:stCondLst>
                            <p:childTnLst>
                              <p:par>
                                <p:cTn id="86" presetID="1" presetClass="entr" presetSubtype="0" fill="hold" grpId="0" nodeType="afterEffect">
                                  <p:stCondLst>
                                    <p:cond delay="1000"/>
                                  </p:stCondLst>
                                  <p:childTnLst>
                                    <p:set>
                                      <p:cBhvr>
                                        <p:cTn id="87" dur="1" fill="hold">
                                          <p:stCondLst>
                                            <p:cond delay="0"/>
                                          </p:stCondLst>
                                        </p:cTn>
                                        <p:tgtEl>
                                          <p:spTgt spid="27678"/>
                                        </p:tgtEl>
                                        <p:attrNameLst>
                                          <p:attrName>style.visibility</p:attrName>
                                        </p:attrNameLst>
                                      </p:cBhvr>
                                      <p:to>
                                        <p:strVal val="visible"/>
                                      </p:to>
                                    </p:set>
                                  </p:childTnLst>
                                </p:cTn>
                              </p:par>
                            </p:childTnLst>
                          </p:cTn>
                        </p:par>
                        <p:par>
                          <p:cTn id="88" fill="hold" nodeType="afterGroup">
                            <p:stCondLst>
                              <p:cond delay="27000"/>
                            </p:stCondLst>
                            <p:childTnLst>
                              <p:par>
                                <p:cTn id="89" presetID="1" presetClass="entr" presetSubtype="0" fill="hold" grpId="0" nodeType="afterEffect">
                                  <p:stCondLst>
                                    <p:cond delay="1000"/>
                                  </p:stCondLst>
                                  <p:childTnLst>
                                    <p:set>
                                      <p:cBhvr>
                                        <p:cTn id="90" dur="1" fill="hold">
                                          <p:stCondLst>
                                            <p:cond delay="0"/>
                                          </p:stCondLst>
                                        </p:cTn>
                                        <p:tgtEl>
                                          <p:spTgt spid="27679"/>
                                        </p:tgtEl>
                                        <p:attrNameLst>
                                          <p:attrName>style.visibility</p:attrName>
                                        </p:attrNameLst>
                                      </p:cBhvr>
                                      <p:to>
                                        <p:strVal val="visible"/>
                                      </p:to>
                                    </p:set>
                                  </p:childTnLst>
                                </p:cTn>
                              </p:par>
                            </p:childTnLst>
                          </p:cTn>
                        </p:par>
                        <p:par>
                          <p:cTn id="91" fill="hold" nodeType="afterGroup">
                            <p:stCondLst>
                              <p:cond delay="28000"/>
                            </p:stCondLst>
                            <p:childTnLst>
                              <p:par>
                                <p:cTn id="92" presetID="1" presetClass="entr" presetSubtype="0" fill="hold" grpId="0" nodeType="afterEffect">
                                  <p:stCondLst>
                                    <p:cond delay="1000"/>
                                  </p:stCondLst>
                                  <p:childTnLst>
                                    <p:set>
                                      <p:cBhvr>
                                        <p:cTn id="93" dur="1" fill="hold">
                                          <p:stCondLst>
                                            <p:cond delay="0"/>
                                          </p:stCondLst>
                                        </p:cTn>
                                        <p:tgtEl>
                                          <p:spTgt spid="27680"/>
                                        </p:tgtEl>
                                        <p:attrNameLst>
                                          <p:attrName>style.visibility</p:attrName>
                                        </p:attrNameLst>
                                      </p:cBhvr>
                                      <p:to>
                                        <p:strVal val="visible"/>
                                      </p:to>
                                    </p:set>
                                  </p:childTnLst>
                                </p:cTn>
                              </p:par>
                            </p:childTnLst>
                          </p:cTn>
                        </p:par>
                        <p:par>
                          <p:cTn id="94" fill="hold" nodeType="afterGroup">
                            <p:stCondLst>
                              <p:cond delay="29000"/>
                            </p:stCondLst>
                            <p:childTnLst>
                              <p:par>
                                <p:cTn id="95" presetID="1" presetClass="entr" presetSubtype="0" fill="hold" grpId="0" nodeType="afterEffect">
                                  <p:stCondLst>
                                    <p:cond delay="1000"/>
                                  </p:stCondLst>
                                  <p:childTnLst>
                                    <p:set>
                                      <p:cBhvr>
                                        <p:cTn id="96" dur="1" fill="hold">
                                          <p:stCondLst>
                                            <p:cond delay="0"/>
                                          </p:stCondLst>
                                        </p:cTn>
                                        <p:tgtEl>
                                          <p:spTgt spid="27681"/>
                                        </p:tgtEl>
                                        <p:attrNameLst>
                                          <p:attrName>style.visibility</p:attrName>
                                        </p:attrNameLst>
                                      </p:cBhvr>
                                      <p:to>
                                        <p:strVal val="visible"/>
                                      </p:to>
                                    </p:set>
                                  </p:childTnLst>
                                  <p:subTnLst>
                                    <p:audio>
                                      <p:cMediaNode>
                                        <p:cTn display="0" masterRel="sameClick">
                                          <p:stCondLst>
                                            <p:cond evt="begin" delay="0">
                                              <p:tn val="95"/>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nimBg="1"/>
      <p:bldP spid="27652" grpId="0" animBg="1"/>
      <p:bldP spid="27653" grpId="0" animBg="1"/>
      <p:bldP spid="27654" grpId="0" animBg="1"/>
      <p:bldP spid="27655" grpId="0" animBg="1"/>
      <p:bldP spid="27656" grpId="0" animBg="1"/>
      <p:bldP spid="27657" grpId="0" animBg="1"/>
      <p:bldP spid="27658" grpId="0" animBg="1"/>
      <p:bldP spid="27659" grpId="0" animBg="1"/>
      <p:bldP spid="27660" grpId="0" animBg="1"/>
      <p:bldP spid="27661" grpId="0" animBg="1"/>
      <p:bldP spid="27662" grpId="0" animBg="1"/>
      <p:bldP spid="27663" grpId="0" animBg="1"/>
      <p:bldP spid="27664" grpId="0" animBg="1"/>
      <p:bldP spid="27665" grpId="0" animBg="1"/>
      <p:bldP spid="27666" grpId="0" animBg="1"/>
      <p:bldP spid="27667" grpId="0" animBg="1"/>
      <p:bldP spid="27668" grpId="0" animBg="1"/>
      <p:bldP spid="27669" grpId="0" animBg="1"/>
      <p:bldP spid="27670" grpId="0" animBg="1"/>
      <p:bldP spid="27671" grpId="0" animBg="1"/>
      <p:bldP spid="27672" grpId="0" animBg="1"/>
      <p:bldP spid="27673" grpId="0" animBg="1"/>
      <p:bldP spid="27674" grpId="0" animBg="1"/>
      <p:bldP spid="27675" grpId="0" animBg="1"/>
      <p:bldP spid="27676" grpId="0" animBg="1"/>
      <p:bldP spid="27677" grpId="0" animBg="1"/>
      <p:bldP spid="27678" grpId="0" animBg="1"/>
      <p:bldP spid="27679" grpId="0" animBg="1"/>
      <p:bldP spid="27680" grpId="0" animBg="1"/>
      <p:bldP spid="2768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232" y="385639"/>
            <a:ext cx="8515350" cy="926306"/>
          </a:xfrm>
        </p:spPr>
        <p:txBody>
          <a:bodyPr>
            <a:noAutofit/>
          </a:bodyPr>
          <a:lstStyle/>
          <a:p>
            <a:pPr>
              <a:lnSpc>
                <a:spcPct val="107000"/>
              </a:lnSpc>
              <a:spcAft>
                <a:spcPts val="600"/>
              </a:spcAft>
            </a:pPr>
            <a:r>
              <a:rPr lang="en-AU" sz="3200" dirty="0">
                <a:latin typeface="Berlin Sans FB" panose="020E0602020502020306" pitchFamily="34" charset="0"/>
                <a:ea typeface="Calibri" panose="020F0502020204030204" pitchFamily="34" charset="0"/>
                <a:cs typeface="Times New Roman" panose="02020603050405020304" pitchFamily="18" charset="0"/>
              </a:rPr>
              <a:t/>
            </a:r>
            <a:br>
              <a:rPr lang="en-AU" sz="3200" dirty="0">
                <a:latin typeface="Berlin Sans FB" panose="020E0602020502020306" pitchFamily="34" charset="0"/>
                <a:ea typeface="Calibri" panose="020F0502020204030204" pitchFamily="34" charset="0"/>
                <a:cs typeface="Times New Roman" panose="02020603050405020304" pitchFamily="18" charset="0"/>
              </a:rPr>
            </a:br>
            <a:r>
              <a:rPr lang="en-AU" sz="4000" dirty="0" smtClean="0">
                <a:effectLst/>
                <a:latin typeface="Berlin Sans FB" panose="020E0602020502020306" pitchFamily="34" charset="0"/>
                <a:ea typeface="Calibri" panose="020F0502020204030204" pitchFamily="34" charset="0"/>
                <a:cs typeface="Times New Roman" panose="02020603050405020304" pitchFamily="18" charset="0"/>
              </a:rPr>
              <a:t>4. Which is a type of resource?</a:t>
            </a:r>
            <a:r>
              <a:rPr lang="en-AU" sz="1000" dirty="0">
                <a:latin typeface="Berlin Sans FB" panose="020E0602020502020306" pitchFamily="34" charset="0"/>
                <a:ea typeface="Calibri" panose="020F0502020204030204" pitchFamily="34" charset="0"/>
                <a:cs typeface="Times New Roman" panose="02020603050405020304" pitchFamily="18" charset="0"/>
              </a:rPr>
              <a:t/>
            </a:r>
            <a:br>
              <a:rPr lang="en-AU" sz="1000" dirty="0">
                <a:latin typeface="Berlin Sans FB" panose="020E0602020502020306" pitchFamily="34" charset="0"/>
                <a:ea typeface="Calibri" panose="020F0502020204030204" pitchFamily="34" charset="0"/>
                <a:cs typeface="Times New Roman" panose="02020603050405020304" pitchFamily="18" charset="0"/>
              </a:rPr>
            </a:br>
            <a:r>
              <a:rPr lang="en-AU" sz="1000" dirty="0">
                <a:latin typeface="Berlin Sans FB" panose="020E0602020502020306" pitchFamily="34" charset="0"/>
                <a:ea typeface="Calibri" panose="020F0502020204030204" pitchFamily="34" charset="0"/>
                <a:cs typeface="Times New Roman" panose="02020603050405020304" pitchFamily="18" charset="0"/>
              </a:rPr>
              <a:t/>
            </a:r>
            <a:br>
              <a:rPr lang="en-AU" sz="1000" dirty="0">
                <a:latin typeface="Berlin Sans FB" panose="020E0602020502020306" pitchFamily="34" charset="0"/>
                <a:ea typeface="Calibri" panose="020F0502020204030204" pitchFamily="34" charset="0"/>
                <a:cs typeface="Times New Roman" panose="02020603050405020304" pitchFamily="18" charset="0"/>
              </a:rPr>
            </a:br>
            <a:r>
              <a:rPr lang="en-AU" sz="3200" dirty="0">
                <a:latin typeface="Berlin Sans FB" panose="020E0602020502020306" pitchFamily="34" charset="0"/>
                <a:ea typeface="Calibri" panose="020F0502020204030204" pitchFamily="34" charset="0"/>
                <a:cs typeface="Times New Roman" panose="02020603050405020304" pitchFamily="18" charset="0"/>
              </a:rPr>
              <a:t/>
            </a:r>
            <a:br>
              <a:rPr lang="en-AU" sz="3200" dirty="0">
                <a:latin typeface="Berlin Sans FB" panose="020E0602020502020306" pitchFamily="34" charset="0"/>
                <a:ea typeface="Calibri" panose="020F0502020204030204" pitchFamily="34" charset="0"/>
                <a:cs typeface="Times New Roman" panose="02020603050405020304" pitchFamily="18" charset="0"/>
              </a:rPr>
            </a:br>
            <a:endParaRPr lang="en-AU" sz="3200" dirty="0">
              <a:latin typeface="Berlin Sans FB" panose="020E0602020502020306" pitchFamily="34" charset="0"/>
            </a:endParaRPr>
          </a:p>
        </p:txBody>
      </p:sp>
      <p:sp>
        <p:nvSpPr>
          <p:cNvPr id="3" name="Content Placeholder 2"/>
          <p:cNvSpPr>
            <a:spLocks noGrp="1"/>
          </p:cNvSpPr>
          <p:nvPr>
            <p:ph idx="1"/>
          </p:nvPr>
        </p:nvSpPr>
        <p:spPr/>
        <p:txBody>
          <a:bodyPr>
            <a:noAutofit/>
          </a:bodyPr>
          <a:lstStyle/>
          <a:p>
            <a:pPr marL="257175" indent="-257175">
              <a:lnSpc>
                <a:spcPct val="107000"/>
              </a:lnSpc>
              <a:spcAft>
                <a:spcPts val="600"/>
              </a:spcAft>
              <a:buFont typeface="+mj-lt"/>
              <a:buAutoNum type="alphaLcPeriod"/>
              <a:tabLst>
                <a:tab pos="342900" algn="l"/>
              </a:tabLst>
            </a:pPr>
            <a:r>
              <a:rPr lang="en-AU" sz="3200" dirty="0" smtClean="0">
                <a:latin typeface="Berlin Sans FB" panose="020E0602020502020306" pitchFamily="34" charset="0"/>
                <a:ea typeface="Calibri" panose="020F0502020204030204" pitchFamily="34" charset="0"/>
                <a:cs typeface="Times New Roman" panose="02020603050405020304" pitchFamily="18" charset="0"/>
              </a:rPr>
              <a:t>   Land</a:t>
            </a:r>
            <a:endParaRPr lang="en-AU" sz="10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200" dirty="0" smtClean="0">
                <a:latin typeface="Berlin Sans FB" panose="020E0602020502020306" pitchFamily="34" charset="0"/>
                <a:ea typeface="Calibri" panose="020F0502020204030204" pitchFamily="34" charset="0"/>
                <a:cs typeface="Times New Roman" panose="02020603050405020304" pitchFamily="18" charset="0"/>
              </a:rPr>
              <a:t>   Labour</a:t>
            </a:r>
            <a:endParaRPr lang="en-AU" sz="10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200" dirty="0" smtClean="0">
                <a:latin typeface="Berlin Sans FB" panose="020E0602020502020306" pitchFamily="34" charset="0"/>
                <a:ea typeface="Calibri" panose="020F0502020204030204" pitchFamily="34" charset="0"/>
                <a:cs typeface="Times New Roman" panose="02020603050405020304" pitchFamily="18" charset="0"/>
              </a:rPr>
              <a:t>   Capital</a:t>
            </a:r>
            <a:endParaRPr lang="en-AU" sz="10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200" dirty="0" smtClean="0">
                <a:latin typeface="Berlin Sans FB" panose="020E0602020502020306" pitchFamily="34" charset="0"/>
                <a:ea typeface="Calibri" panose="020F0502020204030204" pitchFamily="34" charset="0"/>
                <a:cs typeface="Times New Roman" panose="02020603050405020304" pitchFamily="18" charset="0"/>
              </a:rPr>
              <a:t>   Enterprise</a:t>
            </a:r>
            <a:endParaRPr lang="en-AU" sz="10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200" dirty="0" smtClean="0">
                <a:latin typeface="Berlin Sans FB" panose="020E0602020502020306" pitchFamily="34" charset="0"/>
                <a:ea typeface="Calibri" panose="020F0502020204030204" pitchFamily="34" charset="0"/>
                <a:cs typeface="Times New Roman" panose="02020603050405020304" pitchFamily="18" charset="0"/>
              </a:rPr>
              <a:t>   All </a:t>
            </a:r>
            <a:r>
              <a:rPr lang="en-AU" sz="3200" dirty="0">
                <a:latin typeface="Berlin Sans FB" panose="020E0602020502020306" pitchFamily="34" charset="0"/>
                <a:ea typeface="Calibri" panose="020F0502020204030204" pitchFamily="34" charset="0"/>
                <a:cs typeface="Times New Roman" panose="02020603050405020304" pitchFamily="18" charset="0"/>
              </a:rPr>
              <a:t>of the Above</a:t>
            </a:r>
            <a:endParaRPr lang="en-AU" sz="1000" dirty="0">
              <a:latin typeface="Berlin Sans FB" panose="020E0602020502020306" pitchFamily="34" charset="0"/>
              <a:ea typeface="Calibri" panose="020F0502020204030204" pitchFamily="34" charset="0"/>
              <a:cs typeface="Times New Roman" panose="02020603050405020304" pitchFamily="18" charset="0"/>
            </a:endParaRPr>
          </a:p>
        </p:txBody>
      </p:sp>
      <p:sp>
        <p:nvSpPr>
          <p:cNvPr id="27651" name="Oval 3"/>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30</a:t>
            </a:r>
          </a:p>
        </p:txBody>
      </p:sp>
      <p:sp>
        <p:nvSpPr>
          <p:cNvPr id="27652" name="Oval 4"/>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29</a:t>
            </a:r>
          </a:p>
        </p:txBody>
      </p:sp>
      <p:sp>
        <p:nvSpPr>
          <p:cNvPr id="27653" name="Oval 5"/>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28</a:t>
            </a:r>
          </a:p>
        </p:txBody>
      </p:sp>
      <p:sp>
        <p:nvSpPr>
          <p:cNvPr id="27654" name="Oval 6"/>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27</a:t>
            </a:r>
          </a:p>
        </p:txBody>
      </p:sp>
      <p:sp>
        <p:nvSpPr>
          <p:cNvPr id="27655" name="Oval 7"/>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26</a:t>
            </a:r>
          </a:p>
        </p:txBody>
      </p:sp>
      <p:sp>
        <p:nvSpPr>
          <p:cNvPr id="27656" name="Oval 8"/>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25</a:t>
            </a:r>
          </a:p>
        </p:txBody>
      </p:sp>
      <p:sp>
        <p:nvSpPr>
          <p:cNvPr id="27657" name="Oval 9"/>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24</a:t>
            </a:r>
          </a:p>
        </p:txBody>
      </p:sp>
      <p:sp>
        <p:nvSpPr>
          <p:cNvPr id="27658" name="Oval 10"/>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23</a:t>
            </a:r>
          </a:p>
        </p:txBody>
      </p:sp>
      <p:sp>
        <p:nvSpPr>
          <p:cNvPr id="27659" name="Oval 11"/>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22</a:t>
            </a:r>
          </a:p>
        </p:txBody>
      </p:sp>
      <p:sp>
        <p:nvSpPr>
          <p:cNvPr id="27660" name="Oval 12"/>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21</a:t>
            </a:r>
          </a:p>
        </p:txBody>
      </p:sp>
      <p:sp>
        <p:nvSpPr>
          <p:cNvPr id="27661" name="Oval 13"/>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20</a:t>
            </a:r>
          </a:p>
        </p:txBody>
      </p:sp>
      <p:sp>
        <p:nvSpPr>
          <p:cNvPr id="27662" name="Oval 14"/>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19</a:t>
            </a:r>
          </a:p>
        </p:txBody>
      </p:sp>
      <p:sp>
        <p:nvSpPr>
          <p:cNvPr id="27663" name="Oval 15"/>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18</a:t>
            </a:r>
          </a:p>
        </p:txBody>
      </p:sp>
      <p:sp>
        <p:nvSpPr>
          <p:cNvPr id="27664" name="Oval 16"/>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17</a:t>
            </a:r>
          </a:p>
        </p:txBody>
      </p:sp>
      <p:sp>
        <p:nvSpPr>
          <p:cNvPr id="27665" name="Oval 17"/>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16</a:t>
            </a:r>
          </a:p>
        </p:txBody>
      </p:sp>
      <p:sp>
        <p:nvSpPr>
          <p:cNvPr id="27666" name="Oval 18"/>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15</a:t>
            </a:r>
          </a:p>
        </p:txBody>
      </p:sp>
      <p:sp>
        <p:nvSpPr>
          <p:cNvPr id="27667" name="Oval 19"/>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14</a:t>
            </a:r>
          </a:p>
        </p:txBody>
      </p:sp>
      <p:sp>
        <p:nvSpPr>
          <p:cNvPr id="27668" name="Oval 20"/>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13</a:t>
            </a:r>
          </a:p>
        </p:txBody>
      </p:sp>
      <p:sp>
        <p:nvSpPr>
          <p:cNvPr id="27669" name="Oval 21"/>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12</a:t>
            </a:r>
          </a:p>
        </p:txBody>
      </p:sp>
      <p:sp>
        <p:nvSpPr>
          <p:cNvPr id="27670" name="Oval 22"/>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11</a:t>
            </a:r>
          </a:p>
        </p:txBody>
      </p:sp>
      <p:sp>
        <p:nvSpPr>
          <p:cNvPr id="27671" name="Oval 23"/>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10</a:t>
            </a:r>
          </a:p>
        </p:txBody>
      </p:sp>
      <p:sp>
        <p:nvSpPr>
          <p:cNvPr id="27672" name="Oval 24"/>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9</a:t>
            </a:r>
          </a:p>
        </p:txBody>
      </p:sp>
      <p:sp>
        <p:nvSpPr>
          <p:cNvPr id="27673" name="Oval 25"/>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8</a:t>
            </a:r>
          </a:p>
        </p:txBody>
      </p:sp>
      <p:sp>
        <p:nvSpPr>
          <p:cNvPr id="27674" name="Oval 26"/>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7</a:t>
            </a:r>
          </a:p>
        </p:txBody>
      </p:sp>
      <p:sp>
        <p:nvSpPr>
          <p:cNvPr id="27675" name="Oval 27"/>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6</a:t>
            </a:r>
          </a:p>
        </p:txBody>
      </p:sp>
      <p:sp>
        <p:nvSpPr>
          <p:cNvPr id="27676" name="Oval 28"/>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5</a:t>
            </a:r>
          </a:p>
        </p:txBody>
      </p:sp>
      <p:sp>
        <p:nvSpPr>
          <p:cNvPr id="27677" name="Oval 29"/>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4</a:t>
            </a:r>
          </a:p>
        </p:txBody>
      </p:sp>
      <p:sp>
        <p:nvSpPr>
          <p:cNvPr id="27678" name="Oval 30"/>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3</a:t>
            </a:r>
          </a:p>
        </p:txBody>
      </p:sp>
      <p:sp>
        <p:nvSpPr>
          <p:cNvPr id="27679" name="Oval 31"/>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a:t>
            </a:r>
          </a:p>
        </p:txBody>
      </p:sp>
      <p:sp>
        <p:nvSpPr>
          <p:cNvPr id="27680" name="Oval 32"/>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a:t>
            </a:r>
          </a:p>
        </p:txBody>
      </p:sp>
      <p:sp>
        <p:nvSpPr>
          <p:cNvPr id="27681" name="Oval 33"/>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End</a:t>
            </a:r>
          </a:p>
        </p:txBody>
      </p:sp>
    </p:spTree>
    <p:extLst>
      <p:ext uri="{BB962C8B-B14F-4D97-AF65-F5344CB8AC3E}">
        <p14:creationId xmlns:p14="http://schemas.microsoft.com/office/powerpoint/2010/main" val="32887518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27652"/>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27653"/>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27654"/>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27655"/>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27656"/>
                                        </p:tgtEl>
                                        <p:attrNameLst>
                                          <p:attrName>style.visibility</p:attrName>
                                        </p:attrNameLst>
                                      </p:cBhvr>
                                      <p:to>
                                        <p:strVal val="visible"/>
                                      </p:to>
                                    </p:set>
                                  </p:childTnLst>
                                </p:cTn>
                              </p:par>
                            </p:childTnLst>
                          </p:cTn>
                        </p:par>
                        <p:par>
                          <p:cTn id="22" fill="hold" nodeType="afterGroup">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27657"/>
                                        </p:tgtEl>
                                        <p:attrNameLst>
                                          <p:attrName>style.visibility</p:attrName>
                                        </p:attrNameLst>
                                      </p:cBhvr>
                                      <p:to>
                                        <p:strVal val="visible"/>
                                      </p:to>
                                    </p:set>
                                  </p:childTnLst>
                                </p:cTn>
                              </p:par>
                            </p:childTnLst>
                          </p:cTn>
                        </p:par>
                        <p:par>
                          <p:cTn id="25" fill="hold" nodeType="afterGroup">
                            <p:stCondLst>
                              <p:cond delay="6000"/>
                            </p:stCondLst>
                            <p:childTnLst>
                              <p:par>
                                <p:cTn id="26" presetID="1" presetClass="entr" presetSubtype="0" fill="hold" grpId="0" nodeType="afterEffect">
                                  <p:stCondLst>
                                    <p:cond delay="1000"/>
                                  </p:stCondLst>
                                  <p:childTnLst>
                                    <p:set>
                                      <p:cBhvr>
                                        <p:cTn id="27" dur="1" fill="hold">
                                          <p:stCondLst>
                                            <p:cond delay="0"/>
                                          </p:stCondLst>
                                        </p:cTn>
                                        <p:tgtEl>
                                          <p:spTgt spid="27658"/>
                                        </p:tgtEl>
                                        <p:attrNameLst>
                                          <p:attrName>style.visibility</p:attrName>
                                        </p:attrNameLst>
                                      </p:cBhvr>
                                      <p:to>
                                        <p:strVal val="visible"/>
                                      </p:to>
                                    </p:set>
                                  </p:childTnLst>
                                </p:cTn>
                              </p:par>
                            </p:childTnLst>
                          </p:cTn>
                        </p:par>
                        <p:par>
                          <p:cTn id="28" fill="hold" nodeType="afterGroup">
                            <p:stCondLst>
                              <p:cond delay="7000"/>
                            </p:stCondLst>
                            <p:childTnLst>
                              <p:par>
                                <p:cTn id="29" presetID="1" presetClass="entr" presetSubtype="0" fill="hold" grpId="0" nodeType="afterEffect">
                                  <p:stCondLst>
                                    <p:cond delay="1000"/>
                                  </p:stCondLst>
                                  <p:childTnLst>
                                    <p:set>
                                      <p:cBhvr>
                                        <p:cTn id="30" dur="1" fill="hold">
                                          <p:stCondLst>
                                            <p:cond delay="0"/>
                                          </p:stCondLst>
                                        </p:cTn>
                                        <p:tgtEl>
                                          <p:spTgt spid="27659"/>
                                        </p:tgtEl>
                                        <p:attrNameLst>
                                          <p:attrName>style.visibility</p:attrName>
                                        </p:attrNameLst>
                                      </p:cBhvr>
                                      <p:to>
                                        <p:strVal val="visible"/>
                                      </p:to>
                                    </p:set>
                                  </p:childTnLst>
                                </p:cTn>
                              </p:par>
                            </p:childTnLst>
                          </p:cTn>
                        </p:par>
                        <p:par>
                          <p:cTn id="31" fill="hold" nodeType="afterGroup">
                            <p:stCondLst>
                              <p:cond delay="8000"/>
                            </p:stCondLst>
                            <p:childTnLst>
                              <p:par>
                                <p:cTn id="32" presetID="1" presetClass="entr" presetSubtype="0" fill="hold" grpId="0" nodeType="afterEffect">
                                  <p:stCondLst>
                                    <p:cond delay="1000"/>
                                  </p:stCondLst>
                                  <p:childTnLst>
                                    <p:set>
                                      <p:cBhvr>
                                        <p:cTn id="33" dur="1" fill="hold">
                                          <p:stCondLst>
                                            <p:cond delay="0"/>
                                          </p:stCondLst>
                                        </p:cTn>
                                        <p:tgtEl>
                                          <p:spTgt spid="27660"/>
                                        </p:tgtEl>
                                        <p:attrNameLst>
                                          <p:attrName>style.visibility</p:attrName>
                                        </p:attrNameLst>
                                      </p:cBhvr>
                                      <p:to>
                                        <p:strVal val="visible"/>
                                      </p:to>
                                    </p:set>
                                  </p:childTnLst>
                                </p:cTn>
                              </p:par>
                            </p:childTnLst>
                          </p:cTn>
                        </p:par>
                        <p:par>
                          <p:cTn id="34" fill="hold" nodeType="afterGroup">
                            <p:stCondLst>
                              <p:cond delay="9000"/>
                            </p:stCondLst>
                            <p:childTnLst>
                              <p:par>
                                <p:cTn id="35" presetID="1" presetClass="entr" presetSubtype="0" fill="hold" grpId="0" nodeType="afterEffect">
                                  <p:stCondLst>
                                    <p:cond delay="1000"/>
                                  </p:stCondLst>
                                  <p:childTnLst>
                                    <p:set>
                                      <p:cBhvr>
                                        <p:cTn id="36" dur="1" fill="hold">
                                          <p:stCondLst>
                                            <p:cond delay="0"/>
                                          </p:stCondLst>
                                        </p:cTn>
                                        <p:tgtEl>
                                          <p:spTgt spid="27661"/>
                                        </p:tgtEl>
                                        <p:attrNameLst>
                                          <p:attrName>style.visibility</p:attrName>
                                        </p:attrNameLst>
                                      </p:cBhvr>
                                      <p:to>
                                        <p:strVal val="visible"/>
                                      </p:to>
                                    </p:set>
                                  </p:childTnLst>
                                </p:cTn>
                              </p:par>
                            </p:childTnLst>
                          </p:cTn>
                        </p:par>
                        <p:par>
                          <p:cTn id="37" fill="hold" nodeType="afterGroup">
                            <p:stCondLst>
                              <p:cond delay="10000"/>
                            </p:stCondLst>
                            <p:childTnLst>
                              <p:par>
                                <p:cTn id="38" presetID="1" presetClass="entr" presetSubtype="0" fill="hold" grpId="0" nodeType="afterEffect">
                                  <p:stCondLst>
                                    <p:cond delay="1000"/>
                                  </p:stCondLst>
                                  <p:childTnLst>
                                    <p:set>
                                      <p:cBhvr>
                                        <p:cTn id="39" dur="1" fill="hold">
                                          <p:stCondLst>
                                            <p:cond delay="0"/>
                                          </p:stCondLst>
                                        </p:cTn>
                                        <p:tgtEl>
                                          <p:spTgt spid="27662"/>
                                        </p:tgtEl>
                                        <p:attrNameLst>
                                          <p:attrName>style.visibility</p:attrName>
                                        </p:attrNameLst>
                                      </p:cBhvr>
                                      <p:to>
                                        <p:strVal val="visible"/>
                                      </p:to>
                                    </p:set>
                                  </p:childTnLst>
                                </p:cTn>
                              </p:par>
                            </p:childTnLst>
                          </p:cTn>
                        </p:par>
                        <p:par>
                          <p:cTn id="40" fill="hold" nodeType="afterGroup">
                            <p:stCondLst>
                              <p:cond delay="11000"/>
                            </p:stCondLst>
                            <p:childTnLst>
                              <p:par>
                                <p:cTn id="41" presetID="1" presetClass="entr" presetSubtype="0" fill="hold" grpId="0" nodeType="afterEffect">
                                  <p:stCondLst>
                                    <p:cond delay="1000"/>
                                  </p:stCondLst>
                                  <p:childTnLst>
                                    <p:set>
                                      <p:cBhvr>
                                        <p:cTn id="42" dur="1" fill="hold">
                                          <p:stCondLst>
                                            <p:cond delay="0"/>
                                          </p:stCondLst>
                                        </p:cTn>
                                        <p:tgtEl>
                                          <p:spTgt spid="27663"/>
                                        </p:tgtEl>
                                        <p:attrNameLst>
                                          <p:attrName>style.visibility</p:attrName>
                                        </p:attrNameLst>
                                      </p:cBhvr>
                                      <p:to>
                                        <p:strVal val="visible"/>
                                      </p:to>
                                    </p:set>
                                  </p:childTnLst>
                                </p:cTn>
                              </p:par>
                            </p:childTnLst>
                          </p:cTn>
                        </p:par>
                        <p:par>
                          <p:cTn id="43" fill="hold" nodeType="afterGroup">
                            <p:stCondLst>
                              <p:cond delay="12000"/>
                            </p:stCondLst>
                            <p:childTnLst>
                              <p:par>
                                <p:cTn id="44" presetID="1" presetClass="entr" presetSubtype="0" fill="hold" grpId="0" nodeType="afterEffect">
                                  <p:stCondLst>
                                    <p:cond delay="1000"/>
                                  </p:stCondLst>
                                  <p:childTnLst>
                                    <p:set>
                                      <p:cBhvr>
                                        <p:cTn id="45" dur="1" fill="hold">
                                          <p:stCondLst>
                                            <p:cond delay="0"/>
                                          </p:stCondLst>
                                        </p:cTn>
                                        <p:tgtEl>
                                          <p:spTgt spid="27664"/>
                                        </p:tgtEl>
                                        <p:attrNameLst>
                                          <p:attrName>style.visibility</p:attrName>
                                        </p:attrNameLst>
                                      </p:cBhvr>
                                      <p:to>
                                        <p:strVal val="visible"/>
                                      </p:to>
                                    </p:set>
                                  </p:childTnLst>
                                </p:cTn>
                              </p:par>
                            </p:childTnLst>
                          </p:cTn>
                        </p:par>
                        <p:par>
                          <p:cTn id="46" fill="hold" nodeType="afterGroup">
                            <p:stCondLst>
                              <p:cond delay="13000"/>
                            </p:stCondLst>
                            <p:childTnLst>
                              <p:par>
                                <p:cTn id="47" presetID="1" presetClass="entr" presetSubtype="0" fill="hold" grpId="0" nodeType="afterEffect">
                                  <p:stCondLst>
                                    <p:cond delay="1000"/>
                                  </p:stCondLst>
                                  <p:childTnLst>
                                    <p:set>
                                      <p:cBhvr>
                                        <p:cTn id="48" dur="1" fill="hold">
                                          <p:stCondLst>
                                            <p:cond delay="0"/>
                                          </p:stCondLst>
                                        </p:cTn>
                                        <p:tgtEl>
                                          <p:spTgt spid="27665"/>
                                        </p:tgtEl>
                                        <p:attrNameLst>
                                          <p:attrName>style.visibility</p:attrName>
                                        </p:attrNameLst>
                                      </p:cBhvr>
                                      <p:to>
                                        <p:strVal val="visible"/>
                                      </p:to>
                                    </p:set>
                                  </p:childTnLst>
                                </p:cTn>
                              </p:par>
                            </p:childTnLst>
                          </p:cTn>
                        </p:par>
                        <p:par>
                          <p:cTn id="49" fill="hold" nodeType="afterGroup">
                            <p:stCondLst>
                              <p:cond delay="14000"/>
                            </p:stCondLst>
                            <p:childTnLst>
                              <p:par>
                                <p:cTn id="50" presetID="1" presetClass="entr" presetSubtype="0" fill="hold" grpId="0" nodeType="afterEffect">
                                  <p:stCondLst>
                                    <p:cond delay="1000"/>
                                  </p:stCondLst>
                                  <p:childTnLst>
                                    <p:set>
                                      <p:cBhvr>
                                        <p:cTn id="51" dur="1" fill="hold">
                                          <p:stCondLst>
                                            <p:cond delay="0"/>
                                          </p:stCondLst>
                                        </p:cTn>
                                        <p:tgtEl>
                                          <p:spTgt spid="27666"/>
                                        </p:tgtEl>
                                        <p:attrNameLst>
                                          <p:attrName>style.visibility</p:attrName>
                                        </p:attrNameLst>
                                      </p:cBhvr>
                                      <p:to>
                                        <p:strVal val="visible"/>
                                      </p:to>
                                    </p:set>
                                  </p:childTnLst>
                                </p:cTn>
                              </p:par>
                            </p:childTnLst>
                          </p:cTn>
                        </p:par>
                        <p:par>
                          <p:cTn id="52" fill="hold" nodeType="afterGroup">
                            <p:stCondLst>
                              <p:cond delay="15000"/>
                            </p:stCondLst>
                            <p:childTnLst>
                              <p:par>
                                <p:cTn id="53" presetID="1" presetClass="entr" presetSubtype="0" fill="hold" grpId="0" nodeType="afterEffect">
                                  <p:stCondLst>
                                    <p:cond delay="1000"/>
                                  </p:stCondLst>
                                  <p:childTnLst>
                                    <p:set>
                                      <p:cBhvr>
                                        <p:cTn id="54" dur="1" fill="hold">
                                          <p:stCondLst>
                                            <p:cond delay="0"/>
                                          </p:stCondLst>
                                        </p:cTn>
                                        <p:tgtEl>
                                          <p:spTgt spid="27667"/>
                                        </p:tgtEl>
                                        <p:attrNameLst>
                                          <p:attrName>style.visibility</p:attrName>
                                        </p:attrNameLst>
                                      </p:cBhvr>
                                      <p:to>
                                        <p:strVal val="visible"/>
                                      </p:to>
                                    </p:set>
                                  </p:childTnLst>
                                </p:cTn>
                              </p:par>
                            </p:childTnLst>
                          </p:cTn>
                        </p:par>
                        <p:par>
                          <p:cTn id="55" fill="hold" nodeType="afterGroup">
                            <p:stCondLst>
                              <p:cond delay="16000"/>
                            </p:stCondLst>
                            <p:childTnLst>
                              <p:par>
                                <p:cTn id="56" presetID="1" presetClass="entr" presetSubtype="0" fill="hold" grpId="0" nodeType="afterEffect">
                                  <p:stCondLst>
                                    <p:cond delay="1000"/>
                                  </p:stCondLst>
                                  <p:childTnLst>
                                    <p:set>
                                      <p:cBhvr>
                                        <p:cTn id="57" dur="1" fill="hold">
                                          <p:stCondLst>
                                            <p:cond delay="0"/>
                                          </p:stCondLst>
                                        </p:cTn>
                                        <p:tgtEl>
                                          <p:spTgt spid="27668"/>
                                        </p:tgtEl>
                                        <p:attrNameLst>
                                          <p:attrName>style.visibility</p:attrName>
                                        </p:attrNameLst>
                                      </p:cBhvr>
                                      <p:to>
                                        <p:strVal val="visible"/>
                                      </p:to>
                                    </p:set>
                                  </p:childTnLst>
                                </p:cTn>
                              </p:par>
                            </p:childTnLst>
                          </p:cTn>
                        </p:par>
                        <p:par>
                          <p:cTn id="58" fill="hold" nodeType="afterGroup">
                            <p:stCondLst>
                              <p:cond delay="17000"/>
                            </p:stCondLst>
                            <p:childTnLst>
                              <p:par>
                                <p:cTn id="59" presetID="1" presetClass="entr" presetSubtype="0" fill="hold" grpId="0" nodeType="afterEffect">
                                  <p:stCondLst>
                                    <p:cond delay="1000"/>
                                  </p:stCondLst>
                                  <p:childTnLst>
                                    <p:set>
                                      <p:cBhvr>
                                        <p:cTn id="60" dur="1" fill="hold">
                                          <p:stCondLst>
                                            <p:cond delay="0"/>
                                          </p:stCondLst>
                                        </p:cTn>
                                        <p:tgtEl>
                                          <p:spTgt spid="27669"/>
                                        </p:tgtEl>
                                        <p:attrNameLst>
                                          <p:attrName>style.visibility</p:attrName>
                                        </p:attrNameLst>
                                      </p:cBhvr>
                                      <p:to>
                                        <p:strVal val="visible"/>
                                      </p:to>
                                    </p:set>
                                  </p:childTnLst>
                                </p:cTn>
                              </p:par>
                            </p:childTnLst>
                          </p:cTn>
                        </p:par>
                        <p:par>
                          <p:cTn id="61" fill="hold" nodeType="afterGroup">
                            <p:stCondLst>
                              <p:cond delay="18000"/>
                            </p:stCondLst>
                            <p:childTnLst>
                              <p:par>
                                <p:cTn id="62" presetID="1" presetClass="entr" presetSubtype="0" fill="hold" grpId="0" nodeType="afterEffect">
                                  <p:stCondLst>
                                    <p:cond delay="1000"/>
                                  </p:stCondLst>
                                  <p:childTnLst>
                                    <p:set>
                                      <p:cBhvr>
                                        <p:cTn id="63" dur="1" fill="hold">
                                          <p:stCondLst>
                                            <p:cond delay="0"/>
                                          </p:stCondLst>
                                        </p:cTn>
                                        <p:tgtEl>
                                          <p:spTgt spid="27670"/>
                                        </p:tgtEl>
                                        <p:attrNameLst>
                                          <p:attrName>style.visibility</p:attrName>
                                        </p:attrNameLst>
                                      </p:cBhvr>
                                      <p:to>
                                        <p:strVal val="visible"/>
                                      </p:to>
                                    </p:set>
                                  </p:childTnLst>
                                </p:cTn>
                              </p:par>
                            </p:childTnLst>
                          </p:cTn>
                        </p:par>
                        <p:par>
                          <p:cTn id="64" fill="hold" nodeType="afterGroup">
                            <p:stCondLst>
                              <p:cond delay="19000"/>
                            </p:stCondLst>
                            <p:childTnLst>
                              <p:par>
                                <p:cTn id="65" presetID="1" presetClass="entr" presetSubtype="0" fill="hold" grpId="0" nodeType="afterEffect">
                                  <p:stCondLst>
                                    <p:cond delay="1000"/>
                                  </p:stCondLst>
                                  <p:childTnLst>
                                    <p:set>
                                      <p:cBhvr>
                                        <p:cTn id="66" dur="1" fill="hold">
                                          <p:stCondLst>
                                            <p:cond delay="0"/>
                                          </p:stCondLst>
                                        </p:cTn>
                                        <p:tgtEl>
                                          <p:spTgt spid="27671"/>
                                        </p:tgtEl>
                                        <p:attrNameLst>
                                          <p:attrName>style.visibility</p:attrName>
                                        </p:attrNameLst>
                                      </p:cBhvr>
                                      <p:to>
                                        <p:strVal val="visible"/>
                                      </p:to>
                                    </p:set>
                                  </p:childTnLst>
                                </p:cTn>
                              </p:par>
                            </p:childTnLst>
                          </p:cTn>
                        </p:par>
                        <p:par>
                          <p:cTn id="67" fill="hold" nodeType="afterGroup">
                            <p:stCondLst>
                              <p:cond delay="20000"/>
                            </p:stCondLst>
                            <p:childTnLst>
                              <p:par>
                                <p:cTn id="68" presetID="1" presetClass="entr" presetSubtype="0" fill="hold" grpId="0" nodeType="afterEffect">
                                  <p:stCondLst>
                                    <p:cond delay="1000"/>
                                  </p:stCondLst>
                                  <p:childTnLst>
                                    <p:set>
                                      <p:cBhvr>
                                        <p:cTn id="69" dur="1" fill="hold">
                                          <p:stCondLst>
                                            <p:cond delay="0"/>
                                          </p:stCondLst>
                                        </p:cTn>
                                        <p:tgtEl>
                                          <p:spTgt spid="27672"/>
                                        </p:tgtEl>
                                        <p:attrNameLst>
                                          <p:attrName>style.visibility</p:attrName>
                                        </p:attrNameLst>
                                      </p:cBhvr>
                                      <p:to>
                                        <p:strVal val="visible"/>
                                      </p:to>
                                    </p:set>
                                  </p:childTnLst>
                                </p:cTn>
                              </p:par>
                            </p:childTnLst>
                          </p:cTn>
                        </p:par>
                        <p:par>
                          <p:cTn id="70" fill="hold" nodeType="afterGroup">
                            <p:stCondLst>
                              <p:cond delay="21000"/>
                            </p:stCondLst>
                            <p:childTnLst>
                              <p:par>
                                <p:cTn id="71" presetID="1" presetClass="entr" presetSubtype="0" fill="hold" grpId="0" nodeType="afterEffect">
                                  <p:stCondLst>
                                    <p:cond delay="1000"/>
                                  </p:stCondLst>
                                  <p:childTnLst>
                                    <p:set>
                                      <p:cBhvr>
                                        <p:cTn id="72" dur="1" fill="hold">
                                          <p:stCondLst>
                                            <p:cond delay="0"/>
                                          </p:stCondLst>
                                        </p:cTn>
                                        <p:tgtEl>
                                          <p:spTgt spid="27673"/>
                                        </p:tgtEl>
                                        <p:attrNameLst>
                                          <p:attrName>style.visibility</p:attrName>
                                        </p:attrNameLst>
                                      </p:cBhvr>
                                      <p:to>
                                        <p:strVal val="visible"/>
                                      </p:to>
                                    </p:set>
                                  </p:childTnLst>
                                </p:cTn>
                              </p:par>
                            </p:childTnLst>
                          </p:cTn>
                        </p:par>
                        <p:par>
                          <p:cTn id="73" fill="hold" nodeType="afterGroup">
                            <p:stCondLst>
                              <p:cond delay="22000"/>
                            </p:stCondLst>
                            <p:childTnLst>
                              <p:par>
                                <p:cTn id="74" presetID="1" presetClass="entr" presetSubtype="0" fill="hold" grpId="0" nodeType="afterEffect">
                                  <p:stCondLst>
                                    <p:cond delay="1000"/>
                                  </p:stCondLst>
                                  <p:childTnLst>
                                    <p:set>
                                      <p:cBhvr>
                                        <p:cTn id="75" dur="1" fill="hold">
                                          <p:stCondLst>
                                            <p:cond delay="0"/>
                                          </p:stCondLst>
                                        </p:cTn>
                                        <p:tgtEl>
                                          <p:spTgt spid="27674"/>
                                        </p:tgtEl>
                                        <p:attrNameLst>
                                          <p:attrName>style.visibility</p:attrName>
                                        </p:attrNameLst>
                                      </p:cBhvr>
                                      <p:to>
                                        <p:strVal val="visible"/>
                                      </p:to>
                                    </p:set>
                                  </p:childTnLst>
                                </p:cTn>
                              </p:par>
                            </p:childTnLst>
                          </p:cTn>
                        </p:par>
                        <p:par>
                          <p:cTn id="76" fill="hold" nodeType="afterGroup">
                            <p:stCondLst>
                              <p:cond delay="23000"/>
                            </p:stCondLst>
                            <p:childTnLst>
                              <p:par>
                                <p:cTn id="77" presetID="1" presetClass="entr" presetSubtype="0" fill="hold" grpId="0" nodeType="afterEffect">
                                  <p:stCondLst>
                                    <p:cond delay="1000"/>
                                  </p:stCondLst>
                                  <p:childTnLst>
                                    <p:set>
                                      <p:cBhvr>
                                        <p:cTn id="78" dur="1" fill="hold">
                                          <p:stCondLst>
                                            <p:cond delay="0"/>
                                          </p:stCondLst>
                                        </p:cTn>
                                        <p:tgtEl>
                                          <p:spTgt spid="27675"/>
                                        </p:tgtEl>
                                        <p:attrNameLst>
                                          <p:attrName>style.visibility</p:attrName>
                                        </p:attrNameLst>
                                      </p:cBhvr>
                                      <p:to>
                                        <p:strVal val="visible"/>
                                      </p:to>
                                    </p:set>
                                  </p:childTnLst>
                                </p:cTn>
                              </p:par>
                            </p:childTnLst>
                          </p:cTn>
                        </p:par>
                        <p:par>
                          <p:cTn id="79" fill="hold" nodeType="afterGroup">
                            <p:stCondLst>
                              <p:cond delay="24000"/>
                            </p:stCondLst>
                            <p:childTnLst>
                              <p:par>
                                <p:cTn id="80" presetID="1" presetClass="entr" presetSubtype="0" fill="hold" grpId="0" nodeType="afterEffect">
                                  <p:stCondLst>
                                    <p:cond delay="1000"/>
                                  </p:stCondLst>
                                  <p:childTnLst>
                                    <p:set>
                                      <p:cBhvr>
                                        <p:cTn id="81" dur="1" fill="hold">
                                          <p:stCondLst>
                                            <p:cond delay="0"/>
                                          </p:stCondLst>
                                        </p:cTn>
                                        <p:tgtEl>
                                          <p:spTgt spid="27676"/>
                                        </p:tgtEl>
                                        <p:attrNameLst>
                                          <p:attrName>style.visibility</p:attrName>
                                        </p:attrNameLst>
                                      </p:cBhvr>
                                      <p:to>
                                        <p:strVal val="visible"/>
                                      </p:to>
                                    </p:set>
                                  </p:childTnLst>
                                </p:cTn>
                              </p:par>
                            </p:childTnLst>
                          </p:cTn>
                        </p:par>
                        <p:par>
                          <p:cTn id="82" fill="hold" nodeType="afterGroup">
                            <p:stCondLst>
                              <p:cond delay="25000"/>
                            </p:stCondLst>
                            <p:childTnLst>
                              <p:par>
                                <p:cTn id="83" presetID="1" presetClass="entr" presetSubtype="0" fill="hold" grpId="0" nodeType="afterEffect">
                                  <p:stCondLst>
                                    <p:cond delay="1000"/>
                                  </p:stCondLst>
                                  <p:childTnLst>
                                    <p:set>
                                      <p:cBhvr>
                                        <p:cTn id="84" dur="1" fill="hold">
                                          <p:stCondLst>
                                            <p:cond delay="0"/>
                                          </p:stCondLst>
                                        </p:cTn>
                                        <p:tgtEl>
                                          <p:spTgt spid="27677"/>
                                        </p:tgtEl>
                                        <p:attrNameLst>
                                          <p:attrName>style.visibility</p:attrName>
                                        </p:attrNameLst>
                                      </p:cBhvr>
                                      <p:to>
                                        <p:strVal val="visible"/>
                                      </p:to>
                                    </p:set>
                                  </p:childTnLst>
                                </p:cTn>
                              </p:par>
                            </p:childTnLst>
                          </p:cTn>
                        </p:par>
                        <p:par>
                          <p:cTn id="85" fill="hold" nodeType="afterGroup">
                            <p:stCondLst>
                              <p:cond delay="26000"/>
                            </p:stCondLst>
                            <p:childTnLst>
                              <p:par>
                                <p:cTn id="86" presetID="1" presetClass="entr" presetSubtype="0" fill="hold" grpId="0" nodeType="afterEffect">
                                  <p:stCondLst>
                                    <p:cond delay="1000"/>
                                  </p:stCondLst>
                                  <p:childTnLst>
                                    <p:set>
                                      <p:cBhvr>
                                        <p:cTn id="87" dur="1" fill="hold">
                                          <p:stCondLst>
                                            <p:cond delay="0"/>
                                          </p:stCondLst>
                                        </p:cTn>
                                        <p:tgtEl>
                                          <p:spTgt spid="27678"/>
                                        </p:tgtEl>
                                        <p:attrNameLst>
                                          <p:attrName>style.visibility</p:attrName>
                                        </p:attrNameLst>
                                      </p:cBhvr>
                                      <p:to>
                                        <p:strVal val="visible"/>
                                      </p:to>
                                    </p:set>
                                  </p:childTnLst>
                                </p:cTn>
                              </p:par>
                            </p:childTnLst>
                          </p:cTn>
                        </p:par>
                        <p:par>
                          <p:cTn id="88" fill="hold" nodeType="afterGroup">
                            <p:stCondLst>
                              <p:cond delay="27000"/>
                            </p:stCondLst>
                            <p:childTnLst>
                              <p:par>
                                <p:cTn id="89" presetID="1" presetClass="entr" presetSubtype="0" fill="hold" grpId="0" nodeType="afterEffect">
                                  <p:stCondLst>
                                    <p:cond delay="1000"/>
                                  </p:stCondLst>
                                  <p:childTnLst>
                                    <p:set>
                                      <p:cBhvr>
                                        <p:cTn id="90" dur="1" fill="hold">
                                          <p:stCondLst>
                                            <p:cond delay="0"/>
                                          </p:stCondLst>
                                        </p:cTn>
                                        <p:tgtEl>
                                          <p:spTgt spid="27679"/>
                                        </p:tgtEl>
                                        <p:attrNameLst>
                                          <p:attrName>style.visibility</p:attrName>
                                        </p:attrNameLst>
                                      </p:cBhvr>
                                      <p:to>
                                        <p:strVal val="visible"/>
                                      </p:to>
                                    </p:set>
                                  </p:childTnLst>
                                </p:cTn>
                              </p:par>
                            </p:childTnLst>
                          </p:cTn>
                        </p:par>
                        <p:par>
                          <p:cTn id="91" fill="hold" nodeType="afterGroup">
                            <p:stCondLst>
                              <p:cond delay="28000"/>
                            </p:stCondLst>
                            <p:childTnLst>
                              <p:par>
                                <p:cTn id="92" presetID="1" presetClass="entr" presetSubtype="0" fill="hold" grpId="0" nodeType="afterEffect">
                                  <p:stCondLst>
                                    <p:cond delay="1000"/>
                                  </p:stCondLst>
                                  <p:childTnLst>
                                    <p:set>
                                      <p:cBhvr>
                                        <p:cTn id="93" dur="1" fill="hold">
                                          <p:stCondLst>
                                            <p:cond delay="0"/>
                                          </p:stCondLst>
                                        </p:cTn>
                                        <p:tgtEl>
                                          <p:spTgt spid="27680"/>
                                        </p:tgtEl>
                                        <p:attrNameLst>
                                          <p:attrName>style.visibility</p:attrName>
                                        </p:attrNameLst>
                                      </p:cBhvr>
                                      <p:to>
                                        <p:strVal val="visible"/>
                                      </p:to>
                                    </p:set>
                                  </p:childTnLst>
                                </p:cTn>
                              </p:par>
                            </p:childTnLst>
                          </p:cTn>
                        </p:par>
                        <p:par>
                          <p:cTn id="94" fill="hold" nodeType="afterGroup">
                            <p:stCondLst>
                              <p:cond delay="29000"/>
                            </p:stCondLst>
                            <p:childTnLst>
                              <p:par>
                                <p:cTn id="95" presetID="1" presetClass="entr" presetSubtype="0" fill="hold" grpId="0" nodeType="afterEffect">
                                  <p:stCondLst>
                                    <p:cond delay="1000"/>
                                  </p:stCondLst>
                                  <p:childTnLst>
                                    <p:set>
                                      <p:cBhvr>
                                        <p:cTn id="96" dur="1" fill="hold">
                                          <p:stCondLst>
                                            <p:cond delay="0"/>
                                          </p:stCondLst>
                                        </p:cTn>
                                        <p:tgtEl>
                                          <p:spTgt spid="27681"/>
                                        </p:tgtEl>
                                        <p:attrNameLst>
                                          <p:attrName>style.visibility</p:attrName>
                                        </p:attrNameLst>
                                      </p:cBhvr>
                                      <p:to>
                                        <p:strVal val="visible"/>
                                      </p:to>
                                    </p:set>
                                  </p:childTnLst>
                                  <p:subTnLst>
                                    <p:audio>
                                      <p:cMediaNode>
                                        <p:cTn display="0" masterRel="sameClick">
                                          <p:stCondLst>
                                            <p:cond evt="begin" delay="0">
                                              <p:tn val="95"/>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nimBg="1"/>
      <p:bldP spid="27652" grpId="0" animBg="1"/>
      <p:bldP spid="27653" grpId="0" animBg="1"/>
      <p:bldP spid="27654" grpId="0" animBg="1"/>
      <p:bldP spid="27655" grpId="0" animBg="1"/>
      <p:bldP spid="27656" grpId="0" animBg="1"/>
      <p:bldP spid="27657" grpId="0" animBg="1"/>
      <p:bldP spid="27658" grpId="0" animBg="1"/>
      <p:bldP spid="27659" grpId="0" animBg="1"/>
      <p:bldP spid="27660" grpId="0" animBg="1"/>
      <p:bldP spid="27661" grpId="0" animBg="1"/>
      <p:bldP spid="27662" grpId="0" animBg="1"/>
      <p:bldP spid="27663" grpId="0" animBg="1"/>
      <p:bldP spid="27664" grpId="0" animBg="1"/>
      <p:bldP spid="27665" grpId="0" animBg="1"/>
      <p:bldP spid="27666" grpId="0" animBg="1"/>
      <p:bldP spid="27667" grpId="0" animBg="1"/>
      <p:bldP spid="27668" grpId="0" animBg="1"/>
      <p:bldP spid="27669" grpId="0" animBg="1"/>
      <p:bldP spid="27670" grpId="0" animBg="1"/>
      <p:bldP spid="27671" grpId="0" animBg="1"/>
      <p:bldP spid="27672" grpId="0" animBg="1"/>
      <p:bldP spid="27673" grpId="0" animBg="1"/>
      <p:bldP spid="27674" grpId="0" animBg="1"/>
      <p:bldP spid="27675" grpId="0" animBg="1"/>
      <p:bldP spid="27676" grpId="0" animBg="1"/>
      <p:bldP spid="27677" grpId="0" animBg="1"/>
      <p:bldP spid="27678" grpId="0" animBg="1"/>
      <p:bldP spid="27679" grpId="0" animBg="1"/>
      <p:bldP spid="27680" grpId="0" animBg="1"/>
      <p:bldP spid="2768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848791"/>
            <a:ext cx="8515350" cy="926306"/>
          </a:xfrm>
        </p:spPr>
        <p:txBody>
          <a:bodyPr>
            <a:noAutofit/>
          </a:bodyPr>
          <a:lstStyle/>
          <a:p>
            <a:pPr>
              <a:lnSpc>
                <a:spcPct val="107000"/>
              </a:lnSpc>
              <a:spcAft>
                <a:spcPts val="600"/>
              </a:spcAft>
            </a:pPr>
            <a:r>
              <a:rPr lang="en-AU" sz="2800" dirty="0">
                <a:latin typeface="Berlin Sans FB" panose="020E0602020502020306" pitchFamily="34" charset="0"/>
                <a:ea typeface="Calibri" panose="020F0502020204030204" pitchFamily="34" charset="0"/>
                <a:cs typeface="Times New Roman" panose="02020603050405020304" pitchFamily="18" charset="0"/>
              </a:rPr>
              <a:t/>
            </a:r>
            <a:br>
              <a:rPr lang="en-AU" sz="2800" dirty="0">
                <a:latin typeface="Berlin Sans FB" panose="020E0602020502020306" pitchFamily="34" charset="0"/>
                <a:ea typeface="Calibri" panose="020F0502020204030204" pitchFamily="34" charset="0"/>
                <a:cs typeface="Times New Roman" panose="02020603050405020304" pitchFamily="18" charset="0"/>
              </a:rPr>
            </a:br>
            <a:r>
              <a:rPr lang="en-AU" sz="2800" dirty="0">
                <a:latin typeface="Berlin Sans FB" panose="020E0602020502020306" pitchFamily="34" charset="0"/>
                <a:ea typeface="Calibri" panose="020F0502020204030204" pitchFamily="34" charset="0"/>
                <a:cs typeface="Times New Roman" panose="02020603050405020304" pitchFamily="18" charset="0"/>
              </a:rPr>
              <a:t>5. A cost or obligation that occurs infrequently and varies in amount spent from month to month (entertainment, clothing, gas for your car).</a:t>
            </a: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2700" dirty="0">
                <a:latin typeface="Berlin Sans FB" panose="020E0602020502020306" pitchFamily="34" charset="0"/>
                <a:ea typeface="Calibri" panose="020F0502020204030204" pitchFamily="34" charset="0"/>
                <a:cs typeface="Times New Roman" panose="02020603050405020304" pitchFamily="18" charset="0"/>
              </a:rPr>
              <a:t/>
            </a:r>
            <a:br>
              <a:rPr lang="en-AU" sz="2700" dirty="0">
                <a:latin typeface="Berlin Sans FB" panose="020E0602020502020306" pitchFamily="34" charset="0"/>
                <a:ea typeface="Calibri" panose="020F0502020204030204" pitchFamily="34" charset="0"/>
                <a:cs typeface="Times New Roman" panose="02020603050405020304" pitchFamily="18" charset="0"/>
              </a:rPr>
            </a:br>
            <a:endParaRPr lang="en-AU" sz="2700" dirty="0">
              <a:latin typeface="Berlin Sans FB" panose="020E0602020502020306" pitchFamily="34" charset="0"/>
            </a:endParaRPr>
          </a:p>
        </p:txBody>
      </p:sp>
      <p:sp>
        <p:nvSpPr>
          <p:cNvPr id="3" name="Content Placeholder 2"/>
          <p:cNvSpPr>
            <a:spLocks noGrp="1"/>
          </p:cNvSpPr>
          <p:nvPr>
            <p:ph idx="1"/>
          </p:nvPr>
        </p:nvSpPr>
        <p:spPr>
          <a:xfrm>
            <a:off x="628650" y="1775098"/>
            <a:ext cx="7886700" cy="3263504"/>
          </a:xfrm>
        </p:spPr>
        <p:txBody>
          <a:bodyPr>
            <a:normAutofit/>
          </a:bodyPr>
          <a:lstStyle/>
          <a:p>
            <a:pPr marL="257175" indent="-257175">
              <a:lnSpc>
                <a:spcPct val="107000"/>
              </a:lnSpc>
              <a:spcAft>
                <a:spcPts val="600"/>
              </a:spcAft>
              <a:buFont typeface="+mj-lt"/>
              <a:buAutoNum type="alphaLcPeriod"/>
              <a:tabLst>
                <a:tab pos="342900" algn="l"/>
              </a:tabLst>
            </a:pPr>
            <a:r>
              <a:rPr lang="en-AU" sz="3200" dirty="0" smtClean="0">
                <a:latin typeface="Berlin Sans FB" panose="020E0602020502020306" pitchFamily="34" charset="0"/>
                <a:ea typeface="Calibri" panose="020F0502020204030204" pitchFamily="34" charset="0"/>
                <a:cs typeface="Times New Roman" panose="02020603050405020304" pitchFamily="18" charset="0"/>
              </a:rPr>
              <a:t>   Fixed </a:t>
            </a:r>
            <a:r>
              <a:rPr lang="en-AU" sz="3200" dirty="0">
                <a:latin typeface="Berlin Sans FB" panose="020E0602020502020306" pitchFamily="34" charset="0"/>
                <a:ea typeface="Calibri" panose="020F0502020204030204" pitchFamily="34" charset="0"/>
                <a:cs typeface="Times New Roman" panose="02020603050405020304" pitchFamily="18" charset="0"/>
              </a:rPr>
              <a:t>Expense</a:t>
            </a:r>
            <a:endParaRPr lang="en-AU" sz="10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200" dirty="0" smtClean="0">
                <a:latin typeface="Berlin Sans FB" panose="020E0602020502020306" pitchFamily="34" charset="0"/>
                <a:ea typeface="Calibri" panose="020F0502020204030204" pitchFamily="34" charset="0"/>
                <a:cs typeface="Times New Roman" panose="02020603050405020304" pitchFamily="18" charset="0"/>
              </a:rPr>
              <a:t>   Surcharge</a:t>
            </a:r>
            <a:endParaRPr lang="en-AU" sz="10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200" dirty="0" smtClean="0">
                <a:latin typeface="Berlin Sans FB" panose="020E0602020502020306" pitchFamily="34" charset="0"/>
                <a:ea typeface="Calibri" panose="020F0502020204030204" pitchFamily="34" charset="0"/>
                <a:cs typeface="Times New Roman" panose="02020603050405020304" pitchFamily="18" charset="0"/>
              </a:rPr>
              <a:t>   Variable </a:t>
            </a:r>
            <a:r>
              <a:rPr lang="en-AU" sz="3200" dirty="0">
                <a:latin typeface="Berlin Sans FB" panose="020E0602020502020306" pitchFamily="34" charset="0"/>
                <a:ea typeface="Calibri" panose="020F0502020204030204" pitchFamily="34" charset="0"/>
                <a:cs typeface="Times New Roman" panose="02020603050405020304" pitchFamily="18" charset="0"/>
              </a:rPr>
              <a:t>Expense</a:t>
            </a:r>
            <a:endParaRPr lang="en-AU" sz="10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200" dirty="0" smtClean="0">
                <a:latin typeface="Berlin Sans FB" panose="020E0602020502020306" pitchFamily="34" charset="0"/>
                <a:ea typeface="Calibri" panose="020F0502020204030204" pitchFamily="34" charset="0"/>
                <a:cs typeface="Times New Roman" panose="02020603050405020304" pitchFamily="18" charset="0"/>
              </a:rPr>
              <a:t>   Tax</a:t>
            </a:r>
            <a:endParaRPr lang="en-AU" sz="1000" dirty="0">
              <a:latin typeface="Berlin Sans FB" panose="020E0602020502020306" pitchFamily="34" charset="0"/>
              <a:ea typeface="Calibri" panose="020F0502020204030204" pitchFamily="34" charset="0"/>
              <a:cs typeface="Times New Roman" panose="02020603050405020304" pitchFamily="18" charset="0"/>
            </a:endParaRPr>
          </a:p>
        </p:txBody>
      </p:sp>
      <p:sp>
        <p:nvSpPr>
          <p:cNvPr id="27651" name="Oval 3"/>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30</a:t>
            </a:r>
          </a:p>
        </p:txBody>
      </p:sp>
      <p:sp>
        <p:nvSpPr>
          <p:cNvPr id="27652" name="Oval 4"/>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29</a:t>
            </a:r>
          </a:p>
        </p:txBody>
      </p:sp>
      <p:sp>
        <p:nvSpPr>
          <p:cNvPr id="27653" name="Oval 5"/>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28</a:t>
            </a:r>
          </a:p>
        </p:txBody>
      </p:sp>
      <p:sp>
        <p:nvSpPr>
          <p:cNvPr id="27654" name="Oval 6"/>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27</a:t>
            </a:r>
          </a:p>
        </p:txBody>
      </p:sp>
      <p:sp>
        <p:nvSpPr>
          <p:cNvPr id="27655" name="Oval 7"/>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26</a:t>
            </a:r>
          </a:p>
        </p:txBody>
      </p:sp>
      <p:sp>
        <p:nvSpPr>
          <p:cNvPr id="27656" name="Oval 8"/>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25</a:t>
            </a:r>
          </a:p>
        </p:txBody>
      </p:sp>
      <p:sp>
        <p:nvSpPr>
          <p:cNvPr id="27657" name="Oval 9"/>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24</a:t>
            </a:r>
          </a:p>
        </p:txBody>
      </p:sp>
      <p:sp>
        <p:nvSpPr>
          <p:cNvPr id="27658" name="Oval 10"/>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23</a:t>
            </a:r>
          </a:p>
        </p:txBody>
      </p:sp>
      <p:sp>
        <p:nvSpPr>
          <p:cNvPr id="27659" name="Oval 11"/>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22</a:t>
            </a:r>
          </a:p>
        </p:txBody>
      </p:sp>
      <p:sp>
        <p:nvSpPr>
          <p:cNvPr id="27660" name="Oval 12"/>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21</a:t>
            </a:r>
          </a:p>
        </p:txBody>
      </p:sp>
      <p:sp>
        <p:nvSpPr>
          <p:cNvPr id="27661" name="Oval 13"/>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20</a:t>
            </a:r>
          </a:p>
        </p:txBody>
      </p:sp>
      <p:sp>
        <p:nvSpPr>
          <p:cNvPr id="27662" name="Oval 14"/>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19</a:t>
            </a:r>
          </a:p>
        </p:txBody>
      </p:sp>
      <p:sp>
        <p:nvSpPr>
          <p:cNvPr id="27663" name="Oval 15"/>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18</a:t>
            </a:r>
          </a:p>
        </p:txBody>
      </p:sp>
      <p:sp>
        <p:nvSpPr>
          <p:cNvPr id="27664" name="Oval 16"/>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17</a:t>
            </a:r>
          </a:p>
        </p:txBody>
      </p:sp>
      <p:sp>
        <p:nvSpPr>
          <p:cNvPr id="27665" name="Oval 17"/>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16</a:t>
            </a:r>
          </a:p>
        </p:txBody>
      </p:sp>
      <p:sp>
        <p:nvSpPr>
          <p:cNvPr id="27666" name="Oval 18"/>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15</a:t>
            </a:r>
          </a:p>
        </p:txBody>
      </p:sp>
      <p:sp>
        <p:nvSpPr>
          <p:cNvPr id="27667" name="Oval 19"/>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14</a:t>
            </a:r>
          </a:p>
        </p:txBody>
      </p:sp>
      <p:sp>
        <p:nvSpPr>
          <p:cNvPr id="27668" name="Oval 20"/>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13</a:t>
            </a:r>
          </a:p>
        </p:txBody>
      </p:sp>
      <p:sp>
        <p:nvSpPr>
          <p:cNvPr id="27669" name="Oval 21"/>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12</a:t>
            </a:r>
          </a:p>
        </p:txBody>
      </p:sp>
      <p:sp>
        <p:nvSpPr>
          <p:cNvPr id="27670" name="Oval 22"/>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11</a:t>
            </a:r>
          </a:p>
        </p:txBody>
      </p:sp>
      <p:sp>
        <p:nvSpPr>
          <p:cNvPr id="27671" name="Oval 23"/>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10</a:t>
            </a:r>
          </a:p>
        </p:txBody>
      </p:sp>
      <p:sp>
        <p:nvSpPr>
          <p:cNvPr id="27672" name="Oval 24"/>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9</a:t>
            </a:r>
          </a:p>
        </p:txBody>
      </p:sp>
      <p:sp>
        <p:nvSpPr>
          <p:cNvPr id="27673" name="Oval 25"/>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8</a:t>
            </a:r>
          </a:p>
        </p:txBody>
      </p:sp>
      <p:sp>
        <p:nvSpPr>
          <p:cNvPr id="27674" name="Oval 26"/>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7</a:t>
            </a:r>
          </a:p>
        </p:txBody>
      </p:sp>
      <p:sp>
        <p:nvSpPr>
          <p:cNvPr id="27675" name="Oval 27"/>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6</a:t>
            </a:r>
          </a:p>
        </p:txBody>
      </p:sp>
      <p:sp>
        <p:nvSpPr>
          <p:cNvPr id="27676" name="Oval 28"/>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5</a:t>
            </a:r>
          </a:p>
        </p:txBody>
      </p:sp>
      <p:sp>
        <p:nvSpPr>
          <p:cNvPr id="27677" name="Oval 29"/>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4</a:t>
            </a:r>
          </a:p>
        </p:txBody>
      </p:sp>
      <p:sp>
        <p:nvSpPr>
          <p:cNvPr id="27678" name="Oval 30"/>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3</a:t>
            </a:r>
          </a:p>
        </p:txBody>
      </p:sp>
      <p:sp>
        <p:nvSpPr>
          <p:cNvPr id="27679" name="Oval 31"/>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a:t>
            </a:r>
          </a:p>
        </p:txBody>
      </p:sp>
      <p:sp>
        <p:nvSpPr>
          <p:cNvPr id="27680" name="Oval 32"/>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a:t>
            </a:r>
          </a:p>
        </p:txBody>
      </p:sp>
      <p:sp>
        <p:nvSpPr>
          <p:cNvPr id="27681" name="Oval 33"/>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End</a:t>
            </a:r>
          </a:p>
        </p:txBody>
      </p:sp>
    </p:spTree>
    <p:extLst>
      <p:ext uri="{BB962C8B-B14F-4D97-AF65-F5344CB8AC3E}">
        <p14:creationId xmlns:p14="http://schemas.microsoft.com/office/powerpoint/2010/main" val="30267549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27652"/>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27653"/>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27654"/>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27655"/>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27656"/>
                                        </p:tgtEl>
                                        <p:attrNameLst>
                                          <p:attrName>style.visibility</p:attrName>
                                        </p:attrNameLst>
                                      </p:cBhvr>
                                      <p:to>
                                        <p:strVal val="visible"/>
                                      </p:to>
                                    </p:set>
                                  </p:childTnLst>
                                </p:cTn>
                              </p:par>
                            </p:childTnLst>
                          </p:cTn>
                        </p:par>
                        <p:par>
                          <p:cTn id="22" fill="hold" nodeType="afterGroup">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27657"/>
                                        </p:tgtEl>
                                        <p:attrNameLst>
                                          <p:attrName>style.visibility</p:attrName>
                                        </p:attrNameLst>
                                      </p:cBhvr>
                                      <p:to>
                                        <p:strVal val="visible"/>
                                      </p:to>
                                    </p:set>
                                  </p:childTnLst>
                                </p:cTn>
                              </p:par>
                            </p:childTnLst>
                          </p:cTn>
                        </p:par>
                        <p:par>
                          <p:cTn id="25" fill="hold" nodeType="afterGroup">
                            <p:stCondLst>
                              <p:cond delay="6000"/>
                            </p:stCondLst>
                            <p:childTnLst>
                              <p:par>
                                <p:cTn id="26" presetID="1" presetClass="entr" presetSubtype="0" fill="hold" grpId="0" nodeType="afterEffect">
                                  <p:stCondLst>
                                    <p:cond delay="1000"/>
                                  </p:stCondLst>
                                  <p:childTnLst>
                                    <p:set>
                                      <p:cBhvr>
                                        <p:cTn id="27" dur="1" fill="hold">
                                          <p:stCondLst>
                                            <p:cond delay="0"/>
                                          </p:stCondLst>
                                        </p:cTn>
                                        <p:tgtEl>
                                          <p:spTgt spid="27658"/>
                                        </p:tgtEl>
                                        <p:attrNameLst>
                                          <p:attrName>style.visibility</p:attrName>
                                        </p:attrNameLst>
                                      </p:cBhvr>
                                      <p:to>
                                        <p:strVal val="visible"/>
                                      </p:to>
                                    </p:set>
                                  </p:childTnLst>
                                </p:cTn>
                              </p:par>
                            </p:childTnLst>
                          </p:cTn>
                        </p:par>
                        <p:par>
                          <p:cTn id="28" fill="hold" nodeType="afterGroup">
                            <p:stCondLst>
                              <p:cond delay="7000"/>
                            </p:stCondLst>
                            <p:childTnLst>
                              <p:par>
                                <p:cTn id="29" presetID="1" presetClass="entr" presetSubtype="0" fill="hold" grpId="0" nodeType="afterEffect">
                                  <p:stCondLst>
                                    <p:cond delay="1000"/>
                                  </p:stCondLst>
                                  <p:childTnLst>
                                    <p:set>
                                      <p:cBhvr>
                                        <p:cTn id="30" dur="1" fill="hold">
                                          <p:stCondLst>
                                            <p:cond delay="0"/>
                                          </p:stCondLst>
                                        </p:cTn>
                                        <p:tgtEl>
                                          <p:spTgt spid="27659"/>
                                        </p:tgtEl>
                                        <p:attrNameLst>
                                          <p:attrName>style.visibility</p:attrName>
                                        </p:attrNameLst>
                                      </p:cBhvr>
                                      <p:to>
                                        <p:strVal val="visible"/>
                                      </p:to>
                                    </p:set>
                                  </p:childTnLst>
                                </p:cTn>
                              </p:par>
                            </p:childTnLst>
                          </p:cTn>
                        </p:par>
                        <p:par>
                          <p:cTn id="31" fill="hold" nodeType="afterGroup">
                            <p:stCondLst>
                              <p:cond delay="8000"/>
                            </p:stCondLst>
                            <p:childTnLst>
                              <p:par>
                                <p:cTn id="32" presetID="1" presetClass="entr" presetSubtype="0" fill="hold" grpId="0" nodeType="afterEffect">
                                  <p:stCondLst>
                                    <p:cond delay="1000"/>
                                  </p:stCondLst>
                                  <p:childTnLst>
                                    <p:set>
                                      <p:cBhvr>
                                        <p:cTn id="33" dur="1" fill="hold">
                                          <p:stCondLst>
                                            <p:cond delay="0"/>
                                          </p:stCondLst>
                                        </p:cTn>
                                        <p:tgtEl>
                                          <p:spTgt spid="27660"/>
                                        </p:tgtEl>
                                        <p:attrNameLst>
                                          <p:attrName>style.visibility</p:attrName>
                                        </p:attrNameLst>
                                      </p:cBhvr>
                                      <p:to>
                                        <p:strVal val="visible"/>
                                      </p:to>
                                    </p:set>
                                  </p:childTnLst>
                                </p:cTn>
                              </p:par>
                            </p:childTnLst>
                          </p:cTn>
                        </p:par>
                        <p:par>
                          <p:cTn id="34" fill="hold" nodeType="afterGroup">
                            <p:stCondLst>
                              <p:cond delay="9000"/>
                            </p:stCondLst>
                            <p:childTnLst>
                              <p:par>
                                <p:cTn id="35" presetID="1" presetClass="entr" presetSubtype="0" fill="hold" grpId="0" nodeType="afterEffect">
                                  <p:stCondLst>
                                    <p:cond delay="1000"/>
                                  </p:stCondLst>
                                  <p:childTnLst>
                                    <p:set>
                                      <p:cBhvr>
                                        <p:cTn id="36" dur="1" fill="hold">
                                          <p:stCondLst>
                                            <p:cond delay="0"/>
                                          </p:stCondLst>
                                        </p:cTn>
                                        <p:tgtEl>
                                          <p:spTgt spid="27661"/>
                                        </p:tgtEl>
                                        <p:attrNameLst>
                                          <p:attrName>style.visibility</p:attrName>
                                        </p:attrNameLst>
                                      </p:cBhvr>
                                      <p:to>
                                        <p:strVal val="visible"/>
                                      </p:to>
                                    </p:set>
                                  </p:childTnLst>
                                </p:cTn>
                              </p:par>
                            </p:childTnLst>
                          </p:cTn>
                        </p:par>
                        <p:par>
                          <p:cTn id="37" fill="hold" nodeType="afterGroup">
                            <p:stCondLst>
                              <p:cond delay="10000"/>
                            </p:stCondLst>
                            <p:childTnLst>
                              <p:par>
                                <p:cTn id="38" presetID="1" presetClass="entr" presetSubtype="0" fill="hold" grpId="0" nodeType="afterEffect">
                                  <p:stCondLst>
                                    <p:cond delay="1000"/>
                                  </p:stCondLst>
                                  <p:childTnLst>
                                    <p:set>
                                      <p:cBhvr>
                                        <p:cTn id="39" dur="1" fill="hold">
                                          <p:stCondLst>
                                            <p:cond delay="0"/>
                                          </p:stCondLst>
                                        </p:cTn>
                                        <p:tgtEl>
                                          <p:spTgt spid="27662"/>
                                        </p:tgtEl>
                                        <p:attrNameLst>
                                          <p:attrName>style.visibility</p:attrName>
                                        </p:attrNameLst>
                                      </p:cBhvr>
                                      <p:to>
                                        <p:strVal val="visible"/>
                                      </p:to>
                                    </p:set>
                                  </p:childTnLst>
                                </p:cTn>
                              </p:par>
                            </p:childTnLst>
                          </p:cTn>
                        </p:par>
                        <p:par>
                          <p:cTn id="40" fill="hold" nodeType="afterGroup">
                            <p:stCondLst>
                              <p:cond delay="11000"/>
                            </p:stCondLst>
                            <p:childTnLst>
                              <p:par>
                                <p:cTn id="41" presetID="1" presetClass="entr" presetSubtype="0" fill="hold" grpId="0" nodeType="afterEffect">
                                  <p:stCondLst>
                                    <p:cond delay="1000"/>
                                  </p:stCondLst>
                                  <p:childTnLst>
                                    <p:set>
                                      <p:cBhvr>
                                        <p:cTn id="42" dur="1" fill="hold">
                                          <p:stCondLst>
                                            <p:cond delay="0"/>
                                          </p:stCondLst>
                                        </p:cTn>
                                        <p:tgtEl>
                                          <p:spTgt spid="27663"/>
                                        </p:tgtEl>
                                        <p:attrNameLst>
                                          <p:attrName>style.visibility</p:attrName>
                                        </p:attrNameLst>
                                      </p:cBhvr>
                                      <p:to>
                                        <p:strVal val="visible"/>
                                      </p:to>
                                    </p:set>
                                  </p:childTnLst>
                                </p:cTn>
                              </p:par>
                            </p:childTnLst>
                          </p:cTn>
                        </p:par>
                        <p:par>
                          <p:cTn id="43" fill="hold" nodeType="afterGroup">
                            <p:stCondLst>
                              <p:cond delay="12000"/>
                            </p:stCondLst>
                            <p:childTnLst>
                              <p:par>
                                <p:cTn id="44" presetID="1" presetClass="entr" presetSubtype="0" fill="hold" grpId="0" nodeType="afterEffect">
                                  <p:stCondLst>
                                    <p:cond delay="1000"/>
                                  </p:stCondLst>
                                  <p:childTnLst>
                                    <p:set>
                                      <p:cBhvr>
                                        <p:cTn id="45" dur="1" fill="hold">
                                          <p:stCondLst>
                                            <p:cond delay="0"/>
                                          </p:stCondLst>
                                        </p:cTn>
                                        <p:tgtEl>
                                          <p:spTgt spid="27664"/>
                                        </p:tgtEl>
                                        <p:attrNameLst>
                                          <p:attrName>style.visibility</p:attrName>
                                        </p:attrNameLst>
                                      </p:cBhvr>
                                      <p:to>
                                        <p:strVal val="visible"/>
                                      </p:to>
                                    </p:set>
                                  </p:childTnLst>
                                </p:cTn>
                              </p:par>
                            </p:childTnLst>
                          </p:cTn>
                        </p:par>
                        <p:par>
                          <p:cTn id="46" fill="hold" nodeType="afterGroup">
                            <p:stCondLst>
                              <p:cond delay="13000"/>
                            </p:stCondLst>
                            <p:childTnLst>
                              <p:par>
                                <p:cTn id="47" presetID="1" presetClass="entr" presetSubtype="0" fill="hold" grpId="0" nodeType="afterEffect">
                                  <p:stCondLst>
                                    <p:cond delay="1000"/>
                                  </p:stCondLst>
                                  <p:childTnLst>
                                    <p:set>
                                      <p:cBhvr>
                                        <p:cTn id="48" dur="1" fill="hold">
                                          <p:stCondLst>
                                            <p:cond delay="0"/>
                                          </p:stCondLst>
                                        </p:cTn>
                                        <p:tgtEl>
                                          <p:spTgt spid="27665"/>
                                        </p:tgtEl>
                                        <p:attrNameLst>
                                          <p:attrName>style.visibility</p:attrName>
                                        </p:attrNameLst>
                                      </p:cBhvr>
                                      <p:to>
                                        <p:strVal val="visible"/>
                                      </p:to>
                                    </p:set>
                                  </p:childTnLst>
                                </p:cTn>
                              </p:par>
                            </p:childTnLst>
                          </p:cTn>
                        </p:par>
                        <p:par>
                          <p:cTn id="49" fill="hold" nodeType="afterGroup">
                            <p:stCondLst>
                              <p:cond delay="14000"/>
                            </p:stCondLst>
                            <p:childTnLst>
                              <p:par>
                                <p:cTn id="50" presetID="1" presetClass="entr" presetSubtype="0" fill="hold" grpId="0" nodeType="afterEffect">
                                  <p:stCondLst>
                                    <p:cond delay="1000"/>
                                  </p:stCondLst>
                                  <p:childTnLst>
                                    <p:set>
                                      <p:cBhvr>
                                        <p:cTn id="51" dur="1" fill="hold">
                                          <p:stCondLst>
                                            <p:cond delay="0"/>
                                          </p:stCondLst>
                                        </p:cTn>
                                        <p:tgtEl>
                                          <p:spTgt spid="27666"/>
                                        </p:tgtEl>
                                        <p:attrNameLst>
                                          <p:attrName>style.visibility</p:attrName>
                                        </p:attrNameLst>
                                      </p:cBhvr>
                                      <p:to>
                                        <p:strVal val="visible"/>
                                      </p:to>
                                    </p:set>
                                  </p:childTnLst>
                                </p:cTn>
                              </p:par>
                            </p:childTnLst>
                          </p:cTn>
                        </p:par>
                        <p:par>
                          <p:cTn id="52" fill="hold" nodeType="afterGroup">
                            <p:stCondLst>
                              <p:cond delay="15000"/>
                            </p:stCondLst>
                            <p:childTnLst>
                              <p:par>
                                <p:cTn id="53" presetID="1" presetClass="entr" presetSubtype="0" fill="hold" grpId="0" nodeType="afterEffect">
                                  <p:stCondLst>
                                    <p:cond delay="1000"/>
                                  </p:stCondLst>
                                  <p:childTnLst>
                                    <p:set>
                                      <p:cBhvr>
                                        <p:cTn id="54" dur="1" fill="hold">
                                          <p:stCondLst>
                                            <p:cond delay="0"/>
                                          </p:stCondLst>
                                        </p:cTn>
                                        <p:tgtEl>
                                          <p:spTgt spid="27667"/>
                                        </p:tgtEl>
                                        <p:attrNameLst>
                                          <p:attrName>style.visibility</p:attrName>
                                        </p:attrNameLst>
                                      </p:cBhvr>
                                      <p:to>
                                        <p:strVal val="visible"/>
                                      </p:to>
                                    </p:set>
                                  </p:childTnLst>
                                </p:cTn>
                              </p:par>
                            </p:childTnLst>
                          </p:cTn>
                        </p:par>
                        <p:par>
                          <p:cTn id="55" fill="hold" nodeType="afterGroup">
                            <p:stCondLst>
                              <p:cond delay="16000"/>
                            </p:stCondLst>
                            <p:childTnLst>
                              <p:par>
                                <p:cTn id="56" presetID="1" presetClass="entr" presetSubtype="0" fill="hold" grpId="0" nodeType="afterEffect">
                                  <p:stCondLst>
                                    <p:cond delay="1000"/>
                                  </p:stCondLst>
                                  <p:childTnLst>
                                    <p:set>
                                      <p:cBhvr>
                                        <p:cTn id="57" dur="1" fill="hold">
                                          <p:stCondLst>
                                            <p:cond delay="0"/>
                                          </p:stCondLst>
                                        </p:cTn>
                                        <p:tgtEl>
                                          <p:spTgt spid="27668"/>
                                        </p:tgtEl>
                                        <p:attrNameLst>
                                          <p:attrName>style.visibility</p:attrName>
                                        </p:attrNameLst>
                                      </p:cBhvr>
                                      <p:to>
                                        <p:strVal val="visible"/>
                                      </p:to>
                                    </p:set>
                                  </p:childTnLst>
                                </p:cTn>
                              </p:par>
                            </p:childTnLst>
                          </p:cTn>
                        </p:par>
                        <p:par>
                          <p:cTn id="58" fill="hold" nodeType="afterGroup">
                            <p:stCondLst>
                              <p:cond delay="17000"/>
                            </p:stCondLst>
                            <p:childTnLst>
                              <p:par>
                                <p:cTn id="59" presetID="1" presetClass="entr" presetSubtype="0" fill="hold" grpId="0" nodeType="afterEffect">
                                  <p:stCondLst>
                                    <p:cond delay="1000"/>
                                  </p:stCondLst>
                                  <p:childTnLst>
                                    <p:set>
                                      <p:cBhvr>
                                        <p:cTn id="60" dur="1" fill="hold">
                                          <p:stCondLst>
                                            <p:cond delay="0"/>
                                          </p:stCondLst>
                                        </p:cTn>
                                        <p:tgtEl>
                                          <p:spTgt spid="27669"/>
                                        </p:tgtEl>
                                        <p:attrNameLst>
                                          <p:attrName>style.visibility</p:attrName>
                                        </p:attrNameLst>
                                      </p:cBhvr>
                                      <p:to>
                                        <p:strVal val="visible"/>
                                      </p:to>
                                    </p:set>
                                  </p:childTnLst>
                                </p:cTn>
                              </p:par>
                            </p:childTnLst>
                          </p:cTn>
                        </p:par>
                        <p:par>
                          <p:cTn id="61" fill="hold" nodeType="afterGroup">
                            <p:stCondLst>
                              <p:cond delay="18000"/>
                            </p:stCondLst>
                            <p:childTnLst>
                              <p:par>
                                <p:cTn id="62" presetID="1" presetClass="entr" presetSubtype="0" fill="hold" grpId="0" nodeType="afterEffect">
                                  <p:stCondLst>
                                    <p:cond delay="1000"/>
                                  </p:stCondLst>
                                  <p:childTnLst>
                                    <p:set>
                                      <p:cBhvr>
                                        <p:cTn id="63" dur="1" fill="hold">
                                          <p:stCondLst>
                                            <p:cond delay="0"/>
                                          </p:stCondLst>
                                        </p:cTn>
                                        <p:tgtEl>
                                          <p:spTgt spid="27670"/>
                                        </p:tgtEl>
                                        <p:attrNameLst>
                                          <p:attrName>style.visibility</p:attrName>
                                        </p:attrNameLst>
                                      </p:cBhvr>
                                      <p:to>
                                        <p:strVal val="visible"/>
                                      </p:to>
                                    </p:set>
                                  </p:childTnLst>
                                </p:cTn>
                              </p:par>
                            </p:childTnLst>
                          </p:cTn>
                        </p:par>
                        <p:par>
                          <p:cTn id="64" fill="hold" nodeType="afterGroup">
                            <p:stCondLst>
                              <p:cond delay="19000"/>
                            </p:stCondLst>
                            <p:childTnLst>
                              <p:par>
                                <p:cTn id="65" presetID="1" presetClass="entr" presetSubtype="0" fill="hold" grpId="0" nodeType="afterEffect">
                                  <p:stCondLst>
                                    <p:cond delay="1000"/>
                                  </p:stCondLst>
                                  <p:childTnLst>
                                    <p:set>
                                      <p:cBhvr>
                                        <p:cTn id="66" dur="1" fill="hold">
                                          <p:stCondLst>
                                            <p:cond delay="0"/>
                                          </p:stCondLst>
                                        </p:cTn>
                                        <p:tgtEl>
                                          <p:spTgt spid="27671"/>
                                        </p:tgtEl>
                                        <p:attrNameLst>
                                          <p:attrName>style.visibility</p:attrName>
                                        </p:attrNameLst>
                                      </p:cBhvr>
                                      <p:to>
                                        <p:strVal val="visible"/>
                                      </p:to>
                                    </p:set>
                                  </p:childTnLst>
                                </p:cTn>
                              </p:par>
                            </p:childTnLst>
                          </p:cTn>
                        </p:par>
                        <p:par>
                          <p:cTn id="67" fill="hold" nodeType="afterGroup">
                            <p:stCondLst>
                              <p:cond delay="20000"/>
                            </p:stCondLst>
                            <p:childTnLst>
                              <p:par>
                                <p:cTn id="68" presetID="1" presetClass="entr" presetSubtype="0" fill="hold" grpId="0" nodeType="afterEffect">
                                  <p:stCondLst>
                                    <p:cond delay="1000"/>
                                  </p:stCondLst>
                                  <p:childTnLst>
                                    <p:set>
                                      <p:cBhvr>
                                        <p:cTn id="69" dur="1" fill="hold">
                                          <p:stCondLst>
                                            <p:cond delay="0"/>
                                          </p:stCondLst>
                                        </p:cTn>
                                        <p:tgtEl>
                                          <p:spTgt spid="27672"/>
                                        </p:tgtEl>
                                        <p:attrNameLst>
                                          <p:attrName>style.visibility</p:attrName>
                                        </p:attrNameLst>
                                      </p:cBhvr>
                                      <p:to>
                                        <p:strVal val="visible"/>
                                      </p:to>
                                    </p:set>
                                  </p:childTnLst>
                                </p:cTn>
                              </p:par>
                            </p:childTnLst>
                          </p:cTn>
                        </p:par>
                        <p:par>
                          <p:cTn id="70" fill="hold" nodeType="afterGroup">
                            <p:stCondLst>
                              <p:cond delay="21000"/>
                            </p:stCondLst>
                            <p:childTnLst>
                              <p:par>
                                <p:cTn id="71" presetID="1" presetClass="entr" presetSubtype="0" fill="hold" grpId="0" nodeType="afterEffect">
                                  <p:stCondLst>
                                    <p:cond delay="1000"/>
                                  </p:stCondLst>
                                  <p:childTnLst>
                                    <p:set>
                                      <p:cBhvr>
                                        <p:cTn id="72" dur="1" fill="hold">
                                          <p:stCondLst>
                                            <p:cond delay="0"/>
                                          </p:stCondLst>
                                        </p:cTn>
                                        <p:tgtEl>
                                          <p:spTgt spid="27673"/>
                                        </p:tgtEl>
                                        <p:attrNameLst>
                                          <p:attrName>style.visibility</p:attrName>
                                        </p:attrNameLst>
                                      </p:cBhvr>
                                      <p:to>
                                        <p:strVal val="visible"/>
                                      </p:to>
                                    </p:set>
                                  </p:childTnLst>
                                </p:cTn>
                              </p:par>
                            </p:childTnLst>
                          </p:cTn>
                        </p:par>
                        <p:par>
                          <p:cTn id="73" fill="hold" nodeType="afterGroup">
                            <p:stCondLst>
                              <p:cond delay="22000"/>
                            </p:stCondLst>
                            <p:childTnLst>
                              <p:par>
                                <p:cTn id="74" presetID="1" presetClass="entr" presetSubtype="0" fill="hold" grpId="0" nodeType="afterEffect">
                                  <p:stCondLst>
                                    <p:cond delay="1000"/>
                                  </p:stCondLst>
                                  <p:childTnLst>
                                    <p:set>
                                      <p:cBhvr>
                                        <p:cTn id="75" dur="1" fill="hold">
                                          <p:stCondLst>
                                            <p:cond delay="0"/>
                                          </p:stCondLst>
                                        </p:cTn>
                                        <p:tgtEl>
                                          <p:spTgt spid="27674"/>
                                        </p:tgtEl>
                                        <p:attrNameLst>
                                          <p:attrName>style.visibility</p:attrName>
                                        </p:attrNameLst>
                                      </p:cBhvr>
                                      <p:to>
                                        <p:strVal val="visible"/>
                                      </p:to>
                                    </p:set>
                                  </p:childTnLst>
                                </p:cTn>
                              </p:par>
                            </p:childTnLst>
                          </p:cTn>
                        </p:par>
                        <p:par>
                          <p:cTn id="76" fill="hold" nodeType="afterGroup">
                            <p:stCondLst>
                              <p:cond delay="23000"/>
                            </p:stCondLst>
                            <p:childTnLst>
                              <p:par>
                                <p:cTn id="77" presetID="1" presetClass="entr" presetSubtype="0" fill="hold" grpId="0" nodeType="afterEffect">
                                  <p:stCondLst>
                                    <p:cond delay="1000"/>
                                  </p:stCondLst>
                                  <p:childTnLst>
                                    <p:set>
                                      <p:cBhvr>
                                        <p:cTn id="78" dur="1" fill="hold">
                                          <p:stCondLst>
                                            <p:cond delay="0"/>
                                          </p:stCondLst>
                                        </p:cTn>
                                        <p:tgtEl>
                                          <p:spTgt spid="27675"/>
                                        </p:tgtEl>
                                        <p:attrNameLst>
                                          <p:attrName>style.visibility</p:attrName>
                                        </p:attrNameLst>
                                      </p:cBhvr>
                                      <p:to>
                                        <p:strVal val="visible"/>
                                      </p:to>
                                    </p:set>
                                  </p:childTnLst>
                                </p:cTn>
                              </p:par>
                            </p:childTnLst>
                          </p:cTn>
                        </p:par>
                        <p:par>
                          <p:cTn id="79" fill="hold" nodeType="afterGroup">
                            <p:stCondLst>
                              <p:cond delay="24000"/>
                            </p:stCondLst>
                            <p:childTnLst>
                              <p:par>
                                <p:cTn id="80" presetID="1" presetClass="entr" presetSubtype="0" fill="hold" grpId="0" nodeType="afterEffect">
                                  <p:stCondLst>
                                    <p:cond delay="1000"/>
                                  </p:stCondLst>
                                  <p:childTnLst>
                                    <p:set>
                                      <p:cBhvr>
                                        <p:cTn id="81" dur="1" fill="hold">
                                          <p:stCondLst>
                                            <p:cond delay="0"/>
                                          </p:stCondLst>
                                        </p:cTn>
                                        <p:tgtEl>
                                          <p:spTgt spid="27676"/>
                                        </p:tgtEl>
                                        <p:attrNameLst>
                                          <p:attrName>style.visibility</p:attrName>
                                        </p:attrNameLst>
                                      </p:cBhvr>
                                      <p:to>
                                        <p:strVal val="visible"/>
                                      </p:to>
                                    </p:set>
                                  </p:childTnLst>
                                </p:cTn>
                              </p:par>
                            </p:childTnLst>
                          </p:cTn>
                        </p:par>
                        <p:par>
                          <p:cTn id="82" fill="hold" nodeType="afterGroup">
                            <p:stCondLst>
                              <p:cond delay="25000"/>
                            </p:stCondLst>
                            <p:childTnLst>
                              <p:par>
                                <p:cTn id="83" presetID="1" presetClass="entr" presetSubtype="0" fill="hold" grpId="0" nodeType="afterEffect">
                                  <p:stCondLst>
                                    <p:cond delay="1000"/>
                                  </p:stCondLst>
                                  <p:childTnLst>
                                    <p:set>
                                      <p:cBhvr>
                                        <p:cTn id="84" dur="1" fill="hold">
                                          <p:stCondLst>
                                            <p:cond delay="0"/>
                                          </p:stCondLst>
                                        </p:cTn>
                                        <p:tgtEl>
                                          <p:spTgt spid="27677"/>
                                        </p:tgtEl>
                                        <p:attrNameLst>
                                          <p:attrName>style.visibility</p:attrName>
                                        </p:attrNameLst>
                                      </p:cBhvr>
                                      <p:to>
                                        <p:strVal val="visible"/>
                                      </p:to>
                                    </p:set>
                                  </p:childTnLst>
                                </p:cTn>
                              </p:par>
                            </p:childTnLst>
                          </p:cTn>
                        </p:par>
                        <p:par>
                          <p:cTn id="85" fill="hold" nodeType="afterGroup">
                            <p:stCondLst>
                              <p:cond delay="26000"/>
                            </p:stCondLst>
                            <p:childTnLst>
                              <p:par>
                                <p:cTn id="86" presetID="1" presetClass="entr" presetSubtype="0" fill="hold" grpId="0" nodeType="afterEffect">
                                  <p:stCondLst>
                                    <p:cond delay="1000"/>
                                  </p:stCondLst>
                                  <p:childTnLst>
                                    <p:set>
                                      <p:cBhvr>
                                        <p:cTn id="87" dur="1" fill="hold">
                                          <p:stCondLst>
                                            <p:cond delay="0"/>
                                          </p:stCondLst>
                                        </p:cTn>
                                        <p:tgtEl>
                                          <p:spTgt spid="27678"/>
                                        </p:tgtEl>
                                        <p:attrNameLst>
                                          <p:attrName>style.visibility</p:attrName>
                                        </p:attrNameLst>
                                      </p:cBhvr>
                                      <p:to>
                                        <p:strVal val="visible"/>
                                      </p:to>
                                    </p:set>
                                  </p:childTnLst>
                                </p:cTn>
                              </p:par>
                            </p:childTnLst>
                          </p:cTn>
                        </p:par>
                        <p:par>
                          <p:cTn id="88" fill="hold" nodeType="afterGroup">
                            <p:stCondLst>
                              <p:cond delay="27000"/>
                            </p:stCondLst>
                            <p:childTnLst>
                              <p:par>
                                <p:cTn id="89" presetID="1" presetClass="entr" presetSubtype="0" fill="hold" grpId="0" nodeType="afterEffect">
                                  <p:stCondLst>
                                    <p:cond delay="1000"/>
                                  </p:stCondLst>
                                  <p:childTnLst>
                                    <p:set>
                                      <p:cBhvr>
                                        <p:cTn id="90" dur="1" fill="hold">
                                          <p:stCondLst>
                                            <p:cond delay="0"/>
                                          </p:stCondLst>
                                        </p:cTn>
                                        <p:tgtEl>
                                          <p:spTgt spid="27679"/>
                                        </p:tgtEl>
                                        <p:attrNameLst>
                                          <p:attrName>style.visibility</p:attrName>
                                        </p:attrNameLst>
                                      </p:cBhvr>
                                      <p:to>
                                        <p:strVal val="visible"/>
                                      </p:to>
                                    </p:set>
                                  </p:childTnLst>
                                </p:cTn>
                              </p:par>
                            </p:childTnLst>
                          </p:cTn>
                        </p:par>
                        <p:par>
                          <p:cTn id="91" fill="hold" nodeType="afterGroup">
                            <p:stCondLst>
                              <p:cond delay="28000"/>
                            </p:stCondLst>
                            <p:childTnLst>
                              <p:par>
                                <p:cTn id="92" presetID="1" presetClass="entr" presetSubtype="0" fill="hold" grpId="0" nodeType="afterEffect">
                                  <p:stCondLst>
                                    <p:cond delay="1000"/>
                                  </p:stCondLst>
                                  <p:childTnLst>
                                    <p:set>
                                      <p:cBhvr>
                                        <p:cTn id="93" dur="1" fill="hold">
                                          <p:stCondLst>
                                            <p:cond delay="0"/>
                                          </p:stCondLst>
                                        </p:cTn>
                                        <p:tgtEl>
                                          <p:spTgt spid="27680"/>
                                        </p:tgtEl>
                                        <p:attrNameLst>
                                          <p:attrName>style.visibility</p:attrName>
                                        </p:attrNameLst>
                                      </p:cBhvr>
                                      <p:to>
                                        <p:strVal val="visible"/>
                                      </p:to>
                                    </p:set>
                                  </p:childTnLst>
                                </p:cTn>
                              </p:par>
                            </p:childTnLst>
                          </p:cTn>
                        </p:par>
                        <p:par>
                          <p:cTn id="94" fill="hold" nodeType="afterGroup">
                            <p:stCondLst>
                              <p:cond delay="29000"/>
                            </p:stCondLst>
                            <p:childTnLst>
                              <p:par>
                                <p:cTn id="95" presetID="1" presetClass="entr" presetSubtype="0" fill="hold" grpId="0" nodeType="afterEffect">
                                  <p:stCondLst>
                                    <p:cond delay="1000"/>
                                  </p:stCondLst>
                                  <p:childTnLst>
                                    <p:set>
                                      <p:cBhvr>
                                        <p:cTn id="96" dur="1" fill="hold">
                                          <p:stCondLst>
                                            <p:cond delay="0"/>
                                          </p:stCondLst>
                                        </p:cTn>
                                        <p:tgtEl>
                                          <p:spTgt spid="27681"/>
                                        </p:tgtEl>
                                        <p:attrNameLst>
                                          <p:attrName>style.visibility</p:attrName>
                                        </p:attrNameLst>
                                      </p:cBhvr>
                                      <p:to>
                                        <p:strVal val="visible"/>
                                      </p:to>
                                    </p:set>
                                  </p:childTnLst>
                                  <p:subTnLst>
                                    <p:audio>
                                      <p:cMediaNode>
                                        <p:cTn display="0" masterRel="sameClick">
                                          <p:stCondLst>
                                            <p:cond evt="begin" delay="0">
                                              <p:tn val="95"/>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nimBg="1"/>
      <p:bldP spid="27652" grpId="0" animBg="1"/>
      <p:bldP spid="27653" grpId="0" animBg="1"/>
      <p:bldP spid="27654" grpId="0" animBg="1"/>
      <p:bldP spid="27655" grpId="0" animBg="1"/>
      <p:bldP spid="27656" grpId="0" animBg="1"/>
      <p:bldP spid="27657" grpId="0" animBg="1"/>
      <p:bldP spid="27658" grpId="0" animBg="1"/>
      <p:bldP spid="27659" grpId="0" animBg="1"/>
      <p:bldP spid="27660" grpId="0" animBg="1"/>
      <p:bldP spid="27661" grpId="0" animBg="1"/>
      <p:bldP spid="27662" grpId="0" animBg="1"/>
      <p:bldP spid="27663" grpId="0" animBg="1"/>
      <p:bldP spid="27664" grpId="0" animBg="1"/>
      <p:bldP spid="27665" grpId="0" animBg="1"/>
      <p:bldP spid="27666" grpId="0" animBg="1"/>
      <p:bldP spid="27667" grpId="0" animBg="1"/>
      <p:bldP spid="27668" grpId="0" animBg="1"/>
      <p:bldP spid="27669" grpId="0" animBg="1"/>
      <p:bldP spid="27670" grpId="0" animBg="1"/>
      <p:bldP spid="27671" grpId="0" animBg="1"/>
      <p:bldP spid="27672" grpId="0" animBg="1"/>
      <p:bldP spid="27673" grpId="0" animBg="1"/>
      <p:bldP spid="27674" grpId="0" animBg="1"/>
      <p:bldP spid="27675" grpId="0" animBg="1"/>
      <p:bldP spid="27676" grpId="0" animBg="1"/>
      <p:bldP spid="27677" grpId="0" animBg="1"/>
      <p:bldP spid="27678" grpId="0" animBg="1"/>
      <p:bldP spid="27679" grpId="0" animBg="1"/>
      <p:bldP spid="27680" grpId="0" animBg="1"/>
      <p:bldP spid="2768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848791"/>
            <a:ext cx="8515350" cy="926306"/>
          </a:xfrm>
        </p:spPr>
        <p:txBody>
          <a:bodyPr>
            <a:noAutofit/>
          </a:bodyPr>
          <a:lstStyle/>
          <a:p>
            <a:pPr>
              <a:lnSpc>
                <a:spcPct val="107000"/>
              </a:lnSpc>
              <a:spcAft>
                <a:spcPts val="600"/>
              </a:spcAft>
            </a:pPr>
            <a:r>
              <a:rPr lang="en-AU" sz="3000" dirty="0">
                <a:latin typeface="Berlin Sans FB" panose="020E0602020502020306" pitchFamily="34" charset="0"/>
                <a:ea typeface="Calibri" panose="020F0502020204030204" pitchFamily="34" charset="0"/>
                <a:cs typeface="Times New Roman" panose="02020603050405020304" pitchFamily="18" charset="0"/>
              </a:rPr>
              <a:t/>
            </a:r>
            <a:br>
              <a:rPr lang="en-AU" sz="3000" dirty="0">
                <a:latin typeface="Berlin Sans FB" panose="020E0602020502020306" pitchFamily="34" charset="0"/>
                <a:ea typeface="Calibri" panose="020F0502020204030204" pitchFamily="34" charset="0"/>
                <a:cs typeface="Times New Roman" panose="02020603050405020304" pitchFamily="18" charset="0"/>
              </a:rPr>
            </a:br>
            <a:r>
              <a:rPr lang="en-AU" sz="3000" dirty="0">
                <a:latin typeface="Berlin Sans FB" panose="020E0602020502020306" pitchFamily="34" charset="0"/>
                <a:ea typeface="Calibri" panose="020F0502020204030204" pitchFamily="34" charset="0"/>
                <a:cs typeface="Times New Roman" panose="02020603050405020304" pitchFamily="18" charset="0"/>
              </a:rPr>
              <a:t>6. The resources of an economic system, called Factors of Production are grouped into four categories which are…</a:t>
            </a:r>
            <a:r>
              <a:rPr lang="en-AU" sz="900" dirty="0">
                <a:latin typeface="Berlin Sans FB" panose="020E0602020502020306" pitchFamily="34" charset="0"/>
                <a:ea typeface="Calibri" panose="020F0502020204030204" pitchFamily="34" charset="0"/>
                <a:cs typeface="Times New Roman" panose="02020603050405020304" pitchFamily="18" charset="0"/>
              </a:rPr>
              <a:t/>
            </a:r>
            <a:br>
              <a:rPr lang="en-AU" sz="900"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2700" dirty="0">
                <a:latin typeface="Berlin Sans FB" panose="020E0602020502020306" pitchFamily="34" charset="0"/>
                <a:ea typeface="Calibri" panose="020F0502020204030204" pitchFamily="34" charset="0"/>
                <a:cs typeface="Times New Roman" panose="02020603050405020304" pitchFamily="18" charset="0"/>
              </a:rPr>
              <a:t/>
            </a:r>
            <a:br>
              <a:rPr lang="en-AU" sz="2700" dirty="0">
                <a:latin typeface="Berlin Sans FB" panose="020E0602020502020306" pitchFamily="34" charset="0"/>
                <a:ea typeface="Calibri" panose="020F0502020204030204" pitchFamily="34" charset="0"/>
                <a:cs typeface="Times New Roman" panose="02020603050405020304" pitchFamily="18" charset="0"/>
              </a:rPr>
            </a:br>
            <a:endParaRPr lang="en-AU" sz="2700" dirty="0">
              <a:latin typeface="Berlin Sans FB" panose="020E0602020502020306" pitchFamily="34" charset="0"/>
            </a:endParaRPr>
          </a:p>
        </p:txBody>
      </p:sp>
      <p:sp>
        <p:nvSpPr>
          <p:cNvPr id="3" name="Content Placeholder 2"/>
          <p:cNvSpPr>
            <a:spLocks noGrp="1"/>
          </p:cNvSpPr>
          <p:nvPr>
            <p:ph idx="1"/>
          </p:nvPr>
        </p:nvSpPr>
        <p:spPr>
          <a:xfrm>
            <a:off x="424821" y="1775097"/>
            <a:ext cx="7886700" cy="3263504"/>
          </a:xfrm>
        </p:spPr>
        <p:txBody>
          <a:bodyPr>
            <a:normAutofit/>
          </a:bodyPr>
          <a:lstStyle/>
          <a:p>
            <a:pPr marL="257175" indent="-257175">
              <a:lnSpc>
                <a:spcPct val="107000"/>
              </a:lnSpc>
              <a:spcAft>
                <a:spcPts val="600"/>
              </a:spcAft>
              <a:buFont typeface="+mj-lt"/>
              <a:buAutoNum type="alphaLcPeriod"/>
              <a:tabLst>
                <a:tab pos="342900" algn="l"/>
              </a:tabLst>
            </a:pPr>
            <a:r>
              <a:rPr lang="en-AU" sz="2800" dirty="0" smtClean="0">
                <a:latin typeface="Berlin Sans FB" panose="020E0602020502020306" pitchFamily="34" charset="0"/>
                <a:ea typeface="Calibri" panose="020F0502020204030204" pitchFamily="34" charset="0"/>
                <a:cs typeface="Times New Roman" panose="02020603050405020304" pitchFamily="18" charset="0"/>
              </a:rPr>
              <a:t>    traditional</a:t>
            </a:r>
            <a:r>
              <a:rPr lang="en-AU" sz="2800" dirty="0">
                <a:latin typeface="Berlin Sans FB" panose="020E0602020502020306" pitchFamily="34" charset="0"/>
                <a:ea typeface="Calibri" panose="020F0502020204030204" pitchFamily="34" charset="0"/>
                <a:cs typeface="Times New Roman" panose="02020603050405020304" pitchFamily="18" charset="0"/>
              </a:rPr>
              <a:t>, command, market, and mixed.</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smtClean="0">
                <a:latin typeface="Berlin Sans FB" panose="020E0602020502020306" pitchFamily="34" charset="0"/>
                <a:ea typeface="Calibri" panose="020F0502020204030204" pitchFamily="34" charset="0"/>
                <a:cs typeface="Times New Roman" panose="02020603050405020304" pitchFamily="18" charset="0"/>
              </a:rPr>
              <a:t>    land</a:t>
            </a:r>
            <a:r>
              <a:rPr lang="en-AU" sz="2800" dirty="0">
                <a:latin typeface="Berlin Sans FB" panose="020E0602020502020306" pitchFamily="34" charset="0"/>
                <a:ea typeface="Calibri" panose="020F0502020204030204" pitchFamily="34" charset="0"/>
                <a:cs typeface="Times New Roman" panose="02020603050405020304" pitchFamily="18" charset="0"/>
              </a:rPr>
              <a:t>, capital, labour, and entrepreneurs.</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smtClean="0">
                <a:latin typeface="Berlin Sans FB" panose="020E0602020502020306" pitchFamily="34" charset="0"/>
                <a:ea typeface="Calibri" panose="020F0502020204030204" pitchFamily="34" charset="0"/>
                <a:cs typeface="Times New Roman" panose="02020603050405020304" pitchFamily="18" charset="0"/>
              </a:rPr>
              <a:t>    monopoly</a:t>
            </a:r>
            <a:r>
              <a:rPr lang="en-AU" sz="2800" dirty="0">
                <a:latin typeface="Berlin Sans FB" panose="020E0602020502020306" pitchFamily="34" charset="0"/>
                <a:ea typeface="Calibri" panose="020F0502020204030204" pitchFamily="34" charset="0"/>
                <a:cs typeface="Times New Roman" panose="02020603050405020304" pitchFamily="18" charset="0"/>
              </a:rPr>
              <a:t>, oligopoly, private, and government.</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smtClean="0">
                <a:latin typeface="Berlin Sans FB" panose="020E0602020502020306" pitchFamily="34" charset="0"/>
                <a:ea typeface="Calibri" panose="020F0502020204030204" pitchFamily="34" charset="0"/>
                <a:cs typeface="Times New Roman" panose="02020603050405020304" pitchFamily="18" charset="0"/>
              </a:rPr>
              <a:t>    local</a:t>
            </a:r>
            <a:r>
              <a:rPr lang="en-AU" sz="2800" dirty="0">
                <a:latin typeface="Berlin Sans FB" panose="020E0602020502020306" pitchFamily="34" charset="0"/>
                <a:ea typeface="Calibri" panose="020F0502020204030204" pitchFamily="34" charset="0"/>
                <a:cs typeface="Times New Roman" panose="02020603050405020304" pitchFamily="18" charset="0"/>
              </a:rPr>
              <a:t>, central, national, and global.</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p:txBody>
      </p:sp>
      <p:sp>
        <p:nvSpPr>
          <p:cNvPr id="27651" name="Oval 3"/>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30</a:t>
            </a:r>
          </a:p>
        </p:txBody>
      </p:sp>
      <p:sp>
        <p:nvSpPr>
          <p:cNvPr id="27652" name="Oval 4"/>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29</a:t>
            </a:r>
          </a:p>
        </p:txBody>
      </p:sp>
      <p:sp>
        <p:nvSpPr>
          <p:cNvPr id="27653" name="Oval 5"/>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28</a:t>
            </a:r>
          </a:p>
        </p:txBody>
      </p:sp>
      <p:sp>
        <p:nvSpPr>
          <p:cNvPr id="27654" name="Oval 6"/>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27</a:t>
            </a:r>
          </a:p>
        </p:txBody>
      </p:sp>
      <p:sp>
        <p:nvSpPr>
          <p:cNvPr id="27655" name="Oval 7"/>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26</a:t>
            </a:r>
          </a:p>
        </p:txBody>
      </p:sp>
      <p:sp>
        <p:nvSpPr>
          <p:cNvPr id="27656" name="Oval 8"/>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25</a:t>
            </a:r>
          </a:p>
        </p:txBody>
      </p:sp>
      <p:sp>
        <p:nvSpPr>
          <p:cNvPr id="27657" name="Oval 9"/>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24</a:t>
            </a:r>
          </a:p>
        </p:txBody>
      </p:sp>
      <p:sp>
        <p:nvSpPr>
          <p:cNvPr id="27658" name="Oval 10"/>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23</a:t>
            </a:r>
          </a:p>
        </p:txBody>
      </p:sp>
      <p:sp>
        <p:nvSpPr>
          <p:cNvPr id="27659" name="Oval 11"/>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22</a:t>
            </a:r>
          </a:p>
        </p:txBody>
      </p:sp>
      <p:sp>
        <p:nvSpPr>
          <p:cNvPr id="27660" name="Oval 12"/>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21</a:t>
            </a:r>
          </a:p>
        </p:txBody>
      </p:sp>
      <p:sp>
        <p:nvSpPr>
          <p:cNvPr id="27661" name="Oval 13"/>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20</a:t>
            </a:r>
          </a:p>
        </p:txBody>
      </p:sp>
      <p:sp>
        <p:nvSpPr>
          <p:cNvPr id="27662" name="Oval 14"/>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19</a:t>
            </a:r>
          </a:p>
        </p:txBody>
      </p:sp>
      <p:sp>
        <p:nvSpPr>
          <p:cNvPr id="27663" name="Oval 15"/>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18</a:t>
            </a:r>
          </a:p>
        </p:txBody>
      </p:sp>
      <p:sp>
        <p:nvSpPr>
          <p:cNvPr id="27664" name="Oval 16"/>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17</a:t>
            </a:r>
          </a:p>
        </p:txBody>
      </p:sp>
      <p:sp>
        <p:nvSpPr>
          <p:cNvPr id="27665" name="Oval 17"/>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16</a:t>
            </a:r>
          </a:p>
        </p:txBody>
      </p:sp>
      <p:sp>
        <p:nvSpPr>
          <p:cNvPr id="27666" name="Oval 18"/>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15</a:t>
            </a:r>
          </a:p>
        </p:txBody>
      </p:sp>
      <p:sp>
        <p:nvSpPr>
          <p:cNvPr id="27667" name="Oval 19"/>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14</a:t>
            </a:r>
          </a:p>
        </p:txBody>
      </p:sp>
      <p:sp>
        <p:nvSpPr>
          <p:cNvPr id="27668" name="Oval 20"/>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13</a:t>
            </a:r>
          </a:p>
        </p:txBody>
      </p:sp>
      <p:sp>
        <p:nvSpPr>
          <p:cNvPr id="27669" name="Oval 21"/>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12</a:t>
            </a:r>
          </a:p>
        </p:txBody>
      </p:sp>
      <p:sp>
        <p:nvSpPr>
          <p:cNvPr id="27670" name="Oval 22"/>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11</a:t>
            </a:r>
          </a:p>
        </p:txBody>
      </p:sp>
      <p:sp>
        <p:nvSpPr>
          <p:cNvPr id="27671" name="Oval 23"/>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10</a:t>
            </a:r>
          </a:p>
        </p:txBody>
      </p:sp>
      <p:sp>
        <p:nvSpPr>
          <p:cNvPr id="27672" name="Oval 24"/>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9</a:t>
            </a:r>
          </a:p>
        </p:txBody>
      </p:sp>
      <p:sp>
        <p:nvSpPr>
          <p:cNvPr id="27673" name="Oval 25"/>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8</a:t>
            </a:r>
          </a:p>
        </p:txBody>
      </p:sp>
      <p:sp>
        <p:nvSpPr>
          <p:cNvPr id="27674" name="Oval 26"/>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7</a:t>
            </a:r>
          </a:p>
        </p:txBody>
      </p:sp>
      <p:sp>
        <p:nvSpPr>
          <p:cNvPr id="27675" name="Oval 27"/>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6</a:t>
            </a:r>
          </a:p>
        </p:txBody>
      </p:sp>
      <p:sp>
        <p:nvSpPr>
          <p:cNvPr id="27676" name="Oval 28"/>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5</a:t>
            </a:r>
          </a:p>
        </p:txBody>
      </p:sp>
      <p:sp>
        <p:nvSpPr>
          <p:cNvPr id="27677" name="Oval 29"/>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4</a:t>
            </a:r>
          </a:p>
        </p:txBody>
      </p:sp>
      <p:sp>
        <p:nvSpPr>
          <p:cNvPr id="27678" name="Oval 30"/>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3</a:t>
            </a:r>
          </a:p>
        </p:txBody>
      </p:sp>
      <p:sp>
        <p:nvSpPr>
          <p:cNvPr id="27679" name="Oval 31"/>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2</a:t>
            </a:r>
          </a:p>
        </p:txBody>
      </p:sp>
      <p:sp>
        <p:nvSpPr>
          <p:cNvPr id="27680" name="Oval 32"/>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1</a:t>
            </a:r>
          </a:p>
        </p:txBody>
      </p:sp>
      <p:sp>
        <p:nvSpPr>
          <p:cNvPr id="27681" name="Oval 33"/>
          <p:cNvSpPr>
            <a:spLocks noChangeArrowheads="1"/>
          </p:cNvSpPr>
          <p:nvPr/>
        </p:nvSpPr>
        <p:spPr bwMode="auto">
          <a:xfrm>
            <a:off x="7848369" y="3763693"/>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rPr>
              <a:t>End</a:t>
            </a:r>
          </a:p>
        </p:txBody>
      </p:sp>
    </p:spTree>
    <p:extLst>
      <p:ext uri="{BB962C8B-B14F-4D97-AF65-F5344CB8AC3E}">
        <p14:creationId xmlns:p14="http://schemas.microsoft.com/office/powerpoint/2010/main" val="33943954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27652"/>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27653"/>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27654"/>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27655"/>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27656"/>
                                        </p:tgtEl>
                                        <p:attrNameLst>
                                          <p:attrName>style.visibility</p:attrName>
                                        </p:attrNameLst>
                                      </p:cBhvr>
                                      <p:to>
                                        <p:strVal val="visible"/>
                                      </p:to>
                                    </p:set>
                                  </p:childTnLst>
                                </p:cTn>
                              </p:par>
                            </p:childTnLst>
                          </p:cTn>
                        </p:par>
                        <p:par>
                          <p:cTn id="22" fill="hold" nodeType="afterGroup">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27657"/>
                                        </p:tgtEl>
                                        <p:attrNameLst>
                                          <p:attrName>style.visibility</p:attrName>
                                        </p:attrNameLst>
                                      </p:cBhvr>
                                      <p:to>
                                        <p:strVal val="visible"/>
                                      </p:to>
                                    </p:set>
                                  </p:childTnLst>
                                </p:cTn>
                              </p:par>
                            </p:childTnLst>
                          </p:cTn>
                        </p:par>
                        <p:par>
                          <p:cTn id="25" fill="hold" nodeType="afterGroup">
                            <p:stCondLst>
                              <p:cond delay="6000"/>
                            </p:stCondLst>
                            <p:childTnLst>
                              <p:par>
                                <p:cTn id="26" presetID="1" presetClass="entr" presetSubtype="0" fill="hold" grpId="0" nodeType="afterEffect">
                                  <p:stCondLst>
                                    <p:cond delay="1000"/>
                                  </p:stCondLst>
                                  <p:childTnLst>
                                    <p:set>
                                      <p:cBhvr>
                                        <p:cTn id="27" dur="1" fill="hold">
                                          <p:stCondLst>
                                            <p:cond delay="0"/>
                                          </p:stCondLst>
                                        </p:cTn>
                                        <p:tgtEl>
                                          <p:spTgt spid="27658"/>
                                        </p:tgtEl>
                                        <p:attrNameLst>
                                          <p:attrName>style.visibility</p:attrName>
                                        </p:attrNameLst>
                                      </p:cBhvr>
                                      <p:to>
                                        <p:strVal val="visible"/>
                                      </p:to>
                                    </p:set>
                                  </p:childTnLst>
                                </p:cTn>
                              </p:par>
                            </p:childTnLst>
                          </p:cTn>
                        </p:par>
                        <p:par>
                          <p:cTn id="28" fill="hold" nodeType="afterGroup">
                            <p:stCondLst>
                              <p:cond delay="7000"/>
                            </p:stCondLst>
                            <p:childTnLst>
                              <p:par>
                                <p:cTn id="29" presetID="1" presetClass="entr" presetSubtype="0" fill="hold" grpId="0" nodeType="afterEffect">
                                  <p:stCondLst>
                                    <p:cond delay="1000"/>
                                  </p:stCondLst>
                                  <p:childTnLst>
                                    <p:set>
                                      <p:cBhvr>
                                        <p:cTn id="30" dur="1" fill="hold">
                                          <p:stCondLst>
                                            <p:cond delay="0"/>
                                          </p:stCondLst>
                                        </p:cTn>
                                        <p:tgtEl>
                                          <p:spTgt spid="27659"/>
                                        </p:tgtEl>
                                        <p:attrNameLst>
                                          <p:attrName>style.visibility</p:attrName>
                                        </p:attrNameLst>
                                      </p:cBhvr>
                                      <p:to>
                                        <p:strVal val="visible"/>
                                      </p:to>
                                    </p:set>
                                  </p:childTnLst>
                                </p:cTn>
                              </p:par>
                            </p:childTnLst>
                          </p:cTn>
                        </p:par>
                        <p:par>
                          <p:cTn id="31" fill="hold" nodeType="afterGroup">
                            <p:stCondLst>
                              <p:cond delay="8000"/>
                            </p:stCondLst>
                            <p:childTnLst>
                              <p:par>
                                <p:cTn id="32" presetID="1" presetClass="entr" presetSubtype="0" fill="hold" grpId="0" nodeType="afterEffect">
                                  <p:stCondLst>
                                    <p:cond delay="1000"/>
                                  </p:stCondLst>
                                  <p:childTnLst>
                                    <p:set>
                                      <p:cBhvr>
                                        <p:cTn id="33" dur="1" fill="hold">
                                          <p:stCondLst>
                                            <p:cond delay="0"/>
                                          </p:stCondLst>
                                        </p:cTn>
                                        <p:tgtEl>
                                          <p:spTgt spid="27660"/>
                                        </p:tgtEl>
                                        <p:attrNameLst>
                                          <p:attrName>style.visibility</p:attrName>
                                        </p:attrNameLst>
                                      </p:cBhvr>
                                      <p:to>
                                        <p:strVal val="visible"/>
                                      </p:to>
                                    </p:set>
                                  </p:childTnLst>
                                </p:cTn>
                              </p:par>
                            </p:childTnLst>
                          </p:cTn>
                        </p:par>
                        <p:par>
                          <p:cTn id="34" fill="hold" nodeType="afterGroup">
                            <p:stCondLst>
                              <p:cond delay="9000"/>
                            </p:stCondLst>
                            <p:childTnLst>
                              <p:par>
                                <p:cTn id="35" presetID="1" presetClass="entr" presetSubtype="0" fill="hold" grpId="0" nodeType="afterEffect">
                                  <p:stCondLst>
                                    <p:cond delay="1000"/>
                                  </p:stCondLst>
                                  <p:childTnLst>
                                    <p:set>
                                      <p:cBhvr>
                                        <p:cTn id="36" dur="1" fill="hold">
                                          <p:stCondLst>
                                            <p:cond delay="0"/>
                                          </p:stCondLst>
                                        </p:cTn>
                                        <p:tgtEl>
                                          <p:spTgt spid="27661"/>
                                        </p:tgtEl>
                                        <p:attrNameLst>
                                          <p:attrName>style.visibility</p:attrName>
                                        </p:attrNameLst>
                                      </p:cBhvr>
                                      <p:to>
                                        <p:strVal val="visible"/>
                                      </p:to>
                                    </p:set>
                                  </p:childTnLst>
                                </p:cTn>
                              </p:par>
                            </p:childTnLst>
                          </p:cTn>
                        </p:par>
                        <p:par>
                          <p:cTn id="37" fill="hold" nodeType="afterGroup">
                            <p:stCondLst>
                              <p:cond delay="10000"/>
                            </p:stCondLst>
                            <p:childTnLst>
                              <p:par>
                                <p:cTn id="38" presetID="1" presetClass="entr" presetSubtype="0" fill="hold" grpId="0" nodeType="afterEffect">
                                  <p:stCondLst>
                                    <p:cond delay="1000"/>
                                  </p:stCondLst>
                                  <p:childTnLst>
                                    <p:set>
                                      <p:cBhvr>
                                        <p:cTn id="39" dur="1" fill="hold">
                                          <p:stCondLst>
                                            <p:cond delay="0"/>
                                          </p:stCondLst>
                                        </p:cTn>
                                        <p:tgtEl>
                                          <p:spTgt spid="27662"/>
                                        </p:tgtEl>
                                        <p:attrNameLst>
                                          <p:attrName>style.visibility</p:attrName>
                                        </p:attrNameLst>
                                      </p:cBhvr>
                                      <p:to>
                                        <p:strVal val="visible"/>
                                      </p:to>
                                    </p:set>
                                  </p:childTnLst>
                                </p:cTn>
                              </p:par>
                            </p:childTnLst>
                          </p:cTn>
                        </p:par>
                        <p:par>
                          <p:cTn id="40" fill="hold" nodeType="afterGroup">
                            <p:stCondLst>
                              <p:cond delay="11000"/>
                            </p:stCondLst>
                            <p:childTnLst>
                              <p:par>
                                <p:cTn id="41" presetID="1" presetClass="entr" presetSubtype="0" fill="hold" grpId="0" nodeType="afterEffect">
                                  <p:stCondLst>
                                    <p:cond delay="1000"/>
                                  </p:stCondLst>
                                  <p:childTnLst>
                                    <p:set>
                                      <p:cBhvr>
                                        <p:cTn id="42" dur="1" fill="hold">
                                          <p:stCondLst>
                                            <p:cond delay="0"/>
                                          </p:stCondLst>
                                        </p:cTn>
                                        <p:tgtEl>
                                          <p:spTgt spid="27663"/>
                                        </p:tgtEl>
                                        <p:attrNameLst>
                                          <p:attrName>style.visibility</p:attrName>
                                        </p:attrNameLst>
                                      </p:cBhvr>
                                      <p:to>
                                        <p:strVal val="visible"/>
                                      </p:to>
                                    </p:set>
                                  </p:childTnLst>
                                </p:cTn>
                              </p:par>
                            </p:childTnLst>
                          </p:cTn>
                        </p:par>
                        <p:par>
                          <p:cTn id="43" fill="hold" nodeType="afterGroup">
                            <p:stCondLst>
                              <p:cond delay="12000"/>
                            </p:stCondLst>
                            <p:childTnLst>
                              <p:par>
                                <p:cTn id="44" presetID="1" presetClass="entr" presetSubtype="0" fill="hold" grpId="0" nodeType="afterEffect">
                                  <p:stCondLst>
                                    <p:cond delay="1000"/>
                                  </p:stCondLst>
                                  <p:childTnLst>
                                    <p:set>
                                      <p:cBhvr>
                                        <p:cTn id="45" dur="1" fill="hold">
                                          <p:stCondLst>
                                            <p:cond delay="0"/>
                                          </p:stCondLst>
                                        </p:cTn>
                                        <p:tgtEl>
                                          <p:spTgt spid="27664"/>
                                        </p:tgtEl>
                                        <p:attrNameLst>
                                          <p:attrName>style.visibility</p:attrName>
                                        </p:attrNameLst>
                                      </p:cBhvr>
                                      <p:to>
                                        <p:strVal val="visible"/>
                                      </p:to>
                                    </p:set>
                                  </p:childTnLst>
                                </p:cTn>
                              </p:par>
                            </p:childTnLst>
                          </p:cTn>
                        </p:par>
                        <p:par>
                          <p:cTn id="46" fill="hold" nodeType="afterGroup">
                            <p:stCondLst>
                              <p:cond delay="13000"/>
                            </p:stCondLst>
                            <p:childTnLst>
                              <p:par>
                                <p:cTn id="47" presetID="1" presetClass="entr" presetSubtype="0" fill="hold" grpId="0" nodeType="afterEffect">
                                  <p:stCondLst>
                                    <p:cond delay="1000"/>
                                  </p:stCondLst>
                                  <p:childTnLst>
                                    <p:set>
                                      <p:cBhvr>
                                        <p:cTn id="48" dur="1" fill="hold">
                                          <p:stCondLst>
                                            <p:cond delay="0"/>
                                          </p:stCondLst>
                                        </p:cTn>
                                        <p:tgtEl>
                                          <p:spTgt spid="27665"/>
                                        </p:tgtEl>
                                        <p:attrNameLst>
                                          <p:attrName>style.visibility</p:attrName>
                                        </p:attrNameLst>
                                      </p:cBhvr>
                                      <p:to>
                                        <p:strVal val="visible"/>
                                      </p:to>
                                    </p:set>
                                  </p:childTnLst>
                                </p:cTn>
                              </p:par>
                            </p:childTnLst>
                          </p:cTn>
                        </p:par>
                        <p:par>
                          <p:cTn id="49" fill="hold" nodeType="afterGroup">
                            <p:stCondLst>
                              <p:cond delay="14000"/>
                            </p:stCondLst>
                            <p:childTnLst>
                              <p:par>
                                <p:cTn id="50" presetID="1" presetClass="entr" presetSubtype="0" fill="hold" grpId="0" nodeType="afterEffect">
                                  <p:stCondLst>
                                    <p:cond delay="1000"/>
                                  </p:stCondLst>
                                  <p:childTnLst>
                                    <p:set>
                                      <p:cBhvr>
                                        <p:cTn id="51" dur="1" fill="hold">
                                          <p:stCondLst>
                                            <p:cond delay="0"/>
                                          </p:stCondLst>
                                        </p:cTn>
                                        <p:tgtEl>
                                          <p:spTgt spid="27666"/>
                                        </p:tgtEl>
                                        <p:attrNameLst>
                                          <p:attrName>style.visibility</p:attrName>
                                        </p:attrNameLst>
                                      </p:cBhvr>
                                      <p:to>
                                        <p:strVal val="visible"/>
                                      </p:to>
                                    </p:set>
                                  </p:childTnLst>
                                </p:cTn>
                              </p:par>
                            </p:childTnLst>
                          </p:cTn>
                        </p:par>
                        <p:par>
                          <p:cTn id="52" fill="hold" nodeType="afterGroup">
                            <p:stCondLst>
                              <p:cond delay="15000"/>
                            </p:stCondLst>
                            <p:childTnLst>
                              <p:par>
                                <p:cTn id="53" presetID="1" presetClass="entr" presetSubtype="0" fill="hold" grpId="0" nodeType="afterEffect">
                                  <p:stCondLst>
                                    <p:cond delay="1000"/>
                                  </p:stCondLst>
                                  <p:childTnLst>
                                    <p:set>
                                      <p:cBhvr>
                                        <p:cTn id="54" dur="1" fill="hold">
                                          <p:stCondLst>
                                            <p:cond delay="0"/>
                                          </p:stCondLst>
                                        </p:cTn>
                                        <p:tgtEl>
                                          <p:spTgt spid="27667"/>
                                        </p:tgtEl>
                                        <p:attrNameLst>
                                          <p:attrName>style.visibility</p:attrName>
                                        </p:attrNameLst>
                                      </p:cBhvr>
                                      <p:to>
                                        <p:strVal val="visible"/>
                                      </p:to>
                                    </p:set>
                                  </p:childTnLst>
                                </p:cTn>
                              </p:par>
                            </p:childTnLst>
                          </p:cTn>
                        </p:par>
                        <p:par>
                          <p:cTn id="55" fill="hold" nodeType="afterGroup">
                            <p:stCondLst>
                              <p:cond delay="16000"/>
                            </p:stCondLst>
                            <p:childTnLst>
                              <p:par>
                                <p:cTn id="56" presetID="1" presetClass="entr" presetSubtype="0" fill="hold" grpId="0" nodeType="afterEffect">
                                  <p:stCondLst>
                                    <p:cond delay="1000"/>
                                  </p:stCondLst>
                                  <p:childTnLst>
                                    <p:set>
                                      <p:cBhvr>
                                        <p:cTn id="57" dur="1" fill="hold">
                                          <p:stCondLst>
                                            <p:cond delay="0"/>
                                          </p:stCondLst>
                                        </p:cTn>
                                        <p:tgtEl>
                                          <p:spTgt spid="27668"/>
                                        </p:tgtEl>
                                        <p:attrNameLst>
                                          <p:attrName>style.visibility</p:attrName>
                                        </p:attrNameLst>
                                      </p:cBhvr>
                                      <p:to>
                                        <p:strVal val="visible"/>
                                      </p:to>
                                    </p:set>
                                  </p:childTnLst>
                                </p:cTn>
                              </p:par>
                            </p:childTnLst>
                          </p:cTn>
                        </p:par>
                        <p:par>
                          <p:cTn id="58" fill="hold" nodeType="afterGroup">
                            <p:stCondLst>
                              <p:cond delay="17000"/>
                            </p:stCondLst>
                            <p:childTnLst>
                              <p:par>
                                <p:cTn id="59" presetID="1" presetClass="entr" presetSubtype="0" fill="hold" grpId="0" nodeType="afterEffect">
                                  <p:stCondLst>
                                    <p:cond delay="1000"/>
                                  </p:stCondLst>
                                  <p:childTnLst>
                                    <p:set>
                                      <p:cBhvr>
                                        <p:cTn id="60" dur="1" fill="hold">
                                          <p:stCondLst>
                                            <p:cond delay="0"/>
                                          </p:stCondLst>
                                        </p:cTn>
                                        <p:tgtEl>
                                          <p:spTgt spid="27669"/>
                                        </p:tgtEl>
                                        <p:attrNameLst>
                                          <p:attrName>style.visibility</p:attrName>
                                        </p:attrNameLst>
                                      </p:cBhvr>
                                      <p:to>
                                        <p:strVal val="visible"/>
                                      </p:to>
                                    </p:set>
                                  </p:childTnLst>
                                </p:cTn>
                              </p:par>
                            </p:childTnLst>
                          </p:cTn>
                        </p:par>
                        <p:par>
                          <p:cTn id="61" fill="hold" nodeType="afterGroup">
                            <p:stCondLst>
                              <p:cond delay="18000"/>
                            </p:stCondLst>
                            <p:childTnLst>
                              <p:par>
                                <p:cTn id="62" presetID="1" presetClass="entr" presetSubtype="0" fill="hold" grpId="0" nodeType="afterEffect">
                                  <p:stCondLst>
                                    <p:cond delay="1000"/>
                                  </p:stCondLst>
                                  <p:childTnLst>
                                    <p:set>
                                      <p:cBhvr>
                                        <p:cTn id="63" dur="1" fill="hold">
                                          <p:stCondLst>
                                            <p:cond delay="0"/>
                                          </p:stCondLst>
                                        </p:cTn>
                                        <p:tgtEl>
                                          <p:spTgt spid="27670"/>
                                        </p:tgtEl>
                                        <p:attrNameLst>
                                          <p:attrName>style.visibility</p:attrName>
                                        </p:attrNameLst>
                                      </p:cBhvr>
                                      <p:to>
                                        <p:strVal val="visible"/>
                                      </p:to>
                                    </p:set>
                                  </p:childTnLst>
                                </p:cTn>
                              </p:par>
                            </p:childTnLst>
                          </p:cTn>
                        </p:par>
                        <p:par>
                          <p:cTn id="64" fill="hold" nodeType="afterGroup">
                            <p:stCondLst>
                              <p:cond delay="19000"/>
                            </p:stCondLst>
                            <p:childTnLst>
                              <p:par>
                                <p:cTn id="65" presetID="1" presetClass="entr" presetSubtype="0" fill="hold" grpId="0" nodeType="afterEffect">
                                  <p:stCondLst>
                                    <p:cond delay="1000"/>
                                  </p:stCondLst>
                                  <p:childTnLst>
                                    <p:set>
                                      <p:cBhvr>
                                        <p:cTn id="66" dur="1" fill="hold">
                                          <p:stCondLst>
                                            <p:cond delay="0"/>
                                          </p:stCondLst>
                                        </p:cTn>
                                        <p:tgtEl>
                                          <p:spTgt spid="27671"/>
                                        </p:tgtEl>
                                        <p:attrNameLst>
                                          <p:attrName>style.visibility</p:attrName>
                                        </p:attrNameLst>
                                      </p:cBhvr>
                                      <p:to>
                                        <p:strVal val="visible"/>
                                      </p:to>
                                    </p:set>
                                  </p:childTnLst>
                                </p:cTn>
                              </p:par>
                            </p:childTnLst>
                          </p:cTn>
                        </p:par>
                        <p:par>
                          <p:cTn id="67" fill="hold" nodeType="afterGroup">
                            <p:stCondLst>
                              <p:cond delay="20000"/>
                            </p:stCondLst>
                            <p:childTnLst>
                              <p:par>
                                <p:cTn id="68" presetID="1" presetClass="entr" presetSubtype="0" fill="hold" grpId="0" nodeType="afterEffect">
                                  <p:stCondLst>
                                    <p:cond delay="1000"/>
                                  </p:stCondLst>
                                  <p:childTnLst>
                                    <p:set>
                                      <p:cBhvr>
                                        <p:cTn id="69" dur="1" fill="hold">
                                          <p:stCondLst>
                                            <p:cond delay="0"/>
                                          </p:stCondLst>
                                        </p:cTn>
                                        <p:tgtEl>
                                          <p:spTgt spid="27672"/>
                                        </p:tgtEl>
                                        <p:attrNameLst>
                                          <p:attrName>style.visibility</p:attrName>
                                        </p:attrNameLst>
                                      </p:cBhvr>
                                      <p:to>
                                        <p:strVal val="visible"/>
                                      </p:to>
                                    </p:set>
                                  </p:childTnLst>
                                </p:cTn>
                              </p:par>
                            </p:childTnLst>
                          </p:cTn>
                        </p:par>
                        <p:par>
                          <p:cTn id="70" fill="hold" nodeType="afterGroup">
                            <p:stCondLst>
                              <p:cond delay="21000"/>
                            </p:stCondLst>
                            <p:childTnLst>
                              <p:par>
                                <p:cTn id="71" presetID="1" presetClass="entr" presetSubtype="0" fill="hold" grpId="0" nodeType="afterEffect">
                                  <p:stCondLst>
                                    <p:cond delay="1000"/>
                                  </p:stCondLst>
                                  <p:childTnLst>
                                    <p:set>
                                      <p:cBhvr>
                                        <p:cTn id="72" dur="1" fill="hold">
                                          <p:stCondLst>
                                            <p:cond delay="0"/>
                                          </p:stCondLst>
                                        </p:cTn>
                                        <p:tgtEl>
                                          <p:spTgt spid="27673"/>
                                        </p:tgtEl>
                                        <p:attrNameLst>
                                          <p:attrName>style.visibility</p:attrName>
                                        </p:attrNameLst>
                                      </p:cBhvr>
                                      <p:to>
                                        <p:strVal val="visible"/>
                                      </p:to>
                                    </p:set>
                                  </p:childTnLst>
                                </p:cTn>
                              </p:par>
                            </p:childTnLst>
                          </p:cTn>
                        </p:par>
                        <p:par>
                          <p:cTn id="73" fill="hold" nodeType="afterGroup">
                            <p:stCondLst>
                              <p:cond delay="22000"/>
                            </p:stCondLst>
                            <p:childTnLst>
                              <p:par>
                                <p:cTn id="74" presetID="1" presetClass="entr" presetSubtype="0" fill="hold" grpId="0" nodeType="afterEffect">
                                  <p:stCondLst>
                                    <p:cond delay="1000"/>
                                  </p:stCondLst>
                                  <p:childTnLst>
                                    <p:set>
                                      <p:cBhvr>
                                        <p:cTn id="75" dur="1" fill="hold">
                                          <p:stCondLst>
                                            <p:cond delay="0"/>
                                          </p:stCondLst>
                                        </p:cTn>
                                        <p:tgtEl>
                                          <p:spTgt spid="27674"/>
                                        </p:tgtEl>
                                        <p:attrNameLst>
                                          <p:attrName>style.visibility</p:attrName>
                                        </p:attrNameLst>
                                      </p:cBhvr>
                                      <p:to>
                                        <p:strVal val="visible"/>
                                      </p:to>
                                    </p:set>
                                  </p:childTnLst>
                                </p:cTn>
                              </p:par>
                            </p:childTnLst>
                          </p:cTn>
                        </p:par>
                        <p:par>
                          <p:cTn id="76" fill="hold" nodeType="afterGroup">
                            <p:stCondLst>
                              <p:cond delay="23000"/>
                            </p:stCondLst>
                            <p:childTnLst>
                              <p:par>
                                <p:cTn id="77" presetID="1" presetClass="entr" presetSubtype="0" fill="hold" grpId="0" nodeType="afterEffect">
                                  <p:stCondLst>
                                    <p:cond delay="1000"/>
                                  </p:stCondLst>
                                  <p:childTnLst>
                                    <p:set>
                                      <p:cBhvr>
                                        <p:cTn id="78" dur="1" fill="hold">
                                          <p:stCondLst>
                                            <p:cond delay="0"/>
                                          </p:stCondLst>
                                        </p:cTn>
                                        <p:tgtEl>
                                          <p:spTgt spid="27675"/>
                                        </p:tgtEl>
                                        <p:attrNameLst>
                                          <p:attrName>style.visibility</p:attrName>
                                        </p:attrNameLst>
                                      </p:cBhvr>
                                      <p:to>
                                        <p:strVal val="visible"/>
                                      </p:to>
                                    </p:set>
                                  </p:childTnLst>
                                </p:cTn>
                              </p:par>
                            </p:childTnLst>
                          </p:cTn>
                        </p:par>
                        <p:par>
                          <p:cTn id="79" fill="hold" nodeType="afterGroup">
                            <p:stCondLst>
                              <p:cond delay="24000"/>
                            </p:stCondLst>
                            <p:childTnLst>
                              <p:par>
                                <p:cTn id="80" presetID="1" presetClass="entr" presetSubtype="0" fill="hold" grpId="0" nodeType="afterEffect">
                                  <p:stCondLst>
                                    <p:cond delay="1000"/>
                                  </p:stCondLst>
                                  <p:childTnLst>
                                    <p:set>
                                      <p:cBhvr>
                                        <p:cTn id="81" dur="1" fill="hold">
                                          <p:stCondLst>
                                            <p:cond delay="0"/>
                                          </p:stCondLst>
                                        </p:cTn>
                                        <p:tgtEl>
                                          <p:spTgt spid="27676"/>
                                        </p:tgtEl>
                                        <p:attrNameLst>
                                          <p:attrName>style.visibility</p:attrName>
                                        </p:attrNameLst>
                                      </p:cBhvr>
                                      <p:to>
                                        <p:strVal val="visible"/>
                                      </p:to>
                                    </p:set>
                                  </p:childTnLst>
                                </p:cTn>
                              </p:par>
                            </p:childTnLst>
                          </p:cTn>
                        </p:par>
                        <p:par>
                          <p:cTn id="82" fill="hold" nodeType="afterGroup">
                            <p:stCondLst>
                              <p:cond delay="25000"/>
                            </p:stCondLst>
                            <p:childTnLst>
                              <p:par>
                                <p:cTn id="83" presetID="1" presetClass="entr" presetSubtype="0" fill="hold" grpId="0" nodeType="afterEffect">
                                  <p:stCondLst>
                                    <p:cond delay="1000"/>
                                  </p:stCondLst>
                                  <p:childTnLst>
                                    <p:set>
                                      <p:cBhvr>
                                        <p:cTn id="84" dur="1" fill="hold">
                                          <p:stCondLst>
                                            <p:cond delay="0"/>
                                          </p:stCondLst>
                                        </p:cTn>
                                        <p:tgtEl>
                                          <p:spTgt spid="27677"/>
                                        </p:tgtEl>
                                        <p:attrNameLst>
                                          <p:attrName>style.visibility</p:attrName>
                                        </p:attrNameLst>
                                      </p:cBhvr>
                                      <p:to>
                                        <p:strVal val="visible"/>
                                      </p:to>
                                    </p:set>
                                  </p:childTnLst>
                                </p:cTn>
                              </p:par>
                            </p:childTnLst>
                          </p:cTn>
                        </p:par>
                        <p:par>
                          <p:cTn id="85" fill="hold" nodeType="afterGroup">
                            <p:stCondLst>
                              <p:cond delay="26000"/>
                            </p:stCondLst>
                            <p:childTnLst>
                              <p:par>
                                <p:cTn id="86" presetID="1" presetClass="entr" presetSubtype="0" fill="hold" grpId="0" nodeType="afterEffect">
                                  <p:stCondLst>
                                    <p:cond delay="1000"/>
                                  </p:stCondLst>
                                  <p:childTnLst>
                                    <p:set>
                                      <p:cBhvr>
                                        <p:cTn id="87" dur="1" fill="hold">
                                          <p:stCondLst>
                                            <p:cond delay="0"/>
                                          </p:stCondLst>
                                        </p:cTn>
                                        <p:tgtEl>
                                          <p:spTgt spid="27678"/>
                                        </p:tgtEl>
                                        <p:attrNameLst>
                                          <p:attrName>style.visibility</p:attrName>
                                        </p:attrNameLst>
                                      </p:cBhvr>
                                      <p:to>
                                        <p:strVal val="visible"/>
                                      </p:to>
                                    </p:set>
                                  </p:childTnLst>
                                </p:cTn>
                              </p:par>
                            </p:childTnLst>
                          </p:cTn>
                        </p:par>
                        <p:par>
                          <p:cTn id="88" fill="hold" nodeType="afterGroup">
                            <p:stCondLst>
                              <p:cond delay="27000"/>
                            </p:stCondLst>
                            <p:childTnLst>
                              <p:par>
                                <p:cTn id="89" presetID="1" presetClass="entr" presetSubtype="0" fill="hold" grpId="0" nodeType="afterEffect">
                                  <p:stCondLst>
                                    <p:cond delay="1000"/>
                                  </p:stCondLst>
                                  <p:childTnLst>
                                    <p:set>
                                      <p:cBhvr>
                                        <p:cTn id="90" dur="1" fill="hold">
                                          <p:stCondLst>
                                            <p:cond delay="0"/>
                                          </p:stCondLst>
                                        </p:cTn>
                                        <p:tgtEl>
                                          <p:spTgt spid="27679"/>
                                        </p:tgtEl>
                                        <p:attrNameLst>
                                          <p:attrName>style.visibility</p:attrName>
                                        </p:attrNameLst>
                                      </p:cBhvr>
                                      <p:to>
                                        <p:strVal val="visible"/>
                                      </p:to>
                                    </p:set>
                                  </p:childTnLst>
                                </p:cTn>
                              </p:par>
                            </p:childTnLst>
                          </p:cTn>
                        </p:par>
                        <p:par>
                          <p:cTn id="91" fill="hold" nodeType="afterGroup">
                            <p:stCondLst>
                              <p:cond delay="28000"/>
                            </p:stCondLst>
                            <p:childTnLst>
                              <p:par>
                                <p:cTn id="92" presetID="1" presetClass="entr" presetSubtype="0" fill="hold" grpId="0" nodeType="afterEffect">
                                  <p:stCondLst>
                                    <p:cond delay="1000"/>
                                  </p:stCondLst>
                                  <p:childTnLst>
                                    <p:set>
                                      <p:cBhvr>
                                        <p:cTn id="93" dur="1" fill="hold">
                                          <p:stCondLst>
                                            <p:cond delay="0"/>
                                          </p:stCondLst>
                                        </p:cTn>
                                        <p:tgtEl>
                                          <p:spTgt spid="27680"/>
                                        </p:tgtEl>
                                        <p:attrNameLst>
                                          <p:attrName>style.visibility</p:attrName>
                                        </p:attrNameLst>
                                      </p:cBhvr>
                                      <p:to>
                                        <p:strVal val="visible"/>
                                      </p:to>
                                    </p:set>
                                  </p:childTnLst>
                                </p:cTn>
                              </p:par>
                            </p:childTnLst>
                          </p:cTn>
                        </p:par>
                        <p:par>
                          <p:cTn id="94" fill="hold" nodeType="afterGroup">
                            <p:stCondLst>
                              <p:cond delay="29000"/>
                            </p:stCondLst>
                            <p:childTnLst>
                              <p:par>
                                <p:cTn id="95" presetID="1" presetClass="entr" presetSubtype="0" fill="hold" grpId="0" nodeType="afterEffect">
                                  <p:stCondLst>
                                    <p:cond delay="1000"/>
                                  </p:stCondLst>
                                  <p:childTnLst>
                                    <p:set>
                                      <p:cBhvr>
                                        <p:cTn id="96" dur="1" fill="hold">
                                          <p:stCondLst>
                                            <p:cond delay="0"/>
                                          </p:stCondLst>
                                        </p:cTn>
                                        <p:tgtEl>
                                          <p:spTgt spid="27681"/>
                                        </p:tgtEl>
                                        <p:attrNameLst>
                                          <p:attrName>style.visibility</p:attrName>
                                        </p:attrNameLst>
                                      </p:cBhvr>
                                      <p:to>
                                        <p:strVal val="visible"/>
                                      </p:to>
                                    </p:set>
                                  </p:childTnLst>
                                  <p:subTnLst>
                                    <p:audio>
                                      <p:cMediaNode>
                                        <p:cTn display="0" masterRel="sameClick">
                                          <p:stCondLst>
                                            <p:cond evt="begin" delay="0">
                                              <p:tn val="95"/>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nimBg="1"/>
      <p:bldP spid="27652" grpId="0" animBg="1"/>
      <p:bldP spid="27653" grpId="0" animBg="1"/>
      <p:bldP spid="27654" grpId="0" animBg="1"/>
      <p:bldP spid="27655" grpId="0" animBg="1"/>
      <p:bldP spid="27656" grpId="0" animBg="1"/>
      <p:bldP spid="27657" grpId="0" animBg="1"/>
      <p:bldP spid="27658" grpId="0" animBg="1"/>
      <p:bldP spid="27659" grpId="0" animBg="1"/>
      <p:bldP spid="27660" grpId="0" animBg="1"/>
      <p:bldP spid="27661" grpId="0" animBg="1"/>
      <p:bldP spid="27662" grpId="0" animBg="1"/>
      <p:bldP spid="27663" grpId="0" animBg="1"/>
      <p:bldP spid="27664" grpId="0" animBg="1"/>
      <p:bldP spid="27665" grpId="0" animBg="1"/>
      <p:bldP spid="27666" grpId="0" animBg="1"/>
      <p:bldP spid="27667" grpId="0" animBg="1"/>
      <p:bldP spid="27668" grpId="0" animBg="1"/>
      <p:bldP spid="27669" grpId="0" animBg="1"/>
      <p:bldP spid="27670" grpId="0" animBg="1"/>
      <p:bldP spid="27671" grpId="0" animBg="1"/>
      <p:bldP spid="27672" grpId="0" animBg="1"/>
      <p:bldP spid="27673" grpId="0" animBg="1"/>
      <p:bldP spid="27674" grpId="0" animBg="1"/>
      <p:bldP spid="27675" grpId="0" animBg="1"/>
      <p:bldP spid="27676" grpId="0" animBg="1"/>
      <p:bldP spid="27677" grpId="0" animBg="1"/>
      <p:bldP spid="27678" grpId="0" animBg="1"/>
      <p:bldP spid="27679" grpId="0" animBg="1"/>
      <p:bldP spid="27680" grpId="0" animBg="1"/>
      <p:bldP spid="27681" grpId="0" animBg="1"/>
    </p:bldLst>
  </p:timing>
</p:sld>
</file>

<file path=ppt/theme/theme1.xml><?xml version="1.0" encoding="utf-8"?>
<a:theme xmlns:a="http://schemas.openxmlformats.org/drawingml/2006/main" name="Jachim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Jachim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511</TotalTime>
  <Words>1351</Words>
  <Application>Microsoft Office PowerPoint</Application>
  <PresentationFormat>On-screen Show (16:9)</PresentationFormat>
  <Paragraphs>703</Paragraphs>
  <Slides>34</Slides>
  <Notes>11</Notes>
  <HiddenSlides>0</HiddenSlides>
  <MMClips>0</MMClips>
  <ScaleCrop>false</ScaleCrop>
  <HeadingPairs>
    <vt:vector size="4" baseType="variant">
      <vt:variant>
        <vt:lpstr>Theme</vt:lpstr>
      </vt:variant>
      <vt:variant>
        <vt:i4>4</vt:i4>
      </vt:variant>
      <vt:variant>
        <vt:lpstr>Slide Titles</vt:lpstr>
      </vt:variant>
      <vt:variant>
        <vt:i4>34</vt:i4>
      </vt:variant>
    </vt:vector>
  </HeadingPairs>
  <TitlesOfParts>
    <vt:vector size="38" baseType="lpstr">
      <vt:lpstr>Jachimo template</vt:lpstr>
      <vt:lpstr>1_Jachimo template</vt:lpstr>
      <vt:lpstr>Office Theme</vt:lpstr>
      <vt:lpstr>1_Office Theme</vt:lpstr>
      <vt:lpstr>Economics &amp; Business</vt:lpstr>
      <vt:lpstr>Begin your notes by writing down the following… you have 2 minutes!</vt:lpstr>
      <vt:lpstr>Quiz Time!</vt:lpstr>
      <vt:lpstr>1. Entrepreneurs are motivated mainly by…  </vt:lpstr>
      <vt:lpstr> 2. When a country brings in a product from another country it is a/an…  </vt:lpstr>
      <vt:lpstr> 3. A                 is a person who uses goods.  </vt:lpstr>
      <vt:lpstr> 4. Which is a type of resource?   </vt:lpstr>
      <vt:lpstr> 5. A cost or obligation that occurs infrequently and varies in amount spent from month to month (entertainment, clothing, gas for your car).    </vt:lpstr>
      <vt:lpstr> 6. The resources of an economic system, called Factors of Production are grouped into four categories which are…     </vt:lpstr>
      <vt:lpstr> 7. We do not have enough resources to satisfy peoples' unlimited wants. This is also referred to as:      </vt:lpstr>
      <vt:lpstr> 8. Which of the following is a type of business?       </vt:lpstr>
      <vt:lpstr> 9. Which of the following goods would be considered complements?        </vt:lpstr>
      <vt:lpstr> 10. What is a monopoly?         </vt:lpstr>
      <vt:lpstr>PowerPoint Presentation</vt:lpstr>
      <vt:lpstr>1. Entrepreneurs are motivated mainly by…  </vt:lpstr>
      <vt:lpstr> 2. When a country brings in a product from another country it is a/an…  </vt:lpstr>
      <vt:lpstr> 3. A                 is a person who uses goods.  </vt:lpstr>
      <vt:lpstr> 4. Which is a type of resource?   </vt:lpstr>
      <vt:lpstr> 5. A cost or obligation that occurs infrequently and varies in amount spent from month to month (entertainment, clothing, gas for your car).    </vt:lpstr>
      <vt:lpstr> 6. The resources of an economic system, called Factors of Production are grouped into four categories which are…     </vt:lpstr>
      <vt:lpstr> 7. We do not have enough resources to satisfy peoples' unlimited wants. This is also referred to as:      </vt:lpstr>
      <vt:lpstr> 8. Which of the following is a type of business?       </vt:lpstr>
      <vt:lpstr> 9. Which of the following goods would be considered complements?        </vt:lpstr>
      <vt:lpstr> 10. What is a monopoly?         </vt:lpstr>
      <vt:lpstr>RESULTS?</vt:lpstr>
      <vt:lpstr>ECONOMIST</vt:lpstr>
      <vt:lpstr>Write down the following definition… </vt:lpstr>
      <vt:lpstr>PowerPoint Presentation</vt:lpstr>
      <vt:lpstr>PowerPoint Presentation</vt:lpstr>
      <vt:lpstr>Reflect on the success criteria… </vt:lpstr>
      <vt:lpstr>Consider the following famous quotes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Rebecca Donavon</dc:creator>
  <cp:lastModifiedBy>e4081018</cp:lastModifiedBy>
  <cp:revision>31</cp:revision>
  <dcterms:modified xsi:type="dcterms:W3CDTF">2018-05-02T02:04:31Z</dcterms:modified>
</cp:coreProperties>
</file>