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2" r:id="rId2"/>
    <p:sldMasterId id="2147483678" r:id="rId3"/>
  </p:sldMasterIdLst>
  <p:notesMasterIdLst>
    <p:notesMasterId r:id="rId8"/>
  </p:notesMasterIdLst>
  <p:sldIdLst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5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11F2F-4FB0-45B4-B8DF-EA154A931540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EC8AA33-EB54-4B8A-9729-10F521D507F8}">
      <dgm:prSet phldrT="[Text]"/>
      <dgm:spPr/>
      <dgm:t>
        <a:bodyPr/>
        <a:lstStyle/>
        <a:p>
          <a:r>
            <a:rPr lang="en-AU" dirty="0" smtClean="0"/>
            <a:t>Households</a:t>
          </a:r>
          <a:endParaRPr lang="en-AU" dirty="0"/>
        </a:p>
      </dgm:t>
    </dgm:pt>
    <dgm:pt modelId="{975D7D77-05A4-48D2-B36E-55A7D4BE5CF8}" type="parTrans" cxnId="{03F7209E-7D09-49D3-A4B5-2F61D2B31976}">
      <dgm:prSet/>
      <dgm:spPr/>
      <dgm:t>
        <a:bodyPr/>
        <a:lstStyle/>
        <a:p>
          <a:endParaRPr lang="en-AU"/>
        </a:p>
      </dgm:t>
    </dgm:pt>
    <dgm:pt modelId="{B0B0C656-C76C-4CC2-8D81-8BC6A918EBCB}" type="sibTrans" cxnId="{03F7209E-7D09-49D3-A4B5-2F61D2B3197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AU"/>
        </a:p>
      </dgm:t>
    </dgm:pt>
    <dgm:pt modelId="{FF2589E0-DC13-4D5B-B4F0-2E902D84778B}">
      <dgm:prSet phldrT="[Text]"/>
      <dgm:spPr/>
      <dgm:t>
        <a:bodyPr/>
        <a:lstStyle/>
        <a:p>
          <a:r>
            <a:rPr lang="en-AU" dirty="0" smtClean="0"/>
            <a:t>Public Sector</a:t>
          </a:r>
          <a:endParaRPr lang="en-AU" dirty="0"/>
        </a:p>
      </dgm:t>
    </dgm:pt>
    <dgm:pt modelId="{34C18476-3F7D-4840-B655-DFBA1D764468}" type="parTrans" cxnId="{9BF6F799-9E95-4748-B272-8BA059651D7B}">
      <dgm:prSet/>
      <dgm:spPr/>
      <dgm:t>
        <a:bodyPr/>
        <a:lstStyle/>
        <a:p>
          <a:endParaRPr lang="en-AU"/>
        </a:p>
      </dgm:t>
    </dgm:pt>
    <dgm:pt modelId="{DE21D403-5C38-482C-8D0A-D58EACE18147}" type="sibTrans" cxnId="{9BF6F799-9E95-4748-B272-8BA059651D7B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  <dgm:t>
        <a:bodyPr/>
        <a:lstStyle/>
        <a:p>
          <a:endParaRPr lang="en-AU"/>
        </a:p>
      </dgm:t>
    </dgm:pt>
    <dgm:pt modelId="{76135CCD-65AA-479F-B635-B1A924208641}">
      <dgm:prSet phldrT="[Text]"/>
      <dgm:spPr/>
      <dgm:t>
        <a:bodyPr/>
        <a:lstStyle/>
        <a:p>
          <a:r>
            <a:rPr lang="en-AU" dirty="0" smtClean="0"/>
            <a:t>Overseas Sector</a:t>
          </a:r>
          <a:endParaRPr lang="en-AU" dirty="0"/>
        </a:p>
      </dgm:t>
    </dgm:pt>
    <dgm:pt modelId="{2A2F868B-A8D7-4956-9745-BC9C6602908C}" type="parTrans" cxnId="{62A195A6-3933-407E-A94B-7B6BFF5B74D2}">
      <dgm:prSet/>
      <dgm:spPr/>
      <dgm:t>
        <a:bodyPr/>
        <a:lstStyle/>
        <a:p>
          <a:endParaRPr lang="en-AU"/>
        </a:p>
      </dgm:t>
    </dgm:pt>
    <dgm:pt modelId="{7EDF2676-FBCD-408E-8328-F8582E653C4F}" type="sibTrans" cxnId="{62A195A6-3933-407E-A94B-7B6BFF5B74D2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AU"/>
        </a:p>
      </dgm:t>
    </dgm:pt>
    <dgm:pt modelId="{9D5DD3DE-15D2-4301-8ECB-A0C9C333CF99}">
      <dgm:prSet/>
      <dgm:spPr/>
      <dgm:t>
        <a:bodyPr/>
        <a:lstStyle/>
        <a:p>
          <a:r>
            <a:rPr lang="en-AU" dirty="0" smtClean="0"/>
            <a:t>Financial Sector</a:t>
          </a:r>
          <a:endParaRPr lang="en-AU" dirty="0"/>
        </a:p>
      </dgm:t>
    </dgm:pt>
    <dgm:pt modelId="{431E524E-EF70-4454-8835-1F2A4D2E3DB0}" type="parTrans" cxnId="{4A6C027A-651E-4295-82AF-3E8D3E51DA9A}">
      <dgm:prSet/>
      <dgm:spPr/>
      <dgm:t>
        <a:bodyPr/>
        <a:lstStyle/>
        <a:p>
          <a:endParaRPr lang="en-AU"/>
        </a:p>
      </dgm:t>
    </dgm:pt>
    <dgm:pt modelId="{240CF0DD-EC1B-432E-91A1-28F8BB8545FC}" type="sibTrans" cxnId="{4A6C027A-651E-4295-82AF-3E8D3E51DA9A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AU"/>
        </a:p>
      </dgm:t>
    </dgm:pt>
    <dgm:pt modelId="{73EDDE25-0039-41D0-9D52-94BB0BBDE652}">
      <dgm:prSet/>
      <dgm:spPr/>
      <dgm:t>
        <a:bodyPr/>
        <a:lstStyle/>
        <a:p>
          <a:r>
            <a:rPr lang="en-AU" dirty="0" smtClean="0"/>
            <a:t>Firms</a:t>
          </a:r>
          <a:endParaRPr lang="en-AU" dirty="0"/>
        </a:p>
      </dgm:t>
    </dgm:pt>
    <dgm:pt modelId="{39ED7ADA-7AEF-4545-BB64-4966A125938F}" type="parTrans" cxnId="{DAD51E49-88B8-42CD-8371-EA440A341560}">
      <dgm:prSet/>
      <dgm:spPr/>
      <dgm:t>
        <a:bodyPr/>
        <a:lstStyle/>
        <a:p>
          <a:endParaRPr lang="en-AU"/>
        </a:p>
      </dgm:t>
    </dgm:pt>
    <dgm:pt modelId="{20CB930E-7B7B-4FEB-AD8B-F73485E7E19E}" type="sibTrans" cxnId="{DAD51E49-88B8-42CD-8371-EA440A341560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en-AU"/>
        </a:p>
      </dgm:t>
    </dgm:pt>
    <dgm:pt modelId="{F768AA1B-21BA-4CCE-B350-E19BA0018AFC}" type="pres">
      <dgm:prSet presAssocID="{1F711F2F-4FB0-45B4-B8DF-EA154A931540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AU"/>
        </a:p>
      </dgm:t>
    </dgm:pt>
    <dgm:pt modelId="{1D592E62-58E1-4068-ABC9-2AD8F94F4213}" type="pres">
      <dgm:prSet presAssocID="{5EC8AA33-EB54-4B8A-9729-10F521D507F8}" presName="text1" presStyleCnt="0"/>
      <dgm:spPr/>
    </dgm:pt>
    <dgm:pt modelId="{655C3C72-1F76-4D72-90B3-767959B27259}" type="pres">
      <dgm:prSet presAssocID="{5EC8AA33-EB54-4B8A-9729-10F521D507F8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B95F658-A4AF-466D-86BB-F18A0B1A3C84}" type="pres">
      <dgm:prSet presAssocID="{5EC8AA33-EB54-4B8A-9729-10F521D507F8}" presName="textaccent1" presStyleCnt="0"/>
      <dgm:spPr/>
    </dgm:pt>
    <dgm:pt modelId="{448BDDAD-B259-4D73-A93D-F620B5E3FA71}" type="pres">
      <dgm:prSet presAssocID="{5EC8AA33-EB54-4B8A-9729-10F521D507F8}" presName="accentRepeatNode" presStyleLbl="solidAlignAcc1" presStyleIdx="0" presStyleCnt="10"/>
      <dgm:spPr/>
    </dgm:pt>
    <dgm:pt modelId="{5C1DDF7F-C448-4467-B328-6E7668D0AE44}" type="pres">
      <dgm:prSet presAssocID="{B0B0C656-C76C-4CC2-8D81-8BC6A918EBCB}" presName="image1" presStyleCnt="0"/>
      <dgm:spPr/>
    </dgm:pt>
    <dgm:pt modelId="{086B6F64-1958-4511-B417-6B6AE4A0579E}" type="pres">
      <dgm:prSet presAssocID="{B0B0C656-C76C-4CC2-8D81-8BC6A918EBCB}" presName="imageRepeatNode" presStyleLbl="alignAcc1" presStyleIdx="0" presStyleCnt="5"/>
      <dgm:spPr/>
      <dgm:t>
        <a:bodyPr/>
        <a:lstStyle/>
        <a:p>
          <a:endParaRPr lang="en-AU"/>
        </a:p>
      </dgm:t>
    </dgm:pt>
    <dgm:pt modelId="{35494EE5-8EE9-4A9E-AAE4-51E16518A29C}" type="pres">
      <dgm:prSet presAssocID="{B0B0C656-C76C-4CC2-8D81-8BC6A918EBCB}" presName="imageaccent1" presStyleCnt="0"/>
      <dgm:spPr/>
    </dgm:pt>
    <dgm:pt modelId="{B9D2BF3B-0CDA-4F28-B2B4-00FA6517AC5D}" type="pres">
      <dgm:prSet presAssocID="{B0B0C656-C76C-4CC2-8D81-8BC6A918EBCB}" presName="accentRepeatNode" presStyleLbl="solidAlignAcc1" presStyleIdx="1" presStyleCnt="10"/>
      <dgm:spPr/>
    </dgm:pt>
    <dgm:pt modelId="{675650F3-1B2A-4603-98DF-32C3E014F9F0}" type="pres">
      <dgm:prSet presAssocID="{9D5DD3DE-15D2-4301-8ECB-A0C9C333CF99}" presName="text2" presStyleCnt="0"/>
      <dgm:spPr/>
    </dgm:pt>
    <dgm:pt modelId="{DD2B4FE1-B6D7-488B-B780-0EF36ABCF97B}" type="pres">
      <dgm:prSet presAssocID="{9D5DD3DE-15D2-4301-8ECB-A0C9C333CF9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1ABFB83-0BAA-4D7D-BF54-57BF510CEFFC}" type="pres">
      <dgm:prSet presAssocID="{9D5DD3DE-15D2-4301-8ECB-A0C9C333CF99}" presName="textaccent2" presStyleCnt="0"/>
      <dgm:spPr/>
    </dgm:pt>
    <dgm:pt modelId="{5804495F-E5F4-4E8F-A3D7-2283F1C22B4D}" type="pres">
      <dgm:prSet presAssocID="{9D5DD3DE-15D2-4301-8ECB-A0C9C333CF99}" presName="accentRepeatNode" presStyleLbl="solidAlignAcc1" presStyleIdx="2" presStyleCnt="10"/>
      <dgm:spPr/>
    </dgm:pt>
    <dgm:pt modelId="{B4D9F0A1-936C-4C1B-B058-85513F8ACEE3}" type="pres">
      <dgm:prSet presAssocID="{240CF0DD-EC1B-432E-91A1-28F8BB8545FC}" presName="image2" presStyleCnt="0"/>
      <dgm:spPr/>
    </dgm:pt>
    <dgm:pt modelId="{814DAA3A-B788-44E6-8596-804D425B571D}" type="pres">
      <dgm:prSet presAssocID="{240CF0DD-EC1B-432E-91A1-28F8BB8545FC}" presName="imageRepeatNode" presStyleLbl="alignAcc1" presStyleIdx="1" presStyleCnt="5"/>
      <dgm:spPr/>
      <dgm:t>
        <a:bodyPr/>
        <a:lstStyle/>
        <a:p>
          <a:endParaRPr lang="en-AU"/>
        </a:p>
      </dgm:t>
    </dgm:pt>
    <dgm:pt modelId="{79B7EADB-0DA7-4D09-A7D6-CB308147AB58}" type="pres">
      <dgm:prSet presAssocID="{240CF0DD-EC1B-432E-91A1-28F8BB8545FC}" presName="imageaccent2" presStyleCnt="0"/>
      <dgm:spPr/>
    </dgm:pt>
    <dgm:pt modelId="{FD5D545D-4796-468B-87E7-3E13DF8E51BE}" type="pres">
      <dgm:prSet presAssocID="{240CF0DD-EC1B-432E-91A1-28F8BB8545FC}" presName="accentRepeatNode" presStyleLbl="solidAlignAcc1" presStyleIdx="3" presStyleCnt="10"/>
      <dgm:spPr/>
    </dgm:pt>
    <dgm:pt modelId="{582F9C6E-AE50-4D55-AE64-45403AA5892D}" type="pres">
      <dgm:prSet presAssocID="{73EDDE25-0039-41D0-9D52-94BB0BBDE652}" presName="text3" presStyleCnt="0"/>
      <dgm:spPr/>
    </dgm:pt>
    <dgm:pt modelId="{0AE8139F-F733-49C9-8AF9-39F88494F2A5}" type="pres">
      <dgm:prSet presAssocID="{73EDDE25-0039-41D0-9D52-94BB0BBDE652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715765E-7DAE-4B4B-8337-456405B9EECC}" type="pres">
      <dgm:prSet presAssocID="{73EDDE25-0039-41D0-9D52-94BB0BBDE652}" presName="textaccent3" presStyleCnt="0"/>
      <dgm:spPr/>
    </dgm:pt>
    <dgm:pt modelId="{01741E81-351F-4D62-A249-4A2FA22EA176}" type="pres">
      <dgm:prSet presAssocID="{73EDDE25-0039-41D0-9D52-94BB0BBDE652}" presName="accentRepeatNode" presStyleLbl="solidAlignAcc1" presStyleIdx="4" presStyleCnt="10"/>
      <dgm:spPr/>
    </dgm:pt>
    <dgm:pt modelId="{819BFDDE-3F93-4623-9D82-6E36C2ED1EB4}" type="pres">
      <dgm:prSet presAssocID="{20CB930E-7B7B-4FEB-AD8B-F73485E7E19E}" presName="image3" presStyleCnt="0"/>
      <dgm:spPr/>
    </dgm:pt>
    <dgm:pt modelId="{959DE070-8D29-429F-8BB4-748723B3B7DF}" type="pres">
      <dgm:prSet presAssocID="{20CB930E-7B7B-4FEB-AD8B-F73485E7E19E}" presName="imageRepeatNode" presStyleLbl="alignAcc1" presStyleIdx="2" presStyleCnt="5"/>
      <dgm:spPr/>
      <dgm:t>
        <a:bodyPr/>
        <a:lstStyle/>
        <a:p>
          <a:endParaRPr lang="en-AU"/>
        </a:p>
      </dgm:t>
    </dgm:pt>
    <dgm:pt modelId="{F48B9C58-F0E2-4555-9968-922AF62564D6}" type="pres">
      <dgm:prSet presAssocID="{20CB930E-7B7B-4FEB-AD8B-F73485E7E19E}" presName="imageaccent3" presStyleCnt="0"/>
      <dgm:spPr/>
    </dgm:pt>
    <dgm:pt modelId="{7C750718-2F58-430B-91BC-A26CCCFB240D}" type="pres">
      <dgm:prSet presAssocID="{20CB930E-7B7B-4FEB-AD8B-F73485E7E19E}" presName="accentRepeatNode" presStyleLbl="solidAlignAcc1" presStyleIdx="5" presStyleCnt="10"/>
      <dgm:spPr/>
    </dgm:pt>
    <dgm:pt modelId="{98ACD878-F3F0-4360-B2AB-F71D27B26772}" type="pres">
      <dgm:prSet presAssocID="{FF2589E0-DC13-4D5B-B4F0-2E902D84778B}" presName="text4" presStyleCnt="0"/>
      <dgm:spPr/>
    </dgm:pt>
    <dgm:pt modelId="{AD67F3D8-13B8-4500-810A-9F9E9B927C79}" type="pres">
      <dgm:prSet presAssocID="{FF2589E0-DC13-4D5B-B4F0-2E902D84778B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46B4FA1-EA2B-4023-B1EB-D4DD5FE50DF0}" type="pres">
      <dgm:prSet presAssocID="{FF2589E0-DC13-4D5B-B4F0-2E902D84778B}" presName="textaccent4" presStyleCnt="0"/>
      <dgm:spPr/>
    </dgm:pt>
    <dgm:pt modelId="{F6E7CAE3-76B9-4DEB-ADE8-FBBCB724B024}" type="pres">
      <dgm:prSet presAssocID="{FF2589E0-DC13-4D5B-B4F0-2E902D84778B}" presName="accentRepeatNode" presStyleLbl="solidAlignAcc1" presStyleIdx="6" presStyleCnt="10"/>
      <dgm:spPr/>
    </dgm:pt>
    <dgm:pt modelId="{5AC5FAF0-7DEC-4E5C-9EAC-6DD2AA9DAE24}" type="pres">
      <dgm:prSet presAssocID="{DE21D403-5C38-482C-8D0A-D58EACE18147}" presName="image4" presStyleCnt="0"/>
      <dgm:spPr/>
    </dgm:pt>
    <dgm:pt modelId="{70045C20-D2FE-4963-B384-995C2B1F73BB}" type="pres">
      <dgm:prSet presAssocID="{DE21D403-5C38-482C-8D0A-D58EACE18147}" presName="imageRepeatNode" presStyleLbl="alignAcc1" presStyleIdx="3" presStyleCnt="5"/>
      <dgm:spPr/>
      <dgm:t>
        <a:bodyPr/>
        <a:lstStyle/>
        <a:p>
          <a:endParaRPr lang="en-AU"/>
        </a:p>
      </dgm:t>
    </dgm:pt>
    <dgm:pt modelId="{7F48B956-A0F3-461E-8F05-1AEF3401E241}" type="pres">
      <dgm:prSet presAssocID="{DE21D403-5C38-482C-8D0A-D58EACE18147}" presName="imageaccent4" presStyleCnt="0"/>
      <dgm:spPr/>
    </dgm:pt>
    <dgm:pt modelId="{C80F2FA0-06B4-47F7-988A-66FDADB9FD09}" type="pres">
      <dgm:prSet presAssocID="{DE21D403-5C38-482C-8D0A-D58EACE18147}" presName="accentRepeatNode" presStyleLbl="solidAlignAcc1" presStyleIdx="7" presStyleCnt="10"/>
      <dgm:spPr/>
    </dgm:pt>
    <dgm:pt modelId="{43175782-6D2C-4199-911F-DB17B51F4EEF}" type="pres">
      <dgm:prSet presAssocID="{76135CCD-65AA-479F-B635-B1A924208641}" presName="text5" presStyleCnt="0"/>
      <dgm:spPr/>
    </dgm:pt>
    <dgm:pt modelId="{9B7F5FE8-8CFB-467B-AB72-B0AC4C0AF4B0}" type="pres">
      <dgm:prSet presAssocID="{76135CCD-65AA-479F-B635-B1A924208641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C1A9573-13F2-4DB9-BA6A-436BE97ACAA7}" type="pres">
      <dgm:prSet presAssocID="{76135CCD-65AA-479F-B635-B1A924208641}" presName="textaccent5" presStyleCnt="0"/>
      <dgm:spPr/>
    </dgm:pt>
    <dgm:pt modelId="{6749FBB1-1A7C-450C-90CA-9F898359B9C2}" type="pres">
      <dgm:prSet presAssocID="{76135CCD-65AA-479F-B635-B1A924208641}" presName="accentRepeatNode" presStyleLbl="solidAlignAcc1" presStyleIdx="8" presStyleCnt="10"/>
      <dgm:spPr/>
    </dgm:pt>
    <dgm:pt modelId="{81135CB2-5997-449F-A1BF-F3493407DB97}" type="pres">
      <dgm:prSet presAssocID="{7EDF2676-FBCD-408E-8328-F8582E653C4F}" presName="image5" presStyleCnt="0"/>
      <dgm:spPr/>
    </dgm:pt>
    <dgm:pt modelId="{6A39CCFD-6B50-4B5C-B7C6-307486A31B0F}" type="pres">
      <dgm:prSet presAssocID="{7EDF2676-FBCD-408E-8328-F8582E653C4F}" presName="imageRepeatNode" presStyleLbl="alignAcc1" presStyleIdx="4" presStyleCnt="5"/>
      <dgm:spPr/>
      <dgm:t>
        <a:bodyPr/>
        <a:lstStyle/>
        <a:p>
          <a:endParaRPr lang="en-AU"/>
        </a:p>
      </dgm:t>
    </dgm:pt>
    <dgm:pt modelId="{5E0A8FB2-E3DF-4445-AA66-E78ED057BE23}" type="pres">
      <dgm:prSet presAssocID="{7EDF2676-FBCD-408E-8328-F8582E653C4F}" presName="imageaccent5" presStyleCnt="0"/>
      <dgm:spPr/>
    </dgm:pt>
    <dgm:pt modelId="{655A670C-DCB3-4219-A6BA-5DB4B11B4C68}" type="pres">
      <dgm:prSet presAssocID="{7EDF2676-FBCD-408E-8328-F8582E653C4F}" presName="accentRepeatNode" presStyleLbl="solidAlignAcc1" presStyleIdx="9" presStyleCnt="10"/>
      <dgm:spPr/>
    </dgm:pt>
  </dgm:ptLst>
  <dgm:cxnLst>
    <dgm:cxn modelId="{82A50B9B-190B-46E1-A261-253028C63BD2}" type="presOf" srcId="{76135CCD-65AA-479F-B635-B1A924208641}" destId="{9B7F5FE8-8CFB-467B-AB72-B0AC4C0AF4B0}" srcOrd="0" destOrd="0" presId="urn:microsoft.com/office/officeart/2008/layout/HexagonCluster"/>
    <dgm:cxn modelId="{AC1C4DBF-F2B6-4679-9C53-D2382E758B1B}" type="presOf" srcId="{5EC8AA33-EB54-4B8A-9729-10F521D507F8}" destId="{655C3C72-1F76-4D72-90B3-767959B27259}" srcOrd="0" destOrd="0" presId="urn:microsoft.com/office/officeart/2008/layout/HexagonCluster"/>
    <dgm:cxn modelId="{CAC2128E-B9B6-4898-A1B6-304DC9733376}" type="presOf" srcId="{73EDDE25-0039-41D0-9D52-94BB0BBDE652}" destId="{0AE8139F-F733-49C9-8AF9-39F88494F2A5}" srcOrd="0" destOrd="0" presId="urn:microsoft.com/office/officeart/2008/layout/HexagonCluster"/>
    <dgm:cxn modelId="{864FAF66-8647-4CEE-B110-835A89121B10}" type="presOf" srcId="{1F711F2F-4FB0-45B4-B8DF-EA154A931540}" destId="{F768AA1B-21BA-4CCE-B350-E19BA0018AFC}" srcOrd="0" destOrd="0" presId="urn:microsoft.com/office/officeart/2008/layout/HexagonCluster"/>
    <dgm:cxn modelId="{DAD51E49-88B8-42CD-8371-EA440A341560}" srcId="{1F711F2F-4FB0-45B4-B8DF-EA154A931540}" destId="{73EDDE25-0039-41D0-9D52-94BB0BBDE652}" srcOrd="2" destOrd="0" parTransId="{39ED7ADA-7AEF-4545-BB64-4966A125938F}" sibTransId="{20CB930E-7B7B-4FEB-AD8B-F73485E7E19E}"/>
    <dgm:cxn modelId="{1C692F27-A575-4067-9A23-7363993C14F4}" type="presOf" srcId="{240CF0DD-EC1B-432E-91A1-28F8BB8545FC}" destId="{814DAA3A-B788-44E6-8596-804D425B571D}" srcOrd="0" destOrd="0" presId="urn:microsoft.com/office/officeart/2008/layout/HexagonCluster"/>
    <dgm:cxn modelId="{C9815631-130C-467C-B05D-F9CEB6E4FC23}" type="presOf" srcId="{20CB930E-7B7B-4FEB-AD8B-F73485E7E19E}" destId="{959DE070-8D29-429F-8BB4-748723B3B7DF}" srcOrd="0" destOrd="0" presId="urn:microsoft.com/office/officeart/2008/layout/HexagonCluster"/>
    <dgm:cxn modelId="{62A195A6-3933-407E-A94B-7B6BFF5B74D2}" srcId="{1F711F2F-4FB0-45B4-B8DF-EA154A931540}" destId="{76135CCD-65AA-479F-B635-B1A924208641}" srcOrd="4" destOrd="0" parTransId="{2A2F868B-A8D7-4956-9745-BC9C6602908C}" sibTransId="{7EDF2676-FBCD-408E-8328-F8582E653C4F}"/>
    <dgm:cxn modelId="{76153595-1FEB-4E56-AC7C-9FDCBBA4E630}" type="presOf" srcId="{FF2589E0-DC13-4D5B-B4F0-2E902D84778B}" destId="{AD67F3D8-13B8-4500-810A-9F9E9B927C79}" srcOrd="0" destOrd="0" presId="urn:microsoft.com/office/officeart/2008/layout/HexagonCluster"/>
    <dgm:cxn modelId="{03F7209E-7D09-49D3-A4B5-2F61D2B31976}" srcId="{1F711F2F-4FB0-45B4-B8DF-EA154A931540}" destId="{5EC8AA33-EB54-4B8A-9729-10F521D507F8}" srcOrd="0" destOrd="0" parTransId="{975D7D77-05A4-48D2-B36E-55A7D4BE5CF8}" sibTransId="{B0B0C656-C76C-4CC2-8D81-8BC6A918EBCB}"/>
    <dgm:cxn modelId="{CDD24FFD-E11D-499E-A65B-52B9F39D6253}" type="presOf" srcId="{9D5DD3DE-15D2-4301-8ECB-A0C9C333CF99}" destId="{DD2B4FE1-B6D7-488B-B780-0EF36ABCF97B}" srcOrd="0" destOrd="0" presId="urn:microsoft.com/office/officeart/2008/layout/HexagonCluster"/>
    <dgm:cxn modelId="{5008AC86-1B76-44A5-ABA8-09AEC06B1B7B}" type="presOf" srcId="{B0B0C656-C76C-4CC2-8D81-8BC6A918EBCB}" destId="{086B6F64-1958-4511-B417-6B6AE4A0579E}" srcOrd="0" destOrd="0" presId="urn:microsoft.com/office/officeart/2008/layout/HexagonCluster"/>
    <dgm:cxn modelId="{9BF6F799-9E95-4748-B272-8BA059651D7B}" srcId="{1F711F2F-4FB0-45B4-B8DF-EA154A931540}" destId="{FF2589E0-DC13-4D5B-B4F0-2E902D84778B}" srcOrd="3" destOrd="0" parTransId="{34C18476-3F7D-4840-B655-DFBA1D764468}" sibTransId="{DE21D403-5C38-482C-8D0A-D58EACE18147}"/>
    <dgm:cxn modelId="{73C8CF91-6CC4-47F1-8284-079136D7B8F7}" type="presOf" srcId="{DE21D403-5C38-482C-8D0A-D58EACE18147}" destId="{70045C20-D2FE-4963-B384-995C2B1F73BB}" srcOrd="0" destOrd="0" presId="urn:microsoft.com/office/officeart/2008/layout/HexagonCluster"/>
    <dgm:cxn modelId="{0F8BA346-99E0-4A24-9BFF-4DEDEAF47FDF}" type="presOf" srcId="{7EDF2676-FBCD-408E-8328-F8582E653C4F}" destId="{6A39CCFD-6B50-4B5C-B7C6-307486A31B0F}" srcOrd="0" destOrd="0" presId="urn:microsoft.com/office/officeart/2008/layout/HexagonCluster"/>
    <dgm:cxn modelId="{4A6C027A-651E-4295-82AF-3E8D3E51DA9A}" srcId="{1F711F2F-4FB0-45B4-B8DF-EA154A931540}" destId="{9D5DD3DE-15D2-4301-8ECB-A0C9C333CF99}" srcOrd="1" destOrd="0" parTransId="{431E524E-EF70-4454-8835-1F2A4D2E3DB0}" sibTransId="{240CF0DD-EC1B-432E-91A1-28F8BB8545FC}"/>
    <dgm:cxn modelId="{6486D3C5-5360-428B-8C2A-409AB36A3BE9}" type="presParOf" srcId="{F768AA1B-21BA-4CCE-B350-E19BA0018AFC}" destId="{1D592E62-58E1-4068-ABC9-2AD8F94F4213}" srcOrd="0" destOrd="0" presId="urn:microsoft.com/office/officeart/2008/layout/HexagonCluster"/>
    <dgm:cxn modelId="{94B0CDB8-AB2D-43F5-B984-FE3F8D9404F6}" type="presParOf" srcId="{1D592E62-58E1-4068-ABC9-2AD8F94F4213}" destId="{655C3C72-1F76-4D72-90B3-767959B27259}" srcOrd="0" destOrd="0" presId="urn:microsoft.com/office/officeart/2008/layout/HexagonCluster"/>
    <dgm:cxn modelId="{E478D2F1-C3FE-498C-B649-7EA38000D988}" type="presParOf" srcId="{F768AA1B-21BA-4CCE-B350-E19BA0018AFC}" destId="{2B95F658-A4AF-466D-86BB-F18A0B1A3C84}" srcOrd="1" destOrd="0" presId="urn:microsoft.com/office/officeart/2008/layout/HexagonCluster"/>
    <dgm:cxn modelId="{19F3FC09-95BB-4D5D-9810-6DD7EC4C0E23}" type="presParOf" srcId="{2B95F658-A4AF-466D-86BB-F18A0B1A3C84}" destId="{448BDDAD-B259-4D73-A93D-F620B5E3FA71}" srcOrd="0" destOrd="0" presId="urn:microsoft.com/office/officeart/2008/layout/HexagonCluster"/>
    <dgm:cxn modelId="{97992E3A-35BF-4BAA-BD4B-9B1FF85B761E}" type="presParOf" srcId="{F768AA1B-21BA-4CCE-B350-E19BA0018AFC}" destId="{5C1DDF7F-C448-4467-B328-6E7668D0AE44}" srcOrd="2" destOrd="0" presId="urn:microsoft.com/office/officeart/2008/layout/HexagonCluster"/>
    <dgm:cxn modelId="{596A7338-1A80-4352-A5F2-20D4DD3048D8}" type="presParOf" srcId="{5C1DDF7F-C448-4467-B328-6E7668D0AE44}" destId="{086B6F64-1958-4511-B417-6B6AE4A0579E}" srcOrd="0" destOrd="0" presId="urn:microsoft.com/office/officeart/2008/layout/HexagonCluster"/>
    <dgm:cxn modelId="{5E1339A1-0D03-4076-89E5-B94AB429D4ED}" type="presParOf" srcId="{F768AA1B-21BA-4CCE-B350-E19BA0018AFC}" destId="{35494EE5-8EE9-4A9E-AAE4-51E16518A29C}" srcOrd="3" destOrd="0" presId="urn:microsoft.com/office/officeart/2008/layout/HexagonCluster"/>
    <dgm:cxn modelId="{05FE53B0-C021-4E00-BE4E-FEBC1162D50E}" type="presParOf" srcId="{35494EE5-8EE9-4A9E-AAE4-51E16518A29C}" destId="{B9D2BF3B-0CDA-4F28-B2B4-00FA6517AC5D}" srcOrd="0" destOrd="0" presId="urn:microsoft.com/office/officeart/2008/layout/HexagonCluster"/>
    <dgm:cxn modelId="{8E2B9A19-8FE2-4399-8469-E5C980AE2A7A}" type="presParOf" srcId="{F768AA1B-21BA-4CCE-B350-E19BA0018AFC}" destId="{675650F3-1B2A-4603-98DF-32C3E014F9F0}" srcOrd="4" destOrd="0" presId="urn:microsoft.com/office/officeart/2008/layout/HexagonCluster"/>
    <dgm:cxn modelId="{9FB5CFC4-E0EC-481C-BF4A-632E08415FEE}" type="presParOf" srcId="{675650F3-1B2A-4603-98DF-32C3E014F9F0}" destId="{DD2B4FE1-B6D7-488B-B780-0EF36ABCF97B}" srcOrd="0" destOrd="0" presId="urn:microsoft.com/office/officeart/2008/layout/HexagonCluster"/>
    <dgm:cxn modelId="{0672FCAC-390C-4CE5-92FF-9B3960400D3F}" type="presParOf" srcId="{F768AA1B-21BA-4CCE-B350-E19BA0018AFC}" destId="{D1ABFB83-0BAA-4D7D-BF54-57BF510CEFFC}" srcOrd="5" destOrd="0" presId="urn:microsoft.com/office/officeart/2008/layout/HexagonCluster"/>
    <dgm:cxn modelId="{3EB842DF-9A42-456D-9561-C62754814C25}" type="presParOf" srcId="{D1ABFB83-0BAA-4D7D-BF54-57BF510CEFFC}" destId="{5804495F-E5F4-4E8F-A3D7-2283F1C22B4D}" srcOrd="0" destOrd="0" presId="urn:microsoft.com/office/officeart/2008/layout/HexagonCluster"/>
    <dgm:cxn modelId="{C1F043DC-F9D8-4D49-977A-4E381A5F2D81}" type="presParOf" srcId="{F768AA1B-21BA-4CCE-B350-E19BA0018AFC}" destId="{B4D9F0A1-936C-4C1B-B058-85513F8ACEE3}" srcOrd="6" destOrd="0" presId="urn:microsoft.com/office/officeart/2008/layout/HexagonCluster"/>
    <dgm:cxn modelId="{759FB35A-B1B3-407A-A28B-E92C0C1B5DDC}" type="presParOf" srcId="{B4D9F0A1-936C-4C1B-B058-85513F8ACEE3}" destId="{814DAA3A-B788-44E6-8596-804D425B571D}" srcOrd="0" destOrd="0" presId="urn:microsoft.com/office/officeart/2008/layout/HexagonCluster"/>
    <dgm:cxn modelId="{20F30C5A-AB7B-4ECD-AEB6-8C45B38C0BBF}" type="presParOf" srcId="{F768AA1B-21BA-4CCE-B350-E19BA0018AFC}" destId="{79B7EADB-0DA7-4D09-A7D6-CB308147AB58}" srcOrd="7" destOrd="0" presId="urn:microsoft.com/office/officeart/2008/layout/HexagonCluster"/>
    <dgm:cxn modelId="{EC323CEF-7637-423B-86AD-053EB88A1658}" type="presParOf" srcId="{79B7EADB-0DA7-4D09-A7D6-CB308147AB58}" destId="{FD5D545D-4796-468B-87E7-3E13DF8E51BE}" srcOrd="0" destOrd="0" presId="urn:microsoft.com/office/officeart/2008/layout/HexagonCluster"/>
    <dgm:cxn modelId="{9E6B7786-762D-4EF9-AF73-07C529CF58DA}" type="presParOf" srcId="{F768AA1B-21BA-4CCE-B350-E19BA0018AFC}" destId="{582F9C6E-AE50-4D55-AE64-45403AA5892D}" srcOrd="8" destOrd="0" presId="urn:microsoft.com/office/officeart/2008/layout/HexagonCluster"/>
    <dgm:cxn modelId="{B9EC2A42-C8C6-4DA4-BDEA-8747671BCC5C}" type="presParOf" srcId="{582F9C6E-AE50-4D55-AE64-45403AA5892D}" destId="{0AE8139F-F733-49C9-8AF9-39F88494F2A5}" srcOrd="0" destOrd="0" presId="urn:microsoft.com/office/officeart/2008/layout/HexagonCluster"/>
    <dgm:cxn modelId="{847712D1-70B5-4E14-AE98-BBFBFAB60951}" type="presParOf" srcId="{F768AA1B-21BA-4CCE-B350-E19BA0018AFC}" destId="{6715765E-7DAE-4B4B-8337-456405B9EECC}" srcOrd="9" destOrd="0" presId="urn:microsoft.com/office/officeart/2008/layout/HexagonCluster"/>
    <dgm:cxn modelId="{678925D6-2AC9-408E-9554-2211A33D1135}" type="presParOf" srcId="{6715765E-7DAE-4B4B-8337-456405B9EECC}" destId="{01741E81-351F-4D62-A249-4A2FA22EA176}" srcOrd="0" destOrd="0" presId="urn:microsoft.com/office/officeart/2008/layout/HexagonCluster"/>
    <dgm:cxn modelId="{6C9D9CC7-ED34-4B1E-B299-9FAD0122D452}" type="presParOf" srcId="{F768AA1B-21BA-4CCE-B350-E19BA0018AFC}" destId="{819BFDDE-3F93-4623-9D82-6E36C2ED1EB4}" srcOrd="10" destOrd="0" presId="urn:microsoft.com/office/officeart/2008/layout/HexagonCluster"/>
    <dgm:cxn modelId="{6FF5907F-11FB-4F80-A590-69F0F2C37871}" type="presParOf" srcId="{819BFDDE-3F93-4623-9D82-6E36C2ED1EB4}" destId="{959DE070-8D29-429F-8BB4-748723B3B7DF}" srcOrd="0" destOrd="0" presId="urn:microsoft.com/office/officeart/2008/layout/HexagonCluster"/>
    <dgm:cxn modelId="{8E3C4F22-1F08-4F8D-9381-F538D4128F4D}" type="presParOf" srcId="{F768AA1B-21BA-4CCE-B350-E19BA0018AFC}" destId="{F48B9C58-F0E2-4555-9968-922AF62564D6}" srcOrd="11" destOrd="0" presId="urn:microsoft.com/office/officeart/2008/layout/HexagonCluster"/>
    <dgm:cxn modelId="{84D23774-AFD1-4573-9F2E-EF95EA482524}" type="presParOf" srcId="{F48B9C58-F0E2-4555-9968-922AF62564D6}" destId="{7C750718-2F58-430B-91BC-A26CCCFB240D}" srcOrd="0" destOrd="0" presId="urn:microsoft.com/office/officeart/2008/layout/HexagonCluster"/>
    <dgm:cxn modelId="{1ECB3DE5-AD00-499C-8015-8328F16F1A44}" type="presParOf" srcId="{F768AA1B-21BA-4CCE-B350-E19BA0018AFC}" destId="{98ACD878-F3F0-4360-B2AB-F71D27B26772}" srcOrd="12" destOrd="0" presId="urn:microsoft.com/office/officeart/2008/layout/HexagonCluster"/>
    <dgm:cxn modelId="{3FD89DB8-98B1-455F-8E0A-C3A36CFEFC80}" type="presParOf" srcId="{98ACD878-F3F0-4360-B2AB-F71D27B26772}" destId="{AD67F3D8-13B8-4500-810A-9F9E9B927C79}" srcOrd="0" destOrd="0" presId="urn:microsoft.com/office/officeart/2008/layout/HexagonCluster"/>
    <dgm:cxn modelId="{2469EAF5-5F4E-463E-A224-05EA4D8092F1}" type="presParOf" srcId="{F768AA1B-21BA-4CCE-B350-E19BA0018AFC}" destId="{846B4FA1-EA2B-4023-B1EB-D4DD5FE50DF0}" srcOrd="13" destOrd="0" presId="urn:microsoft.com/office/officeart/2008/layout/HexagonCluster"/>
    <dgm:cxn modelId="{7A90E55B-562A-4E2C-86C4-D9280BFDE1EA}" type="presParOf" srcId="{846B4FA1-EA2B-4023-B1EB-D4DD5FE50DF0}" destId="{F6E7CAE3-76B9-4DEB-ADE8-FBBCB724B024}" srcOrd="0" destOrd="0" presId="urn:microsoft.com/office/officeart/2008/layout/HexagonCluster"/>
    <dgm:cxn modelId="{0FC672C4-2ED6-42F3-8773-5BD8119FEAC0}" type="presParOf" srcId="{F768AA1B-21BA-4CCE-B350-E19BA0018AFC}" destId="{5AC5FAF0-7DEC-4E5C-9EAC-6DD2AA9DAE24}" srcOrd="14" destOrd="0" presId="urn:microsoft.com/office/officeart/2008/layout/HexagonCluster"/>
    <dgm:cxn modelId="{3A0334F2-A91B-4B0D-8F43-FAB2B293EB5C}" type="presParOf" srcId="{5AC5FAF0-7DEC-4E5C-9EAC-6DD2AA9DAE24}" destId="{70045C20-D2FE-4963-B384-995C2B1F73BB}" srcOrd="0" destOrd="0" presId="urn:microsoft.com/office/officeart/2008/layout/HexagonCluster"/>
    <dgm:cxn modelId="{20C33EAC-CEDD-452E-9763-5FF77535E155}" type="presParOf" srcId="{F768AA1B-21BA-4CCE-B350-E19BA0018AFC}" destId="{7F48B956-A0F3-461E-8F05-1AEF3401E241}" srcOrd="15" destOrd="0" presId="urn:microsoft.com/office/officeart/2008/layout/HexagonCluster"/>
    <dgm:cxn modelId="{66397BA5-D5F2-4C34-8F42-F7820D367625}" type="presParOf" srcId="{7F48B956-A0F3-461E-8F05-1AEF3401E241}" destId="{C80F2FA0-06B4-47F7-988A-66FDADB9FD09}" srcOrd="0" destOrd="0" presId="urn:microsoft.com/office/officeart/2008/layout/HexagonCluster"/>
    <dgm:cxn modelId="{888AE0FA-AF97-4CFF-91E5-532742CCDBE2}" type="presParOf" srcId="{F768AA1B-21BA-4CCE-B350-E19BA0018AFC}" destId="{43175782-6D2C-4199-911F-DB17B51F4EEF}" srcOrd="16" destOrd="0" presId="urn:microsoft.com/office/officeart/2008/layout/HexagonCluster"/>
    <dgm:cxn modelId="{34E3BA9E-8552-46C8-8605-28306DF352B3}" type="presParOf" srcId="{43175782-6D2C-4199-911F-DB17B51F4EEF}" destId="{9B7F5FE8-8CFB-467B-AB72-B0AC4C0AF4B0}" srcOrd="0" destOrd="0" presId="urn:microsoft.com/office/officeart/2008/layout/HexagonCluster"/>
    <dgm:cxn modelId="{481EA718-2ADE-4064-BB7F-867FAFB6875A}" type="presParOf" srcId="{F768AA1B-21BA-4CCE-B350-E19BA0018AFC}" destId="{3C1A9573-13F2-4DB9-BA6A-436BE97ACAA7}" srcOrd="17" destOrd="0" presId="urn:microsoft.com/office/officeart/2008/layout/HexagonCluster"/>
    <dgm:cxn modelId="{40DBEEBA-5D33-4AB2-87F4-A76B42047D26}" type="presParOf" srcId="{3C1A9573-13F2-4DB9-BA6A-436BE97ACAA7}" destId="{6749FBB1-1A7C-450C-90CA-9F898359B9C2}" srcOrd="0" destOrd="0" presId="urn:microsoft.com/office/officeart/2008/layout/HexagonCluster"/>
    <dgm:cxn modelId="{1C5535C5-A13D-40FC-AD2E-8D549E296AF4}" type="presParOf" srcId="{F768AA1B-21BA-4CCE-B350-E19BA0018AFC}" destId="{81135CB2-5997-449F-A1BF-F3493407DB97}" srcOrd="18" destOrd="0" presId="urn:microsoft.com/office/officeart/2008/layout/HexagonCluster"/>
    <dgm:cxn modelId="{1C483A4F-FB4D-4511-B1F0-F40DF26EA35B}" type="presParOf" srcId="{81135CB2-5997-449F-A1BF-F3493407DB97}" destId="{6A39CCFD-6B50-4B5C-B7C6-307486A31B0F}" srcOrd="0" destOrd="0" presId="urn:microsoft.com/office/officeart/2008/layout/HexagonCluster"/>
    <dgm:cxn modelId="{0349FAD2-C90C-4F9F-A3A1-B3529B01B897}" type="presParOf" srcId="{F768AA1B-21BA-4CCE-B350-E19BA0018AFC}" destId="{5E0A8FB2-E3DF-4445-AA66-E78ED057BE23}" srcOrd="19" destOrd="0" presId="urn:microsoft.com/office/officeart/2008/layout/HexagonCluster"/>
    <dgm:cxn modelId="{59946BCC-6665-4F55-94F2-AC1A82E13754}" type="presParOf" srcId="{5E0A8FB2-E3DF-4445-AA66-E78ED057BE23}" destId="{655A670C-DCB3-4219-A6BA-5DB4B11B4C6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C3C72-1F76-4D72-90B3-767959B27259}">
      <dsp:nvSpPr>
        <dsp:cNvPr id="0" name=""/>
        <dsp:cNvSpPr/>
      </dsp:nvSpPr>
      <dsp:spPr>
        <a:xfrm>
          <a:off x="1837421" y="3675647"/>
          <a:ext cx="2135167" cy="18331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Households</a:t>
          </a:r>
          <a:endParaRPr lang="en-AU" sz="2100" kern="1200" dirty="0"/>
        </a:p>
      </dsp:txBody>
      <dsp:txXfrm>
        <a:off x="2168110" y="3959553"/>
        <a:ext cx="1473789" cy="1265292"/>
      </dsp:txXfrm>
    </dsp:sp>
    <dsp:sp modelId="{448BDDAD-B259-4D73-A93D-F620B5E3FA71}">
      <dsp:nvSpPr>
        <dsp:cNvPr id="0" name=""/>
        <dsp:cNvSpPr/>
      </dsp:nvSpPr>
      <dsp:spPr>
        <a:xfrm>
          <a:off x="1888366" y="4495348"/>
          <a:ext cx="249065" cy="21468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B6F64-1958-4511-B417-6B6AE4A0579E}">
      <dsp:nvSpPr>
        <dsp:cNvPr id="0" name=""/>
        <dsp:cNvSpPr/>
      </dsp:nvSpPr>
      <dsp:spPr>
        <a:xfrm>
          <a:off x="0" y="2662243"/>
          <a:ext cx="2135167" cy="18331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2BF3B-0CDA-4F28-B2B4-00FA6517AC5D}">
      <dsp:nvSpPr>
        <dsp:cNvPr id="0" name=""/>
        <dsp:cNvSpPr/>
      </dsp:nvSpPr>
      <dsp:spPr>
        <a:xfrm>
          <a:off x="1462691" y="4251877"/>
          <a:ext cx="249065" cy="21468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B4FE1-B6D7-488B-B780-0EF36ABCF97B}">
      <dsp:nvSpPr>
        <dsp:cNvPr id="0" name=""/>
        <dsp:cNvSpPr/>
      </dsp:nvSpPr>
      <dsp:spPr>
        <a:xfrm>
          <a:off x="3674843" y="2656388"/>
          <a:ext cx="2135167" cy="18331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Financial Sector</a:t>
          </a:r>
          <a:endParaRPr lang="en-AU" sz="2100" kern="1200" dirty="0"/>
        </a:p>
      </dsp:txBody>
      <dsp:txXfrm>
        <a:off x="4005532" y="2940294"/>
        <a:ext cx="1473789" cy="1265292"/>
      </dsp:txXfrm>
    </dsp:sp>
    <dsp:sp modelId="{5804495F-E5F4-4E8F-A3D7-2283F1C22B4D}">
      <dsp:nvSpPr>
        <dsp:cNvPr id="0" name=""/>
        <dsp:cNvSpPr/>
      </dsp:nvSpPr>
      <dsp:spPr>
        <a:xfrm>
          <a:off x="5144327" y="4242119"/>
          <a:ext cx="249065" cy="21468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DAA3A-B788-44E6-8596-804D425B571D}">
      <dsp:nvSpPr>
        <dsp:cNvPr id="0" name=""/>
        <dsp:cNvSpPr/>
      </dsp:nvSpPr>
      <dsp:spPr>
        <a:xfrm>
          <a:off x="5511132" y="3671744"/>
          <a:ext cx="2135167" cy="18331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D545D-4796-468B-87E7-3E13DF8E51BE}">
      <dsp:nvSpPr>
        <dsp:cNvPr id="0" name=""/>
        <dsp:cNvSpPr/>
      </dsp:nvSpPr>
      <dsp:spPr>
        <a:xfrm>
          <a:off x="5563209" y="4487541"/>
          <a:ext cx="249065" cy="21468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8139F-F733-49C9-8AF9-39F88494F2A5}">
      <dsp:nvSpPr>
        <dsp:cNvPr id="0" name=""/>
        <dsp:cNvSpPr/>
      </dsp:nvSpPr>
      <dsp:spPr>
        <a:xfrm>
          <a:off x="1837421" y="1648839"/>
          <a:ext cx="2135167" cy="18331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Firms</a:t>
          </a:r>
          <a:endParaRPr lang="en-AU" sz="2100" kern="1200" dirty="0"/>
        </a:p>
      </dsp:txBody>
      <dsp:txXfrm>
        <a:off x="2168110" y="1932745"/>
        <a:ext cx="1473789" cy="1265292"/>
      </dsp:txXfrm>
    </dsp:sp>
    <dsp:sp modelId="{01741E81-351F-4D62-A249-4A2FA22EA176}">
      <dsp:nvSpPr>
        <dsp:cNvPr id="0" name=""/>
        <dsp:cNvSpPr/>
      </dsp:nvSpPr>
      <dsp:spPr>
        <a:xfrm>
          <a:off x="3300113" y="1683481"/>
          <a:ext cx="249065" cy="21468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DE070-8D29-429F-8BB4-748723B3B7DF}">
      <dsp:nvSpPr>
        <dsp:cNvPr id="0" name=""/>
        <dsp:cNvSpPr/>
      </dsp:nvSpPr>
      <dsp:spPr>
        <a:xfrm>
          <a:off x="3674843" y="629580"/>
          <a:ext cx="2135167" cy="18331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50718-2F58-430B-91BC-A26CCCFB240D}">
      <dsp:nvSpPr>
        <dsp:cNvPr id="0" name=""/>
        <dsp:cNvSpPr/>
      </dsp:nvSpPr>
      <dsp:spPr>
        <a:xfrm>
          <a:off x="3734845" y="1441962"/>
          <a:ext cx="249065" cy="21468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7F3D8-13B8-4500-810A-9F9E9B927C79}">
      <dsp:nvSpPr>
        <dsp:cNvPr id="0" name=""/>
        <dsp:cNvSpPr/>
      </dsp:nvSpPr>
      <dsp:spPr>
        <a:xfrm>
          <a:off x="5511132" y="1644936"/>
          <a:ext cx="2135167" cy="18331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Public Sector</a:t>
          </a:r>
          <a:endParaRPr lang="en-AU" sz="2100" kern="1200" dirty="0"/>
        </a:p>
      </dsp:txBody>
      <dsp:txXfrm>
        <a:off x="5841821" y="1928842"/>
        <a:ext cx="1473789" cy="1265292"/>
      </dsp:txXfrm>
    </dsp:sp>
    <dsp:sp modelId="{F6E7CAE3-76B9-4DEB-ADE8-FBBCB724B024}">
      <dsp:nvSpPr>
        <dsp:cNvPr id="0" name=""/>
        <dsp:cNvSpPr/>
      </dsp:nvSpPr>
      <dsp:spPr>
        <a:xfrm>
          <a:off x="7358742" y="2457318"/>
          <a:ext cx="249065" cy="21468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45C20-D2FE-4963-B384-995C2B1F73BB}">
      <dsp:nvSpPr>
        <dsp:cNvPr id="0" name=""/>
        <dsp:cNvSpPr/>
      </dsp:nvSpPr>
      <dsp:spPr>
        <a:xfrm>
          <a:off x="7348553" y="2675417"/>
          <a:ext cx="2135167" cy="18331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F2FA0-06B4-47F7-988A-66FDADB9FD09}">
      <dsp:nvSpPr>
        <dsp:cNvPr id="0" name=""/>
        <dsp:cNvSpPr/>
      </dsp:nvSpPr>
      <dsp:spPr>
        <a:xfrm>
          <a:off x="7765171" y="2708595"/>
          <a:ext cx="249065" cy="21468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F5FE8-8CFB-467B-AB72-B0AC4C0AF4B0}">
      <dsp:nvSpPr>
        <dsp:cNvPr id="0" name=""/>
        <dsp:cNvSpPr/>
      </dsp:nvSpPr>
      <dsp:spPr>
        <a:xfrm>
          <a:off x="7348553" y="649097"/>
          <a:ext cx="2135167" cy="18331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Overseas Sector</a:t>
          </a:r>
          <a:endParaRPr lang="en-AU" sz="2100" kern="1200" dirty="0"/>
        </a:p>
      </dsp:txBody>
      <dsp:txXfrm>
        <a:off x="7679242" y="933003"/>
        <a:ext cx="1473789" cy="1265292"/>
      </dsp:txXfrm>
    </dsp:sp>
    <dsp:sp modelId="{6749FBB1-1A7C-450C-90CA-9F898359B9C2}">
      <dsp:nvSpPr>
        <dsp:cNvPr id="0" name=""/>
        <dsp:cNvSpPr/>
      </dsp:nvSpPr>
      <dsp:spPr>
        <a:xfrm>
          <a:off x="9196164" y="1470749"/>
          <a:ext cx="249065" cy="21468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9CCFD-6B50-4B5C-B7C6-307486A31B0F}">
      <dsp:nvSpPr>
        <dsp:cNvPr id="0" name=""/>
        <dsp:cNvSpPr/>
      </dsp:nvSpPr>
      <dsp:spPr>
        <a:xfrm>
          <a:off x="9185975" y="1671771"/>
          <a:ext cx="2135167" cy="18331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A670C-DCB3-4219-A6BA-5DB4B11B4C68}">
      <dsp:nvSpPr>
        <dsp:cNvPr id="0" name=""/>
        <dsp:cNvSpPr/>
      </dsp:nvSpPr>
      <dsp:spPr>
        <a:xfrm>
          <a:off x="9611650" y="1712756"/>
          <a:ext cx="249065" cy="21468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CEFE5-04E5-4278-8C64-EDB6EAC04DF8}" type="datetimeFigureOut">
              <a:rPr lang="en-AU" smtClean="0"/>
              <a:t>2/05/2018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FBEE0-6C3B-419D-BE7C-634A5E8453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196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42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35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41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8533"/>
            </a:lvl1pPr>
            <a:lvl2pPr lvl="1">
              <a:spcBef>
                <a:spcPts val="0"/>
              </a:spcBef>
              <a:buSzPct val="100000"/>
              <a:defRPr sz="8533"/>
            </a:lvl2pPr>
            <a:lvl3pPr lvl="2">
              <a:spcBef>
                <a:spcPts val="0"/>
              </a:spcBef>
              <a:buSzPct val="100000"/>
              <a:defRPr sz="8533"/>
            </a:lvl3pPr>
            <a:lvl4pPr lvl="3">
              <a:spcBef>
                <a:spcPts val="0"/>
              </a:spcBef>
              <a:buSzPct val="100000"/>
              <a:defRPr sz="8533"/>
            </a:lvl4pPr>
            <a:lvl5pPr lvl="4">
              <a:spcBef>
                <a:spcPts val="0"/>
              </a:spcBef>
              <a:buSzPct val="100000"/>
              <a:defRPr sz="8533"/>
            </a:lvl5pPr>
            <a:lvl6pPr lvl="5">
              <a:spcBef>
                <a:spcPts val="0"/>
              </a:spcBef>
              <a:buSzPct val="100000"/>
              <a:defRPr sz="8533"/>
            </a:lvl6pPr>
            <a:lvl7pPr lvl="6">
              <a:spcBef>
                <a:spcPts val="0"/>
              </a:spcBef>
              <a:buSzPct val="100000"/>
              <a:defRPr sz="8533"/>
            </a:lvl7pPr>
            <a:lvl8pPr lvl="7">
              <a:spcBef>
                <a:spcPts val="0"/>
              </a:spcBef>
              <a:buSzPct val="100000"/>
              <a:defRPr sz="8533"/>
            </a:lvl8pPr>
            <a:lvl9pPr lvl="8">
              <a:spcBef>
                <a:spcPts val="0"/>
              </a:spcBef>
              <a:buSzPct val="100000"/>
              <a:defRPr sz="85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371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8533"/>
            </a:lvl1pPr>
            <a:lvl2pPr lvl="1">
              <a:spcBef>
                <a:spcPts val="0"/>
              </a:spcBef>
              <a:buSzPct val="100000"/>
              <a:defRPr sz="8533"/>
            </a:lvl2pPr>
            <a:lvl3pPr lvl="2">
              <a:spcBef>
                <a:spcPts val="0"/>
              </a:spcBef>
              <a:buSzPct val="100000"/>
              <a:defRPr sz="8533"/>
            </a:lvl3pPr>
            <a:lvl4pPr lvl="3">
              <a:spcBef>
                <a:spcPts val="0"/>
              </a:spcBef>
              <a:buSzPct val="100000"/>
              <a:defRPr sz="8533"/>
            </a:lvl4pPr>
            <a:lvl5pPr lvl="4">
              <a:spcBef>
                <a:spcPts val="0"/>
              </a:spcBef>
              <a:buSzPct val="100000"/>
              <a:defRPr sz="8533"/>
            </a:lvl5pPr>
            <a:lvl6pPr lvl="5">
              <a:spcBef>
                <a:spcPts val="0"/>
              </a:spcBef>
              <a:buSzPct val="100000"/>
              <a:defRPr sz="8533"/>
            </a:lvl6pPr>
            <a:lvl7pPr lvl="6">
              <a:spcBef>
                <a:spcPts val="0"/>
              </a:spcBef>
              <a:buSzPct val="100000"/>
              <a:defRPr sz="8533"/>
            </a:lvl7pPr>
            <a:lvl8pPr lvl="7">
              <a:spcBef>
                <a:spcPts val="0"/>
              </a:spcBef>
              <a:buSzPct val="100000"/>
              <a:defRPr sz="8533"/>
            </a:lvl8pPr>
            <a:lvl9pPr lvl="8">
              <a:spcBef>
                <a:spcPts val="0"/>
              </a:spcBef>
              <a:buSzPct val="100000"/>
              <a:defRPr sz="85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831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5468167" y="3583535"/>
            <a:ext cx="50232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2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3187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77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31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933"/>
            </a:lvl1pPr>
            <a:lvl2pPr lvl="1">
              <a:spcBef>
                <a:spcPts val="0"/>
              </a:spcBef>
              <a:buSzPct val="100000"/>
              <a:defRPr sz="2933"/>
            </a:lvl2pPr>
            <a:lvl3pPr lvl="2">
              <a:spcBef>
                <a:spcPts val="0"/>
              </a:spcBef>
              <a:buSzPct val="100000"/>
              <a:defRPr sz="2933"/>
            </a:lvl3pPr>
            <a:lvl4pPr lvl="3">
              <a:spcBef>
                <a:spcPts val="0"/>
              </a:spcBef>
              <a:buSzPct val="100000"/>
              <a:defRPr sz="2933"/>
            </a:lvl4pPr>
            <a:lvl5pPr lvl="4">
              <a:spcBef>
                <a:spcPts val="0"/>
              </a:spcBef>
              <a:buSzPct val="100000"/>
              <a:defRPr sz="2933"/>
            </a:lvl5pPr>
            <a:lvl6pPr lvl="5">
              <a:spcBef>
                <a:spcPts val="0"/>
              </a:spcBef>
              <a:buSzPct val="100000"/>
              <a:defRPr sz="2933"/>
            </a:lvl6pPr>
            <a:lvl7pPr lvl="6">
              <a:spcBef>
                <a:spcPts val="0"/>
              </a:spcBef>
              <a:buSzPct val="100000"/>
              <a:defRPr sz="2933"/>
            </a:lvl7pPr>
            <a:lvl8pPr lvl="7">
              <a:spcBef>
                <a:spcPts val="0"/>
              </a:spcBef>
              <a:buSzPct val="100000"/>
              <a:defRPr sz="2933"/>
            </a:lvl8pPr>
            <a:lvl9pPr lvl="8">
              <a:spcBef>
                <a:spcPts val="0"/>
              </a:spcBef>
              <a:buSzPct val="100000"/>
              <a:defRPr sz="2933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933"/>
            </a:lvl1pPr>
            <a:lvl2pPr lvl="1">
              <a:spcBef>
                <a:spcPts val="0"/>
              </a:spcBef>
              <a:buSzPct val="100000"/>
              <a:defRPr sz="2933"/>
            </a:lvl2pPr>
            <a:lvl3pPr lvl="2">
              <a:spcBef>
                <a:spcPts val="0"/>
              </a:spcBef>
              <a:buSzPct val="100000"/>
              <a:defRPr sz="2933"/>
            </a:lvl3pPr>
            <a:lvl4pPr lvl="3">
              <a:spcBef>
                <a:spcPts val="0"/>
              </a:spcBef>
              <a:buSzPct val="100000"/>
              <a:defRPr sz="2933"/>
            </a:lvl4pPr>
            <a:lvl5pPr lvl="4">
              <a:spcBef>
                <a:spcPts val="0"/>
              </a:spcBef>
              <a:buSzPct val="100000"/>
              <a:defRPr sz="2933"/>
            </a:lvl5pPr>
            <a:lvl6pPr lvl="5">
              <a:spcBef>
                <a:spcPts val="0"/>
              </a:spcBef>
              <a:buSzPct val="100000"/>
              <a:defRPr sz="2933"/>
            </a:lvl6pPr>
            <a:lvl7pPr lvl="6">
              <a:spcBef>
                <a:spcPts val="0"/>
              </a:spcBef>
              <a:buSzPct val="100000"/>
              <a:defRPr sz="2933"/>
            </a:lvl7pPr>
            <a:lvl8pPr lvl="7">
              <a:spcBef>
                <a:spcPts val="0"/>
              </a:spcBef>
              <a:buSzPct val="100000"/>
              <a:defRPr sz="2933"/>
            </a:lvl8pPr>
            <a:lvl9pPr lvl="8">
              <a:spcBef>
                <a:spcPts val="0"/>
              </a:spcBef>
              <a:buSzPct val="100000"/>
              <a:defRPr sz="2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12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1984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3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480"/>
              </a:spcBef>
              <a:buSzPct val="100000"/>
              <a:buNone/>
              <a:defRPr sz="1867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0105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37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64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933"/>
            </a:lvl1pPr>
            <a:lvl2pPr lvl="1">
              <a:spcBef>
                <a:spcPts val="0"/>
              </a:spcBef>
              <a:buSzPct val="100000"/>
              <a:defRPr sz="2933"/>
            </a:lvl2pPr>
            <a:lvl3pPr lvl="2">
              <a:spcBef>
                <a:spcPts val="0"/>
              </a:spcBef>
              <a:buSzPct val="100000"/>
              <a:defRPr sz="2933"/>
            </a:lvl3pPr>
            <a:lvl4pPr lvl="3">
              <a:spcBef>
                <a:spcPts val="0"/>
              </a:spcBef>
              <a:buSzPct val="100000"/>
              <a:defRPr sz="2933"/>
            </a:lvl4pPr>
            <a:lvl5pPr lvl="4">
              <a:spcBef>
                <a:spcPts val="0"/>
              </a:spcBef>
              <a:buSzPct val="100000"/>
              <a:defRPr sz="2933"/>
            </a:lvl5pPr>
            <a:lvl6pPr lvl="5">
              <a:spcBef>
                <a:spcPts val="0"/>
              </a:spcBef>
              <a:buSzPct val="100000"/>
              <a:defRPr sz="2933"/>
            </a:lvl6pPr>
            <a:lvl7pPr lvl="6">
              <a:spcBef>
                <a:spcPts val="0"/>
              </a:spcBef>
              <a:buSzPct val="100000"/>
              <a:defRPr sz="2933"/>
            </a:lvl7pPr>
            <a:lvl8pPr lvl="7">
              <a:spcBef>
                <a:spcPts val="0"/>
              </a:spcBef>
              <a:buSzPct val="100000"/>
              <a:defRPr sz="2933"/>
            </a:lvl8pPr>
            <a:lvl9pPr lvl="8">
              <a:spcBef>
                <a:spcPts val="0"/>
              </a:spcBef>
              <a:buSzPct val="100000"/>
              <a:defRPr sz="2933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933"/>
            </a:lvl1pPr>
            <a:lvl2pPr lvl="1">
              <a:spcBef>
                <a:spcPts val="0"/>
              </a:spcBef>
              <a:buSzPct val="100000"/>
              <a:defRPr sz="2933"/>
            </a:lvl2pPr>
            <a:lvl3pPr lvl="2">
              <a:spcBef>
                <a:spcPts val="0"/>
              </a:spcBef>
              <a:buSzPct val="100000"/>
              <a:defRPr sz="2933"/>
            </a:lvl3pPr>
            <a:lvl4pPr lvl="3">
              <a:spcBef>
                <a:spcPts val="0"/>
              </a:spcBef>
              <a:buSzPct val="100000"/>
              <a:defRPr sz="2933"/>
            </a:lvl4pPr>
            <a:lvl5pPr lvl="4">
              <a:spcBef>
                <a:spcPts val="0"/>
              </a:spcBef>
              <a:buSzPct val="100000"/>
              <a:defRPr sz="2933"/>
            </a:lvl5pPr>
            <a:lvl6pPr lvl="5">
              <a:spcBef>
                <a:spcPts val="0"/>
              </a:spcBef>
              <a:buSzPct val="100000"/>
              <a:defRPr sz="2933"/>
            </a:lvl6pPr>
            <a:lvl7pPr lvl="6">
              <a:spcBef>
                <a:spcPts val="0"/>
              </a:spcBef>
              <a:buSzPct val="100000"/>
              <a:defRPr sz="2933"/>
            </a:lvl7pPr>
            <a:lvl8pPr lvl="7">
              <a:spcBef>
                <a:spcPts val="0"/>
              </a:spcBef>
              <a:buSzPct val="100000"/>
              <a:defRPr sz="2933"/>
            </a:lvl8pPr>
            <a:lvl9pPr lvl="8">
              <a:spcBef>
                <a:spcPts val="0"/>
              </a:spcBef>
              <a:buSzPct val="100000"/>
              <a:defRPr sz="2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64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654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8533"/>
            </a:lvl1pPr>
            <a:lvl2pPr lvl="1">
              <a:spcBef>
                <a:spcPts val="0"/>
              </a:spcBef>
              <a:buSzPct val="100000"/>
              <a:defRPr sz="8533"/>
            </a:lvl2pPr>
            <a:lvl3pPr lvl="2">
              <a:spcBef>
                <a:spcPts val="0"/>
              </a:spcBef>
              <a:buSzPct val="100000"/>
              <a:defRPr sz="8533"/>
            </a:lvl3pPr>
            <a:lvl4pPr lvl="3">
              <a:spcBef>
                <a:spcPts val="0"/>
              </a:spcBef>
              <a:buSzPct val="100000"/>
              <a:defRPr sz="8533"/>
            </a:lvl4pPr>
            <a:lvl5pPr lvl="4">
              <a:spcBef>
                <a:spcPts val="0"/>
              </a:spcBef>
              <a:buSzPct val="100000"/>
              <a:defRPr sz="8533"/>
            </a:lvl5pPr>
            <a:lvl6pPr lvl="5">
              <a:spcBef>
                <a:spcPts val="0"/>
              </a:spcBef>
              <a:buSzPct val="100000"/>
              <a:defRPr sz="8533"/>
            </a:lvl6pPr>
            <a:lvl7pPr lvl="6">
              <a:spcBef>
                <a:spcPts val="0"/>
              </a:spcBef>
              <a:buSzPct val="100000"/>
              <a:defRPr sz="8533"/>
            </a:lvl7pPr>
            <a:lvl8pPr lvl="7">
              <a:spcBef>
                <a:spcPts val="0"/>
              </a:spcBef>
              <a:buSzPct val="100000"/>
              <a:defRPr sz="8533"/>
            </a:lvl8pPr>
            <a:lvl9pPr lvl="8">
              <a:spcBef>
                <a:spcPts val="0"/>
              </a:spcBef>
              <a:buSzPct val="100000"/>
              <a:defRPr sz="85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22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547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933"/>
            </a:lvl1pPr>
            <a:lvl2pPr lvl="1">
              <a:spcBef>
                <a:spcPts val="0"/>
              </a:spcBef>
              <a:buSzPct val="100000"/>
              <a:defRPr sz="2933"/>
            </a:lvl2pPr>
            <a:lvl3pPr lvl="2">
              <a:spcBef>
                <a:spcPts val="0"/>
              </a:spcBef>
              <a:buSzPct val="100000"/>
              <a:defRPr sz="2933"/>
            </a:lvl3pPr>
            <a:lvl4pPr lvl="3">
              <a:spcBef>
                <a:spcPts val="0"/>
              </a:spcBef>
              <a:buSzPct val="100000"/>
              <a:defRPr sz="2933"/>
            </a:lvl4pPr>
            <a:lvl5pPr lvl="4">
              <a:spcBef>
                <a:spcPts val="0"/>
              </a:spcBef>
              <a:buSzPct val="100000"/>
              <a:defRPr sz="2933"/>
            </a:lvl5pPr>
            <a:lvl6pPr lvl="5">
              <a:spcBef>
                <a:spcPts val="0"/>
              </a:spcBef>
              <a:buSzPct val="100000"/>
              <a:defRPr sz="2933"/>
            </a:lvl6pPr>
            <a:lvl7pPr lvl="6">
              <a:spcBef>
                <a:spcPts val="0"/>
              </a:spcBef>
              <a:buSzPct val="100000"/>
              <a:defRPr sz="2933"/>
            </a:lvl7pPr>
            <a:lvl8pPr lvl="7">
              <a:spcBef>
                <a:spcPts val="0"/>
              </a:spcBef>
              <a:buSzPct val="100000"/>
              <a:defRPr sz="2933"/>
            </a:lvl8pPr>
            <a:lvl9pPr lvl="8">
              <a:spcBef>
                <a:spcPts val="0"/>
              </a:spcBef>
              <a:buSzPct val="100000"/>
              <a:defRPr sz="2933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933"/>
            </a:lvl1pPr>
            <a:lvl2pPr lvl="1">
              <a:spcBef>
                <a:spcPts val="0"/>
              </a:spcBef>
              <a:buSzPct val="100000"/>
              <a:defRPr sz="2933"/>
            </a:lvl2pPr>
            <a:lvl3pPr lvl="2">
              <a:spcBef>
                <a:spcPts val="0"/>
              </a:spcBef>
              <a:buSzPct val="100000"/>
              <a:defRPr sz="2933"/>
            </a:lvl3pPr>
            <a:lvl4pPr lvl="3">
              <a:spcBef>
                <a:spcPts val="0"/>
              </a:spcBef>
              <a:buSzPct val="100000"/>
              <a:defRPr sz="2933"/>
            </a:lvl4pPr>
            <a:lvl5pPr lvl="4">
              <a:spcBef>
                <a:spcPts val="0"/>
              </a:spcBef>
              <a:buSzPct val="100000"/>
              <a:defRPr sz="2933"/>
            </a:lvl5pPr>
            <a:lvl6pPr lvl="5">
              <a:spcBef>
                <a:spcPts val="0"/>
              </a:spcBef>
              <a:buSzPct val="100000"/>
              <a:defRPr sz="2933"/>
            </a:lvl6pPr>
            <a:lvl7pPr lvl="6">
              <a:spcBef>
                <a:spcPts val="0"/>
              </a:spcBef>
              <a:buSzPct val="100000"/>
              <a:defRPr sz="2933"/>
            </a:lvl7pPr>
            <a:lvl8pPr lvl="7">
              <a:spcBef>
                <a:spcPts val="0"/>
              </a:spcBef>
              <a:buSzPct val="100000"/>
              <a:defRPr sz="2933"/>
            </a:lvl8pPr>
            <a:lvl9pPr lvl="8">
              <a:spcBef>
                <a:spcPts val="0"/>
              </a:spcBef>
              <a:buSzPct val="100000"/>
              <a:defRPr sz="2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643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20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03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14066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15420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3495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N5HPJYJz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 rot="161729">
            <a:off x="663053" y="995037"/>
            <a:ext cx="9373171" cy="1013519"/>
          </a:xfrm>
          <a:prstGeom prst="rect">
            <a:avLst/>
          </a:prstGeom>
        </p:spPr>
        <p:txBody>
          <a:bodyPr wrap="square" lIns="121900" tIns="121900" rIns="121900" bIns="121900" anchor="b" anchorCtr="0">
            <a:noAutofit/>
          </a:bodyPr>
          <a:lstStyle/>
          <a:p>
            <a:pPr lvl="0"/>
            <a:r>
              <a:rPr lang="en-AU" sz="3200" b="1" dirty="0">
                <a:latin typeface="Berlin Sans FB" panose="020E0602020502020306" pitchFamily="34" charset="0"/>
                <a:cs typeface="Consolas" panose="020B0609020204030204" pitchFamily="49" charset="0"/>
              </a:rPr>
              <a:t>Begin your notes by writing down the following… you have 2 minutes!</a:t>
            </a:r>
            <a:endParaRPr lang="en" sz="3200" b="1" dirty="0">
              <a:latin typeface="Berlin Sans FB" panose="020E0602020502020306" pitchFamily="34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904118" y="1645751"/>
            <a:ext cx="10257367" cy="35896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>
              <a:buNone/>
            </a:pPr>
            <a:r>
              <a:rPr lang="en-AU" sz="3200" b="1" dirty="0">
                <a:latin typeface="Berlin Sans FB" panose="020E0602020502020306" pitchFamily="34" charset="0"/>
                <a:cs typeface="Consolas" panose="020B0609020204030204" pitchFamily="49" charset="0"/>
              </a:rPr>
              <a:t>Title: </a:t>
            </a:r>
            <a:r>
              <a:rPr lang="en-AU" sz="3200" dirty="0" smtClean="0">
                <a:latin typeface="Berlin Sans FB" panose="020E0602020502020306" pitchFamily="34" charset="0"/>
                <a:cs typeface="Consolas" panose="020B0609020204030204" pitchFamily="49" charset="0"/>
              </a:rPr>
              <a:t>Australian Economy: Key Participants</a:t>
            </a:r>
            <a:endParaRPr lang="en-AU" sz="3200" dirty="0">
              <a:latin typeface="Berlin Sans FB" panose="020E0602020502020306" pitchFamily="34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AU" sz="3200" b="1" dirty="0">
                <a:latin typeface="Berlin Sans FB" panose="020E0602020502020306" pitchFamily="34" charset="0"/>
                <a:cs typeface="Consolas" panose="020B0609020204030204" pitchFamily="49" charset="0"/>
              </a:rPr>
              <a:t>Learning Intention:</a:t>
            </a:r>
            <a:r>
              <a:rPr lang="en-AU" sz="3200" dirty="0">
                <a:latin typeface="Berlin Sans FB" panose="020E0602020502020306" pitchFamily="34" charset="0"/>
                <a:cs typeface="Consolas" panose="020B0609020204030204" pitchFamily="49" charset="0"/>
              </a:rPr>
              <a:t> </a:t>
            </a:r>
            <a:r>
              <a:rPr lang="en-AU" sz="3200" dirty="0" smtClean="0">
                <a:latin typeface="Berlin Sans FB" panose="020E0602020502020306" pitchFamily="34" charset="0"/>
                <a:cs typeface="Consolas" panose="020B0609020204030204" pitchFamily="49" charset="0"/>
              </a:rPr>
              <a:t>Develops an understanding that there are different participants in the Australian Economy.</a:t>
            </a:r>
            <a:endParaRPr lang="en-AU" sz="3200" dirty="0">
              <a:latin typeface="Berlin Sans FB" panose="020E0602020502020306" pitchFamily="34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AU" sz="3200" b="1" dirty="0">
                <a:latin typeface="Berlin Sans FB" panose="020E0602020502020306" pitchFamily="34" charset="0"/>
                <a:cs typeface="Consolas" panose="020B0609020204030204" pitchFamily="49" charset="0"/>
              </a:rPr>
              <a:t>Success Criteria:</a:t>
            </a:r>
            <a:r>
              <a:rPr lang="en-AU" sz="3200" dirty="0">
                <a:latin typeface="Berlin Sans FB" panose="020E0602020502020306" pitchFamily="34" charset="0"/>
                <a:cs typeface="Consolas" panose="020B0609020204030204" pitchFamily="49" charset="0"/>
              </a:rPr>
              <a:t> </a:t>
            </a:r>
            <a:r>
              <a:rPr lang="en-AU" sz="3200" dirty="0" smtClean="0">
                <a:latin typeface="Berlin Sans FB" panose="020E0602020502020306" pitchFamily="34" charset="0"/>
                <a:cs typeface="Consolas" panose="020B0609020204030204" pitchFamily="49" charset="0"/>
              </a:rPr>
              <a:t>Produces a short list of Economic terms and can identify different participants in the Australian Economy </a:t>
            </a:r>
            <a:endParaRPr lang="en-AU" sz="3200" dirty="0">
              <a:latin typeface="Berlin Sans FB" panose="020E0602020502020306" pitchFamily="34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AU" sz="3200" dirty="0">
              <a:latin typeface="Berlin Sans FB" panose="020E0602020502020306" pitchFamily="34" charset="0"/>
              <a:cs typeface="Consolas" panose="020B0609020204030204" pitchFamily="49" charset="0"/>
            </a:endParaRPr>
          </a:p>
          <a:p>
            <a:pPr>
              <a:buSzPct val="91666"/>
              <a:buNone/>
            </a:pPr>
            <a:endParaRPr sz="1600" dirty="0">
              <a:solidFill>
                <a:srgbClr val="000000"/>
              </a:solidFill>
            </a:endParaRPr>
          </a:p>
          <a:p>
            <a:pPr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2:00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1:59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1:58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1:57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1:56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1:55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1:54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1:53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1:52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1:51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1:50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1:49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1:48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1:47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1:45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1:44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1:43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1:42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1:41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1:40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1:39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1:38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1:37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1:36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1:35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1:34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1:33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1:32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1:31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1:30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1:29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1:28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1:27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1:26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1:25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1:24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1:23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1:22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1:21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1:20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1:19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1:18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1:17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1:16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1:15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1:14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1:13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1:12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1:11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1:10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1:09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1:08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1:07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1:06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1:05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1:04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1:03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1:02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1:01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8623217" y="5067032"/>
            <a:ext cx="3168649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1:00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0:59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0:58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0:57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0:56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0:55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0:54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0:53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0:52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0:51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0:50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0:49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0:48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0:47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0:46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0:45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0:44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0:43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0:42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0:41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0:40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0:39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0:38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0:37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0:36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0:35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0:34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0:33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0:32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0:31</a:t>
            </a: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0:30</a:t>
            </a: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0:29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0:28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0:27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0:26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0:25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0:24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0:23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0:22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0:21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0:20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0:19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0:18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0:17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0:16</a:t>
            </a: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0:15</a:t>
            </a: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0:14</a:t>
            </a: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0:13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0:12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0:11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0:10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0:09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0:08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0:07</a:t>
            </a: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0:06</a:t>
            </a: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0:05</a:t>
            </a: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0:04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0:03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0:02</a:t>
            </a: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>
                <a:solidFill>
                  <a:srgbClr val="000000"/>
                </a:solidFill>
                <a:cs typeface="Arial"/>
                <a:sym typeface="Arial"/>
              </a:rPr>
              <a:t>0:01</a:t>
            </a: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8625332" y="5067032"/>
            <a:ext cx="3168651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8800" kern="0" dirty="0">
                <a:solidFill>
                  <a:srgbClr val="000000"/>
                </a:solidFill>
                <a:cs typeface="Arial"/>
                <a:sym typeface="Arial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073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8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9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2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4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9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1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2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4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6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7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8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9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1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3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4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5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6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7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8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9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0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61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2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3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4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6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7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8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9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0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71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2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3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4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5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60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7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8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9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80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81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82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83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84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5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6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7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8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9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900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1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92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93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4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5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6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7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80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9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190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Video – Circular Flow of Income Matrix 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u="sng" dirty="0">
                <a:hlinkClick r:id="rId2"/>
              </a:rPr>
              <a:t>https://www.youtube.com/watch?v=mN5HPJYJzus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41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402733" y="2061267"/>
            <a:ext cx="9290800" cy="44048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711182" indent="-609585">
              <a:buFontTx/>
              <a:buChar char="-"/>
            </a:pPr>
            <a:r>
              <a:rPr lang="en" sz="3733" i="1" dirty="0" smtClean="0">
                <a:latin typeface="Berlin Sans FB"/>
              </a:rPr>
              <a:t>Consumer</a:t>
            </a:r>
          </a:p>
          <a:p>
            <a:pPr marL="711182" indent="-609585">
              <a:buFontTx/>
              <a:buChar char="-"/>
            </a:pPr>
            <a:r>
              <a:rPr lang="en" sz="3733" i="1" dirty="0" smtClean="0">
                <a:latin typeface="Berlin Sans FB"/>
              </a:rPr>
              <a:t>Producer</a:t>
            </a:r>
          </a:p>
          <a:p>
            <a:pPr marL="711182" indent="-609585">
              <a:buFontTx/>
              <a:buChar char="-"/>
            </a:pPr>
            <a:r>
              <a:rPr lang="en" sz="3733" i="1" dirty="0" smtClean="0">
                <a:latin typeface="Berlin Sans FB"/>
              </a:rPr>
              <a:t>Household </a:t>
            </a:r>
            <a:r>
              <a:rPr lang="en" sz="3733" i="1" dirty="0">
                <a:latin typeface="Berlin Sans FB"/>
              </a:rPr>
              <a:t>Sector</a:t>
            </a:r>
          </a:p>
          <a:p>
            <a:pPr marL="711182" indent="-609585">
              <a:buFontTx/>
              <a:buChar char="-"/>
            </a:pPr>
            <a:r>
              <a:rPr lang="en" sz="3733" i="1" dirty="0">
                <a:latin typeface="Berlin Sans FB"/>
              </a:rPr>
              <a:t>Firms Sector</a:t>
            </a:r>
          </a:p>
          <a:p>
            <a:pPr marL="711182" indent="-609585">
              <a:buFontTx/>
              <a:buChar char="-"/>
            </a:pPr>
            <a:r>
              <a:rPr lang="en" sz="3733" i="1" smtClean="0">
                <a:latin typeface="Berlin Sans FB"/>
              </a:rPr>
              <a:t>Open </a:t>
            </a:r>
            <a:r>
              <a:rPr lang="en" sz="3733" i="1" dirty="0">
                <a:latin typeface="Berlin Sans FB"/>
              </a:rPr>
              <a:t>Economy</a:t>
            </a:r>
          </a:p>
        </p:txBody>
      </p:sp>
      <p:sp>
        <p:nvSpPr>
          <p:cNvPr id="128" name="Title 127"/>
          <p:cNvSpPr>
            <a:spLocks noGrp="1"/>
          </p:cNvSpPr>
          <p:nvPr>
            <p:ph type="title"/>
          </p:nvPr>
        </p:nvSpPr>
        <p:spPr>
          <a:xfrm rot="161729">
            <a:off x="1301716" y="1285325"/>
            <a:ext cx="9373171" cy="1013519"/>
          </a:xfrm>
        </p:spPr>
        <p:txBody>
          <a:bodyPr/>
          <a:lstStyle/>
          <a:p>
            <a:r>
              <a:rPr lang="en-AU" dirty="0" smtClean="0"/>
              <a:t>Using page 57 find definitions for the terms below and write them in your HASS notes… </a:t>
            </a:r>
            <a:endParaRPr lang="en-AU" dirty="0"/>
          </a:p>
        </p:txBody>
      </p:sp>
      <p:sp>
        <p:nvSpPr>
          <p:cNvPr id="195" name="Rectangle 3"/>
          <p:cNvSpPr>
            <a:spLocks noChangeArrowheads="1"/>
          </p:cNvSpPr>
          <p:nvPr/>
        </p:nvSpPr>
        <p:spPr bwMode="auto">
          <a:xfrm>
            <a:off x="8288751" y="2704899"/>
            <a:ext cx="3299265" cy="36658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6" name="Oval 4"/>
          <p:cNvSpPr>
            <a:spLocks noChangeArrowheads="1"/>
          </p:cNvSpPr>
          <p:nvPr/>
        </p:nvSpPr>
        <p:spPr bwMode="auto">
          <a:xfrm>
            <a:off x="8695151" y="3111299"/>
            <a:ext cx="2571764" cy="2267805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7" name="Rectangle 5"/>
          <p:cNvSpPr>
            <a:spLocks noChangeArrowheads="1"/>
          </p:cNvSpPr>
          <p:nvPr/>
        </p:nvSpPr>
        <p:spPr bwMode="auto">
          <a:xfrm>
            <a:off x="8576618" y="2992767"/>
            <a:ext cx="1413431" cy="256940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8" name="Oval 6"/>
          <p:cNvSpPr>
            <a:spLocks noChangeArrowheads="1"/>
          </p:cNvSpPr>
          <p:nvPr/>
        </p:nvSpPr>
        <p:spPr bwMode="auto">
          <a:xfrm>
            <a:off x="8697267" y="3111299"/>
            <a:ext cx="2571765" cy="226780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9" name="Text Box 7"/>
          <p:cNvSpPr txBox="1">
            <a:spLocks noChangeArrowheads="1"/>
          </p:cNvSpPr>
          <p:nvPr/>
        </p:nvSpPr>
        <p:spPr bwMode="auto">
          <a:xfrm>
            <a:off x="9098919" y="5433057"/>
            <a:ext cx="216799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sz="6400" kern="0" dirty="0">
                <a:solidFill>
                  <a:srgbClr val="000000"/>
                </a:solidFill>
                <a:cs typeface="Arial"/>
                <a:sym typeface="Arial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738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300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281213" y="0"/>
            <a:ext cx="6787243" cy="18400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" sz="4800" dirty="0">
                <a:solidFill>
                  <a:srgbClr val="FFFFFF"/>
                </a:solidFill>
              </a:rPr>
              <a:t>Key particpants in </a:t>
            </a:r>
            <a:br>
              <a:rPr lang="en" sz="4800" dirty="0">
                <a:solidFill>
                  <a:srgbClr val="FFFFFF"/>
                </a:solidFill>
              </a:rPr>
            </a:br>
            <a:r>
              <a:rPr lang="en" sz="4800" dirty="0">
                <a:solidFill>
                  <a:srgbClr val="FFFFFF"/>
                </a:solidFill>
              </a:rPr>
              <a:t>the Australian Economy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80571" y="1082524"/>
          <a:ext cx="11321143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50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224</Words>
  <Application>Microsoft Office PowerPoint</Application>
  <PresentationFormat>Custom</PresentationFormat>
  <Paragraphs>141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Jachimo template</vt:lpstr>
      <vt:lpstr>2_Jachimo template</vt:lpstr>
      <vt:lpstr>3_Jachimo template</vt:lpstr>
      <vt:lpstr>Begin your notes by writing down the following… you have 2 minutes!</vt:lpstr>
      <vt:lpstr>Video – Circular Flow of Income Matrix </vt:lpstr>
      <vt:lpstr>Using page 57 find definitions for the terms below and write them in your HASS notes… </vt:lpstr>
      <vt:lpstr>Key particpants in  the Australian Economy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of Practical Fieldwork</dc:title>
  <dc:creator>Rebecca Donavon</dc:creator>
  <cp:lastModifiedBy>e4081018</cp:lastModifiedBy>
  <cp:revision>5</cp:revision>
  <dcterms:created xsi:type="dcterms:W3CDTF">2017-10-11T13:16:26Z</dcterms:created>
  <dcterms:modified xsi:type="dcterms:W3CDTF">2018-05-02T02:06:32Z</dcterms:modified>
</cp:coreProperties>
</file>