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B0AF1B-649D-423F-A363-BDB3F2F6C8D2}" type="datetimeFigureOut">
              <a:rPr lang="en-AU" smtClean="0"/>
              <a:t>24/08/2017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5CA1495-F2F4-4C9B-9884-8F7C58085B7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 smtClean="0"/>
              <a:t>Liveability 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4" y="2924944"/>
            <a:ext cx="6858000" cy="914400"/>
          </a:xfrm>
        </p:spPr>
        <p:txBody>
          <a:bodyPr/>
          <a:lstStyle/>
          <a:p>
            <a:r>
              <a:rPr lang="en-AU" dirty="0" smtClean="0"/>
              <a:t>What makes a place liveable?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149080"/>
            <a:ext cx="4637508" cy="23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3789040"/>
            <a:ext cx="4881736" cy="1922512"/>
          </a:xfrm>
        </p:spPr>
        <p:txBody>
          <a:bodyPr/>
          <a:lstStyle/>
          <a:p>
            <a:pPr marL="18288" indent="0">
              <a:buNone/>
            </a:pPr>
            <a:r>
              <a:rPr lang="en-AU" dirty="0"/>
              <a:t>4. Toronto, Canada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956666" cy="23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r>
              <a:rPr lang="en-AU" dirty="0" smtClean="0"/>
              <a:t>3</a:t>
            </a:r>
            <a:r>
              <a:rPr lang="en-AU" dirty="0"/>
              <a:t>. Vancouver, Canada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4846921" cy="27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r>
              <a:rPr lang="en-AU" dirty="0" smtClean="0"/>
              <a:t>2</a:t>
            </a:r>
            <a:r>
              <a:rPr lang="en-AU" dirty="0"/>
              <a:t>. Vienna, Austria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4086520" cy="2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3429000"/>
            <a:ext cx="5169768" cy="1418456"/>
          </a:xfrm>
        </p:spPr>
        <p:txBody>
          <a:bodyPr>
            <a:normAutofit fontScale="25000" lnSpcReduction="20000"/>
          </a:bodyPr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r>
              <a:rPr lang="en-AU" sz="10000" dirty="0" smtClean="0"/>
              <a:t>1</a:t>
            </a:r>
            <a:r>
              <a:rPr lang="en-AU" sz="10000" dirty="0"/>
              <a:t>. Melbourne, Australia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4920406" cy="2767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78" y="4433854"/>
            <a:ext cx="4069085" cy="21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543800" cy="914400"/>
          </a:xfrm>
        </p:spPr>
        <p:txBody>
          <a:bodyPr/>
          <a:lstStyle/>
          <a:p>
            <a:r>
              <a:rPr lang="en-AU" dirty="0" smtClean="0"/>
              <a:t>Brainstorm – liveability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/>
          <a:p>
            <a:pPr marL="18288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44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4" y="1772816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do you think is the most liveable city in the world?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71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517232"/>
            <a:ext cx="7543800" cy="914400"/>
          </a:xfrm>
        </p:spPr>
        <p:txBody>
          <a:bodyPr/>
          <a:lstStyle/>
          <a:p>
            <a:r>
              <a:rPr lang="en-AU" dirty="0" smtClean="0"/>
              <a:t>Most Liveable cities 2017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6096000" cy="3657599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10</a:t>
            </a:r>
            <a:r>
              <a:rPr lang="en-AU" dirty="0" smtClean="0"/>
              <a:t>. Hamburg, Germany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0648"/>
            <a:ext cx="7164288" cy="44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685801"/>
            <a:ext cx="7185992" cy="3895327"/>
          </a:xfrm>
        </p:spPr>
        <p:txBody>
          <a:bodyPr/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3568" y="4579044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9</a:t>
            </a:r>
            <a:r>
              <a:rPr lang="en-AU" dirty="0"/>
              <a:t>. Helsinki, Finland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4824"/>
            <a:ext cx="5210759" cy="33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Most liveable cities 2017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3645024"/>
            <a:ext cx="4079776" cy="2721495"/>
          </a:xfrm>
        </p:spPr>
        <p:txBody>
          <a:bodyPr>
            <a:normAutofit fontScale="47500" lnSpcReduction="20000"/>
          </a:bodyPr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sz="3600" dirty="0" smtClean="0"/>
          </a:p>
          <a:p>
            <a:pPr marL="18288" indent="0">
              <a:buNone/>
            </a:pPr>
            <a:r>
              <a:rPr lang="en-AU" sz="3600" dirty="0" smtClean="0"/>
              <a:t>8</a:t>
            </a:r>
            <a:r>
              <a:rPr lang="en-AU" sz="3600" dirty="0"/>
              <a:t>. Auckland, New Zealand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391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2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Most Liveable cities 2017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780928"/>
            <a:ext cx="6096000" cy="3657599"/>
          </a:xfrm>
        </p:spPr>
        <p:txBody>
          <a:bodyPr>
            <a:normAutofit fontScale="85000" lnSpcReduction="10000"/>
          </a:bodyPr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r>
              <a:rPr lang="en-AU" dirty="0" smtClean="0"/>
              <a:t>7</a:t>
            </a:r>
            <a:r>
              <a:rPr lang="en-AU" dirty="0"/>
              <a:t>. Perth, Australia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4910087" cy="32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5029200"/>
            <a:ext cx="6096000" cy="3657599"/>
          </a:xfrm>
        </p:spPr>
        <p:txBody>
          <a:bodyPr/>
          <a:lstStyle/>
          <a:p>
            <a:pPr marL="18288" indent="0">
              <a:buNone/>
            </a:pPr>
            <a:r>
              <a:rPr lang="en-AU" dirty="0" smtClean="0"/>
              <a:t>6</a:t>
            </a:r>
            <a:r>
              <a:rPr lang="en-AU" dirty="0"/>
              <a:t>. Adelaide, Australia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56792"/>
            <a:ext cx="5800664" cy="32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Most Liveable cities 2017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endParaRPr lang="en-AU" dirty="0" smtClean="0"/>
          </a:p>
          <a:p>
            <a:pPr marL="18288" indent="0">
              <a:buNone/>
            </a:pPr>
            <a:endParaRPr lang="en-AU" dirty="0"/>
          </a:p>
          <a:p>
            <a:pPr marL="18288" indent="0">
              <a:buNone/>
            </a:pPr>
            <a:r>
              <a:rPr lang="en-AU" dirty="0" smtClean="0"/>
              <a:t>5</a:t>
            </a:r>
            <a:r>
              <a:rPr lang="en-AU" dirty="0"/>
              <a:t>. Calgary, Canada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6832"/>
            <a:ext cx="4884229" cy="27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6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</TotalTime>
  <Words>114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Liveability </vt:lpstr>
      <vt:lpstr>Brainstorm – liveability</vt:lpstr>
      <vt:lpstr>What do you think is the most liveable city in the world?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  <vt:lpstr>Most Liveable cities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Liveability </dc:title>
  <dc:creator>GOODWIN Nina</dc:creator>
  <cp:lastModifiedBy>GOODWIN Nina</cp:lastModifiedBy>
  <cp:revision>5</cp:revision>
  <dcterms:created xsi:type="dcterms:W3CDTF">2017-08-24T02:53:53Z</dcterms:created>
  <dcterms:modified xsi:type="dcterms:W3CDTF">2017-08-24T04:41:35Z</dcterms:modified>
</cp:coreProperties>
</file>