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97" r:id="rId3"/>
    <p:sldId id="298" r:id="rId4"/>
    <p:sldId id="296" r:id="rId5"/>
    <p:sldId id="260" r:id="rId6"/>
    <p:sldId id="258" r:id="rId7"/>
    <p:sldId id="259" r:id="rId8"/>
    <p:sldId id="257" r:id="rId9"/>
    <p:sldId id="256" r:id="rId10"/>
    <p:sldId id="262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4" r:id="rId22"/>
    <p:sldId id="275" r:id="rId23"/>
    <p:sldId id="276" r:id="rId24"/>
    <p:sldId id="277" r:id="rId25"/>
    <p:sldId id="280" r:id="rId26"/>
    <p:sldId id="281" r:id="rId27"/>
    <p:sldId id="283" r:id="rId28"/>
    <p:sldId id="282" r:id="rId29"/>
    <p:sldId id="279" r:id="rId30"/>
    <p:sldId id="271" r:id="rId31"/>
    <p:sldId id="293" r:id="rId32"/>
    <p:sldId id="284" r:id="rId33"/>
    <p:sldId id="285" r:id="rId34"/>
    <p:sldId id="288" r:id="rId35"/>
    <p:sldId id="289" r:id="rId36"/>
    <p:sldId id="290" r:id="rId37"/>
    <p:sldId id="291" r:id="rId38"/>
    <p:sldId id="292" r:id="rId39"/>
    <p:sldId id="287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4" y="-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time_continue=12&amp;v=9hIQjrMHTv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dailymail.co.uk/sciencetech/article-2175327/What-internet-really-looks-like--massive-sprawling-global-collection-wires-keeps-world-connecte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time_continue=28&amp;v=JLVFKHJcBM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lAJJI-qG2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List_of_countries_by_number_of_mobile_phones_in_us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.wikipedia.org/wiki/List_of_countries_by_number_of_mobile_phones_in_us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time_continue=121&amp;v=5bHVGev9UCU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UljrP6ILN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eguardian.com/news/datablog/2012/apr/13/shipping-routes-history-ma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container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time_continue=1&amp;v=Gn7IoT_WS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c.net.au/news/2017-09-07/delta-flight-races-hurricane-irma-into-and-out-of-puerto-rico/888143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8800" dirty="0" smtClean="0"/>
              <a:t>Interconnection</a:t>
            </a:r>
            <a:endParaRPr lang="en-AU" sz="7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62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Question: </a:t>
            </a:r>
            <a:r>
              <a:rPr lang="en-AU" dirty="0" smtClean="0"/>
              <a:t>What is the internet and why has it grown?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View the video and read the article and answer this question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76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History of the internet</a:t>
            </a:r>
            <a:endParaRPr lang="en-AU" dirty="0"/>
          </a:p>
        </p:txBody>
      </p:sp>
      <p:pic>
        <p:nvPicPr>
          <p:cNvPr id="2050" name="Picture 2" descr="Image result for history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1874517"/>
            <a:ext cx="3693014" cy="369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7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6" name="Picture 4" descr="Image result for newspaper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822" y="2286001"/>
            <a:ext cx="6125293" cy="30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9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Important!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The internet does not just exist as a 'cloud' concept it is based in physical technology and networks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53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Laying undersea cable</a:t>
            </a:r>
            <a:endParaRPr lang="en-AU" dirty="0"/>
          </a:p>
        </p:txBody>
      </p:sp>
      <p:pic>
        <p:nvPicPr>
          <p:cNvPr id="4098" name="Picture 2" descr="Image result for video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" r="4624"/>
          <a:stretch/>
        </p:blipFill>
        <p:spPr bwMode="auto">
          <a:xfrm>
            <a:off x="3794078" y="2163170"/>
            <a:ext cx="4585649" cy="38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Network of undersea cable</a:t>
            </a:r>
            <a:endParaRPr lang="en-AU" dirty="0"/>
          </a:p>
        </p:txBody>
      </p:sp>
      <p:pic>
        <p:nvPicPr>
          <p:cNvPr id="4098" name="Picture 2" descr="Image result for video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" r="4624"/>
          <a:stretch/>
        </p:blipFill>
        <p:spPr bwMode="auto">
          <a:xfrm>
            <a:off x="3794078" y="2163170"/>
            <a:ext cx="4585649" cy="38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textbook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87607"/>
            <a:ext cx="10178322" cy="4391986"/>
          </a:xfrm>
        </p:spPr>
        <p:txBody>
          <a:bodyPr/>
          <a:lstStyle/>
          <a:p>
            <a:r>
              <a:rPr lang="en-AU" sz="2800" dirty="0" smtClean="0"/>
              <a:t>Page 134 of Pearson Humanities and Social Sciences 9</a:t>
            </a:r>
          </a:p>
          <a:p>
            <a:r>
              <a:rPr lang="en-AU" sz="2800" dirty="0" smtClean="0"/>
              <a:t>Read the chapter “Staying Connected via ICT” and answer these questions that follow in your HASS notes. They will be useful for an upcoming assessment.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3941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3593591"/>
          </a:xfrm>
        </p:spPr>
        <p:txBody>
          <a:bodyPr>
            <a:noAutofit/>
          </a:bodyPr>
          <a:lstStyle/>
          <a:p>
            <a:r>
              <a:rPr lang="en-AU" sz="2400" dirty="0" smtClean="0"/>
              <a:t>State what ICT stands for.</a:t>
            </a:r>
          </a:p>
          <a:p>
            <a:r>
              <a:rPr lang="en-AU" sz="2400" dirty="0" smtClean="0"/>
              <a:t>Outline what a telegram is. How did it work?</a:t>
            </a:r>
          </a:p>
          <a:p>
            <a:r>
              <a:rPr lang="en-AU" sz="2400" dirty="0" smtClean="0"/>
              <a:t>State when the first mobile phone call was made and where.</a:t>
            </a:r>
          </a:p>
          <a:p>
            <a:r>
              <a:rPr lang="en-AU" sz="2400" dirty="0" smtClean="0"/>
              <a:t>State where the internet first ‘began life’.</a:t>
            </a:r>
          </a:p>
          <a:p>
            <a:r>
              <a:rPr lang="en-AU" sz="2400" dirty="0" smtClean="0"/>
              <a:t>Define the terms ‘Social Media’ and ‘Virtual Communities.’</a:t>
            </a:r>
          </a:p>
          <a:p>
            <a:r>
              <a:rPr lang="en-AU" sz="2400" dirty="0" smtClean="0"/>
              <a:t>List the negative effects that social media has on society.</a:t>
            </a:r>
          </a:p>
          <a:p>
            <a:r>
              <a:rPr lang="en-AU" sz="2400" dirty="0" smtClean="0"/>
              <a:t>List the impacts of new technologies on the nature of work.</a:t>
            </a:r>
          </a:p>
          <a:p>
            <a:r>
              <a:rPr lang="en-AU" sz="2400" dirty="0" smtClean="0"/>
              <a:t>Explain what e-commerce is and the benefits it provides.</a:t>
            </a:r>
          </a:p>
          <a:p>
            <a:r>
              <a:rPr lang="en-AU" sz="2400" dirty="0" smtClean="0"/>
              <a:t>Explain why young people in Australia and the United States are Driving Less</a:t>
            </a:r>
          </a:p>
          <a:p>
            <a:r>
              <a:rPr lang="en-AU" sz="2400" b="1" dirty="0" smtClean="0"/>
              <a:t>Extension: Activities 6 – 9 page 137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6176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Communication</a:t>
            </a:r>
            <a:br>
              <a:rPr lang="en-AU" dirty="0" smtClean="0"/>
            </a:br>
            <a:r>
              <a:rPr lang="en-AU" sz="8800" dirty="0" smtClean="0">
                <a:latin typeface="+mn-lt"/>
              </a:rPr>
              <a:t>mobile phones</a:t>
            </a:r>
            <a:endParaRPr lang="en-AU" sz="8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52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41" y="228601"/>
            <a:ext cx="7699659" cy="456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1003" y="5172501"/>
            <a:ext cx="10399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ON April 3, 1973 Martin Cooper made a call on this hefty, hand–held device and made history.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0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Think to yourself and write down what ways our world is interconnected and some examples of how we are connected to other places</a:t>
            </a:r>
          </a:p>
          <a:p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12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8800" dirty="0"/>
              <a:t>Things have certainly changed a bit since then</a:t>
            </a:r>
            <a:r>
              <a:rPr lang="en-AU" sz="8800" dirty="0" smtClean="0"/>
              <a:t>...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5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first mobile 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504" y="504990"/>
            <a:ext cx="7429500" cy="557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4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first mobile 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63" y="363300"/>
            <a:ext cx="11475647" cy="516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4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nokia 3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168" y="838032"/>
            <a:ext cx="9299575" cy="523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wikipedi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430" y="523735"/>
            <a:ext cx="4896017" cy="44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38989" y="1138989"/>
            <a:ext cx="47003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Compare the</a:t>
            </a:r>
            <a:r>
              <a:rPr lang="en-AU" sz="2800" dirty="0">
                <a:hlinkClick r:id="rId4"/>
              </a:rPr>
              <a:t> top mobile phone using countries in the world</a:t>
            </a:r>
            <a:r>
              <a:rPr lang="en-AU" sz="2800" dirty="0"/>
              <a:t>. </a:t>
            </a:r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Pay special </a:t>
            </a:r>
            <a:r>
              <a:rPr lang="en-AU" sz="2800" dirty="0"/>
              <a:t>attention to number of phones per 100 people.</a:t>
            </a:r>
          </a:p>
        </p:txBody>
      </p:sp>
    </p:spTree>
    <p:extLst>
      <p:ext uri="{BB962C8B-B14F-4D97-AF65-F5344CB8AC3E}">
        <p14:creationId xmlns:p14="http://schemas.microsoft.com/office/powerpoint/2010/main" val="15565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Activity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67326"/>
            <a:ext cx="10178322" cy="5181599"/>
          </a:xfrm>
        </p:spPr>
        <p:txBody>
          <a:bodyPr>
            <a:normAutofit/>
          </a:bodyPr>
          <a:lstStyle/>
          <a:p>
            <a:r>
              <a:rPr lang="en-AU" sz="3600" dirty="0"/>
              <a:t>Watch the following </a:t>
            </a:r>
            <a:r>
              <a:rPr lang="en-AU" sz="3600" dirty="0" smtClean="0"/>
              <a:t>clip and </a:t>
            </a:r>
            <a:r>
              <a:rPr lang="en-AU" sz="3600" dirty="0"/>
              <a:t>make notes on how mobile phones have changed over the last few </a:t>
            </a:r>
            <a:r>
              <a:rPr lang="en-AU" sz="3600" dirty="0" smtClean="0"/>
              <a:t>years in the form of an RIQ 321</a:t>
            </a:r>
          </a:p>
          <a:p>
            <a:endParaRPr lang="en-AU" sz="3600" dirty="0" smtClean="0"/>
          </a:p>
          <a:p>
            <a:r>
              <a:rPr lang="en-AU" sz="3600" dirty="0" smtClean="0"/>
              <a:t>3 x Remember/Recall</a:t>
            </a:r>
          </a:p>
          <a:p>
            <a:r>
              <a:rPr lang="en-AU" sz="3600" dirty="0" smtClean="0"/>
              <a:t>2 x Interesting</a:t>
            </a:r>
          </a:p>
          <a:p>
            <a:r>
              <a:rPr lang="en-AU" sz="3600" dirty="0" smtClean="0"/>
              <a:t>1 x Question </a:t>
            </a:r>
          </a:p>
        </p:txBody>
      </p:sp>
    </p:spTree>
    <p:extLst>
      <p:ext uri="{BB962C8B-B14F-4D97-AF65-F5344CB8AC3E}">
        <p14:creationId xmlns:p14="http://schemas.microsoft.com/office/powerpoint/2010/main" val="31360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2" descr="Image result for video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" r="4624"/>
          <a:stretch/>
        </p:blipFill>
        <p:spPr bwMode="auto">
          <a:xfrm>
            <a:off x="3441151" y="1361065"/>
            <a:ext cx="5093249" cy="429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5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Activity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67326"/>
            <a:ext cx="10178322" cy="5181599"/>
          </a:xfrm>
        </p:spPr>
        <p:txBody>
          <a:bodyPr>
            <a:normAutofit/>
          </a:bodyPr>
          <a:lstStyle/>
          <a:p>
            <a:r>
              <a:rPr lang="en-AU" sz="3600" dirty="0"/>
              <a:t>Watch the following </a:t>
            </a:r>
            <a:r>
              <a:rPr lang="en-AU" sz="3600" dirty="0" smtClean="0"/>
              <a:t>clip and on your worksheet list 9 uses of mobile phones. </a:t>
            </a:r>
          </a:p>
          <a:p>
            <a:endParaRPr lang="en-AU" sz="3600" dirty="0" smtClean="0"/>
          </a:p>
        </p:txBody>
      </p:sp>
    </p:spTree>
    <p:extLst>
      <p:ext uri="{BB962C8B-B14F-4D97-AF65-F5344CB8AC3E}">
        <p14:creationId xmlns:p14="http://schemas.microsoft.com/office/powerpoint/2010/main" val="36217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2" descr="Image result for video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" r="4624"/>
          <a:stretch/>
        </p:blipFill>
        <p:spPr bwMode="auto">
          <a:xfrm>
            <a:off x="3441151" y="1361065"/>
            <a:ext cx="5093249" cy="429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 </a:t>
            </a:r>
          </a:p>
        </p:txBody>
      </p:sp>
      <p:pic>
        <p:nvPicPr>
          <p:cNvPr id="6" name="Picture 2" descr="http://www.thegeographeronline.net/uploads/2/6/6/2/26629356/3594102_ori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539" y="649037"/>
            <a:ext cx="5400461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1678" y="1128451"/>
            <a:ext cx="428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Explain with examples why </a:t>
            </a:r>
            <a:r>
              <a:rPr lang="en-AU" sz="3200" b="1" dirty="0" smtClean="0"/>
              <a:t>Mobile Phones </a:t>
            </a:r>
            <a:r>
              <a:rPr lang="en-AU" sz="3200" dirty="0" smtClean="0"/>
              <a:t>are now being referred to as </a:t>
            </a:r>
            <a:r>
              <a:rPr lang="en-AU" sz="3200" b="1" dirty="0" smtClean="0"/>
              <a:t>Mobile Devices.</a:t>
            </a:r>
          </a:p>
          <a:p>
            <a:endParaRPr lang="en-AU" sz="3200" dirty="0"/>
          </a:p>
          <a:p>
            <a:r>
              <a:rPr lang="en-AU" sz="3200" dirty="0" smtClean="0"/>
              <a:t>Hint: what capabilities do they now have?</a:t>
            </a:r>
          </a:p>
        </p:txBody>
      </p:sp>
    </p:spTree>
    <p:extLst>
      <p:ext uri="{BB962C8B-B14F-4D97-AF65-F5344CB8AC3E}">
        <p14:creationId xmlns:p14="http://schemas.microsoft.com/office/powerpoint/2010/main" val="26084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interconnection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80160"/>
            <a:ext cx="10178322" cy="5096256"/>
          </a:xfrm>
        </p:spPr>
        <p:txBody>
          <a:bodyPr>
            <a:normAutofit fontScale="70000" lnSpcReduction="20000"/>
          </a:bodyPr>
          <a:lstStyle/>
          <a:p>
            <a:r>
              <a:rPr lang="en-AU" sz="4000" dirty="0"/>
              <a:t>The concept of interconnection emphasises that no object of geographical study can be viewed in isolation. It is about the ways that geographical phenomena are connected to each other </a:t>
            </a:r>
            <a:r>
              <a:rPr lang="en-AU" sz="4000" dirty="0" smtClean="0"/>
              <a:t>through;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4000" dirty="0" smtClean="0"/>
              <a:t>environmental </a:t>
            </a:r>
            <a:r>
              <a:rPr lang="en-AU" sz="4000" dirty="0"/>
              <a:t>processes; </a:t>
            </a:r>
            <a:endParaRPr lang="en-AU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AU" sz="4000" dirty="0" smtClean="0"/>
              <a:t>the </a:t>
            </a:r>
            <a:r>
              <a:rPr lang="en-AU" sz="4000" dirty="0"/>
              <a:t>movement of people; </a:t>
            </a:r>
            <a:endParaRPr lang="en-AU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AU" sz="4000" dirty="0" smtClean="0"/>
              <a:t>flows </a:t>
            </a:r>
            <a:r>
              <a:rPr lang="en-AU" sz="4000" dirty="0"/>
              <a:t>of trade and investment; </a:t>
            </a:r>
            <a:endParaRPr lang="en-AU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AU" sz="4000" dirty="0" smtClean="0"/>
              <a:t>the </a:t>
            </a:r>
            <a:r>
              <a:rPr lang="en-AU" sz="4000" dirty="0"/>
              <a:t>purchase of goods and services; </a:t>
            </a:r>
            <a:endParaRPr lang="en-AU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AU" sz="4000" dirty="0" smtClean="0"/>
              <a:t>cultural </a:t>
            </a:r>
            <a:r>
              <a:rPr lang="en-AU" sz="4000" dirty="0"/>
              <a:t>influences; </a:t>
            </a:r>
            <a:endParaRPr lang="en-AU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AU" sz="4000" dirty="0" smtClean="0"/>
              <a:t>the </a:t>
            </a:r>
            <a:r>
              <a:rPr lang="en-AU" sz="4000" dirty="0"/>
              <a:t>exchange of ideas and information; </a:t>
            </a:r>
            <a:endParaRPr lang="en-AU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AU" sz="4000" dirty="0" smtClean="0"/>
              <a:t>political </a:t>
            </a:r>
            <a:r>
              <a:rPr lang="en-AU" sz="4000" dirty="0"/>
              <a:t>power and international agreements. 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8452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457" y="1098388"/>
            <a:ext cx="10523484" cy="4394988"/>
          </a:xfrm>
        </p:spPr>
        <p:txBody>
          <a:bodyPr/>
          <a:lstStyle/>
          <a:p>
            <a:r>
              <a:rPr lang="en-AU" dirty="0" smtClean="0"/>
              <a:t>transportation</a:t>
            </a:r>
            <a:r>
              <a:rPr lang="en-AU" smtClean="0"/>
              <a:t/>
            </a:r>
            <a:br>
              <a:rPr lang="en-AU" smtClean="0"/>
            </a:br>
            <a:r>
              <a:rPr lang="en-AU" sz="8800" smtClean="0">
                <a:latin typeface="+mn-lt"/>
              </a:rPr>
              <a:t>making our world shrink</a:t>
            </a:r>
            <a:endParaRPr lang="en-AU" sz="8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81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shipping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1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 TRAVEL - CONTAINERIZATION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41121"/>
            <a:ext cx="10178322" cy="4538472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View </a:t>
            </a:r>
            <a:r>
              <a:rPr lang="en-AU" b="1" dirty="0"/>
              <a:t>and discuss this BBC article on historical </a:t>
            </a:r>
            <a:r>
              <a:rPr lang="en-AU" b="1" dirty="0" smtClean="0"/>
              <a:t>shipping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sz="2800" b="1" dirty="0" smtClean="0"/>
              <a:t>Write these 3 questions in your HASS books. </a:t>
            </a:r>
            <a:endParaRPr lang="en-AU" sz="2800" b="1" dirty="0"/>
          </a:p>
          <a:p>
            <a:r>
              <a:rPr lang="en-AU" sz="2800" dirty="0"/>
              <a:t>What does it show?</a:t>
            </a:r>
          </a:p>
          <a:p>
            <a:r>
              <a:rPr lang="en-AU" sz="2800" dirty="0"/>
              <a:t>What were the constraints on shipping?</a:t>
            </a:r>
          </a:p>
          <a:p>
            <a:r>
              <a:rPr lang="en-AU" sz="2800" dirty="0"/>
              <a:t>What has changed? (see image on right)</a:t>
            </a:r>
          </a:p>
        </p:txBody>
      </p:sp>
      <p:pic>
        <p:nvPicPr>
          <p:cNvPr id="6" name="Picture 4" descr="Image result for newspaper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240" y="3538729"/>
            <a:ext cx="3970787" cy="19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44" y="274320"/>
            <a:ext cx="10058400" cy="57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91" y="374904"/>
            <a:ext cx="7309041" cy="5942310"/>
          </a:xfrm>
        </p:spPr>
      </p:pic>
    </p:spTree>
    <p:extLst>
      <p:ext uri="{BB962C8B-B14F-4D97-AF65-F5344CB8AC3E}">
        <p14:creationId xmlns:p14="http://schemas.microsoft.com/office/powerpoint/2010/main" val="13198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94" y="429767"/>
            <a:ext cx="8352782" cy="5803125"/>
          </a:xfrm>
        </p:spPr>
      </p:pic>
    </p:spTree>
    <p:extLst>
      <p:ext uri="{BB962C8B-B14F-4D97-AF65-F5344CB8AC3E}">
        <p14:creationId xmlns:p14="http://schemas.microsoft.com/office/powerpoint/2010/main" val="42179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22" y="474789"/>
            <a:ext cx="7902829" cy="5263408"/>
          </a:xfrm>
        </p:spPr>
      </p:pic>
    </p:spTree>
    <p:extLst>
      <p:ext uri="{BB962C8B-B14F-4D97-AF65-F5344CB8AC3E}">
        <p14:creationId xmlns:p14="http://schemas.microsoft.com/office/powerpoint/2010/main" val="15375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26" y="233045"/>
            <a:ext cx="8990965" cy="5990230"/>
          </a:xfrm>
        </p:spPr>
      </p:pic>
    </p:spTree>
    <p:extLst>
      <p:ext uri="{BB962C8B-B14F-4D97-AF65-F5344CB8AC3E}">
        <p14:creationId xmlns:p14="http://schemas.microsoft.com/office/powerpoint/2010/main" val="7985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Write down and answer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63041"/>
            <a:ext cx="10178322" cy="4416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dirty="0" smtClean="0"/>
              <a:t>Containerisation: a </a:t>
            </a:r>
            <a:r>
              <a:rPr lang="en-AU" sz="3200" dirty="0"/>
              <a:t>shipping method in which a large amount of material (such as merchandise) is packaged into large standardized </a:t>
            </a:r>
            <a:r>
              <a:rPr lang="en-AU" sz="3200" dirty="0" smtClean="0">
                <a:hlinkClick r:id="rId2"/>
              </a:rPr>
              <a:t>containers</a:t>
            </a:r>
            <a:r>
              <a:rPr lang="en-AU" sz="3200" dirty="0" smtClean="0"/>
              <a:t> 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r>
              <a:rPr lang="en-AU" sz="3200" b="1" dirty="0" smtClean="0"/>
              <a:t>Questions</a:t>
            </a:r>
            <a:endParaRPr lang="en-AU" sz="3200" b="1" dirty="0"/>
          </a:p>
          <a:p>
            <a:r>
              <a:rPr lang="en-AU" sz="3200" dirty="0" smtClean="0"/>
              <a:t>List three benefits this innovation has had</a:t>
            </a:r>
          </a:p>
          <a:p>
            <a:r>
              <a:rPr lang="en-AU" sz="3200" dirty="0" smtClean="0"/>
              <a:t>How has it contributed to our world shrinking?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2700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2" descr="Image result for video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" r="4624"/>
          <a:stretch/>
        </p:blipFill>
        <p:spPr bwMode="auto">
          <a:xfrm>
            <a:off x="3441151" y="1361065"/>
            <a:ext cx="5093249" cy="429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1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Why is our world “shrinking”?</a:t>
            </a:r>
            <a:endParaRPr lang="en-AU" sz="8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86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Air travel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29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www.abc.net.au/news/2017-09-07/delta-flight-races-hurricane-irma-into-and-out-of-puerto-rico/8881434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80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egeographeronline.net/uploads/2/6/6/2/26629356/2884128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003" y="-19050"/>
            <a:ext cx="481965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2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Time-space convergence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4000" dirty="0"/>
              <a:t>This process concerns the changing relationship between time and space, and notably the </a:t>
            </a:r>
            <a:r>
              <a:rPr lang="en-AU" sz="4000" b="1" dirty="0"/>
              <a:t>impacts of transportation improvements</a:t>
            </a:r>
            <a:r>
              <a:rPr lang="en-AU" sz="4000" dirty="0"/>
              <a:t> on such a relationship. It is closely related to the concept of speed, which indicates how much space can be travelled over a specific amount of time. 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56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Two main factors cause our world to get smaller…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Transportation technology</a:t>
            </a:r>
          </a:p>
          <a:p>
            <a:r>
              <a:rPr lang="en-AU" sz="3200" dirty="0" smtClean="0"/>
              <a:t>Communication technology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1828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Explain the concept of Time-Space Convergence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6519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Communication</a:t>
            </a:r>
            <a:br>
              <a:rPr lang="en-AU" dirty="0" smtClean="0"/>
            </a:br>
            <a:r>
              <a:rPr lang="en-AU" sz="8800" dirty="0" smtClean="0">
                <a:latin typeface="+mn-lt"/>
              </a:rPr>
              <a:t>the internet</a:t>
            </a:r>
            <a:endParaRPr lang="en-AU" sz="8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27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501</TotalTime>
  <Words>560</Words>
  <Application>Microsoft Office PowerPoint</Application>
  <PresentationFormat>Custom</PresentationFormat>
  <Paragraphs>77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Badge</vt:lpstr>
      <vt:lpstr>Interconnection</vt:lpstr>
      <vt:lpstr>Question!</vt:lpstr>
      <vt:lpstr>interconnection</vt:lpstr>
      <vt:lpstr>Why is our world “shrinking”?</vt:lpstr>
      <vt:lpstr>PowerPoint Presentation</vt:lpstr>
      <vt:lpstr>Time-space convergence</vt:lpstr>
      <vt:lpstr>Two main factors cause our world to get smaller…</vt:lpstr>
      <vt:lpstr>Question!</vt:lpstr>
      <vt:lpstr>Communication the internet</vt:lpstr>
      <vt:lpstr>Question: What is the internet and why has it grown?</vt:lpstr>
      <vt:lpstr>History of the internet</vt:lpstr>
      <vt:lpstr>PowerPoint Presentation</vt:lpstr>
      <vt:lpstr>Important!</vt:lpstr>
      <vt:lpstr>Laying undersea cable</vt:lpstr>
      <vt:lpstr>Network of undersea cable</vt:lpstr>
      <vt:lpstr>textbook</vt:lpstr>
      <vt:lpstr>questions</vt:lpstr>
      <vt:lpstr>Communication mobile phones</vt:lpstr>
      <vt:lpstr>PowerPoint Presentation</vt:lpstr>
      <vt:lpstr>Things have certainly changed a bit since then...</vt:lpstr>
      <vt:lpstr>PowerPoint Presentation</vt:lpstr>
      <vt:lpstr>PowerPoint Presentation</vt:lpstr>
      <vt:lpstr>PowerPoint Presentation</vt:lpstr>
      <vt:lpstr>PowerPoint Presentation</vt:lpstr>
      <vt:lpstr>Activity</vt:lpstr>
      <vt:lpstr>PowerPoint Presentation</vt:lpstr>
      <vt:lpstr>Activity</vt:lpstr>
      <vt:lpstr>PowerPoint Presentation</vt:lpstr>
      <vt:lpstr> </vt:lpstr>
      <vt:lpstr>transportation making our world shrink</vt:lpstr>
      <vt:lpstr>shipping</vt:lpstr>
      <vt:lpstr>SEA TRAVEL - CONTAINERIZATION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down and answer</vt:lpstr>
      <vt:lpstr>PowerPoint Presentation</vt:lpstr>
      <vt:lpstr>Air travel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space the shrinking world</dc:title>
  <dc:creator>Rebecca Donavon</dc:creator>
  <cp:lastModifiedBy>e4081018</cp:lastModifiedBy>
  <cp:revision>18</cp:revision>
  <dcterms:created xsi:type="dcterms:W3CDTF">2017-09-06T11:37:46Z</dcterms:created>
  <dcterms:modified xsi:type="dcterms:W3CDTF">2018-03-13T06:32:31Z</dcterms:modified>
</cp:coreProperties>
</file>