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2"/>
  </p:notesMasterIdLst>
  <p:sldIdLst>
    <p:sldId id="256" r:id="rId2"/>
    <p:sldId id="270" r:id="rId3"/>
    <p:sldId id="271" r:id="rId4"/>
    <p:sldId id="272" r:id="rId5"/>
    <p:sldId id="268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2060-A6DC-40AE-8B10-F1E16860FB18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20051-02E5-4DF9-8AA3-EEA60C633B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117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Festival in Barcelona, Spain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0051-02E5-4DF9-8AA3-EEA60C633B0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028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AU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9DCC514-2EC5-4819-A188-6A10DFEC45B9}" type="datetimeFigureOut">
              <a:rPr lang="en-AU" smtClean="0"/>
              <a:t>6/03/2020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E67A25CD-462C-4B53-A1EC-4608B15879AC}" type="slidenum">
              <a:rPr lang="en-AU" smtClean="0"/>
              <a:t>‹#›</a:t>
            </a:fld>
            <a:endParaRPr lang="en-AU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Geographies of Interconnections </a:t>
            </a:r>
          </a:p>
          <a:p>
            <a:r>
              <a:rPr lang="en-AU" dirty="0" smtClean="0"/>
              <a:t>Year 9 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Interconnections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24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Identify places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AU" dirty="0" smtClean="0"/>
              <a:t>1. Identify a place you love with great memories attached.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Identify the reasons why you are connected to that place</a:t>
            </a:r>
          </a:p>
          <a:p>
            <a:endParaRPr lang="en-AU" dirty="0"/>
          </a:p>
          <a:p>
            <a:pPr marL="118872" indent="0">
              <a:buNone/>
            </a:pPr>
            <a:r>
              <a:rPr lang="en-AU" dirty="0" smtClean="0"/>
              <a:t>2. Describe your hometown/family home. What are your feelings about it?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AU" dirty="0" smtClean="0"/>
              <a:t>Identify the reasons why you feel the way you do.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36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7917700" cy="5257353"/>
          </a:xfrm>
        </p:spPr>
      </p:pic>
    </p:spTree>
    <p:extLst>
      <p:ext uri="{BB962C8B-B14F-4D97-AF65-F5344CB8AC3E}">
        <p14:creationId xmlns:p14="http://schemas.microsoft.com/office/powerpoint/2010/main" val="420620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Pre-quiz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b="1" dirty="0" smtClean="0"/>
              <a:t>1</a:t>
            </a:r>
            <a:r>
              <a:rPr lang="en-AU" b="1" dirty="0"/>
              <a:t>	</a:t>
            </a:r>
            <a:r>
              <a:rPr lang="en-AU" dirty="0"/>
              <a:t>List all of the significant places you have lived or visited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 smtClean="0"/>
              <a:t>2</a:t>
            </a:r>
            <a:r>
              <a:rPr lang="en-AU" b="1" dirty="0"/>
              <a:t>	</a:t>
            </a:r>
            <a:r>
              <a:rPr lang="en-AU" dirty="0"/>
              <a:t>Annotate </a:t>
            </a:r>
            <a:r>
              <a:rPr lang="en-AU" dirty="0" smtClean="0"/>
              <a:t>or colour-code </a:t>
            </a:r>
            <a:r>
              <a:rPr lang="en-AU" dirty="0"/>
              <a:t>your list to show which places you have positive memories of and which places you didn’t like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b="1" dirty="0" smtClean="0"/>
              <a:t>3</a:t>
            </a:r>
            <a:r>
              <a:rPr lang="en-AU" b="1" dirty="0"/>
              <a:t>	</a:t>
            </a:r>
            <a:r>
              <a:rPr lang="en-AU" dirty="0"/>
              <a:t>Name a place that you can imagine clearly, but that you have never visited. Describe how you imagine it to be, using the five senses.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118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Pre-quiz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4. For </a:t>
            </a:r>
            <a:r>
              <a:rPr lang="en-AU" dirty="0"/>
              <a:t>the place you named in question 3, explain how you have formed a sense of what it is like, without having been </a:t>
            </a:r>
            <a:r>
              <a:rPr lang="en-AU" dirty="0" smtClean="0"/>
              <a:t>there.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5.  Explain </a:t>
            </a:r>
            <a:r>
              <a:rPr lang="en-AU" dirty="0"/>
              <a:t>why two people might have different feelings about the same </a:t>
            </a:r>
            <a:r>
              <a:rPr lang="en-AU" dirty="0" smtClean="0"/>
              <a:t>place.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6. Using </a:t>
            </a:r>
            <a:r>
              <a:rPr lang="en-AU" dirty="0"/>
              <a:t>at least two examples, describe how the world is becoming more </a:t>
            </a:r>
            <a:r>
              <a:rPr lang="en-AU" dirty="0" smtClean="0"/>
              <a:t>interconnected.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6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Glossary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interconnectedness</a:t>
            </a:r>
            <a:r>
              <a:rPr lang="en-AU" dirty="0"/>
              <a:t>—being interconnected or linked to other people or places culturally, economically or socially </a:t>
            </a:r>
          </a:p>
          <a:p>
            <a:r>
              <a:rPr lang="en-AU" b="1" dirty="0"/>
              <a:t>perception</a:t>
            </a:r>
            <a:r>
              <a:rPr lang="en-AU" dirty="0"/>
              <a:t>—the identification and interpretation of sensory information in order to represent and understand the environment</a:t>
            </a:r>
          </a:p>
          <a:p>
            <a:r>
              <a:rPr lang="en-AU" b="1" dirty="0"/>
              <a:t>place</a:t>
            </a:r>
            <a:r>
              <a:rPr lang="en-AU" dirty="0"/>
              <a:t>—specific areas of the earth’s surface that have been given meanings, or which have been shaped by people</a:t>
            </a:r>
          </a:p>
          <a:p>
            <a:r>
              <a:rPr lang="en-AU" b="1" dirty="0"/>
              <a:t>place identity—</a:t>
            </a:r>
            <a:r>
              <a:rPr lang="en-AU" dirty="0"/>
              <a:t>the</a:t>
            </a:r>
            <a:r>
              <a:rPr lang="en-AU" b="1" dirty="0"/>
              <a:t> </a:t>
            </a:r>
            <a:r>
              <a:rPr lang="en-AU" dirty="0"/>
              <a:t>linking of aspects of identity with place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3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does it mean?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AU" sz="2400" dirty="0" smtClean="0"/>
              <a:t>We are all products of our surroundings. </a:t>
            </a:r>
          </a:p>
          <a:p>
            <a:pPr marL="118872" indent="0">
              <a:buNone/>
            </a:pPr>
            <a:endParaRPr lang="en-AU" sz="2400" dirty="0" smtClean="0"/>
          </a:p>
          <a:p>
            <a:r>
              <a:rPr lang="en-AU" sz="2400" dirty="0" smtClean="0"/>
              <a:t>What shapes us as individuals?</a:t>
            </a:r>
          </a:p>
          <a:p>
            <a:pPr marL="633222" indent="-514350">
              <a:buFont typeface="+mj-lt"/>
              <a:buAutoNum type="arabicPeriod"/>
            </a:pPr>
            <a:r>
              <a:rPr lang="en-AU" sz="2400" dirty="0" smtClean="0"/>
              <a:t>The location where we live (town, farm, apartment, nation)</a:t>
            </a:r>
          </a:p>
          <a:p>
            <a:pPr marL="633222" indent="-514350">
              <a:buFont typeface="+mj-lt"/>
              <a:buAutoNum type="arabicPeriod"/>
            </a:pPr>
            <a:r>
              <a:rPr lang="en-AU" sz="2400" dirty="0" smtClean="0"/>
              <a:t>The immediate local environment (</a:t>
            </a:r>
            <a:r>
              <a:rPr lang="en-AU" sz="2400" dirty="0" err="1" smtClean="0"/>
              <a:t>wheatbelt</a:t>
            </a:r>
            <a:r>
              <a:rPr lang="en-AU" sz="2400" dirty="0" smtClean="0"/>
              <a:t> – </a:t>
            </a:r>
            <a:r>
              <a:rPr lang="en-AU" sz="2400" dirty="0" err="1" smtClean="0"/>
              <a:t>meagacity</a:t>
            </a:r>
            <a:r>
              <a:rPr lang="en-AU" sz="2400" dirty="0" smtClean="0"/>
              <a:t>)</a:t>
            </a:r>
          </a:p>
          <a:p>
            <a:pPr marL="633222" indent="-514350">
              <a:buFont typeface="+mj-lt"/>
              <a:buAutoNum type="arabicPeriod"/>
            </a:pPr>
            <a:endParaRPr lang="en-AU" sz="2400" dirty="0"/>
          </a:p>
          <a:p>
            <a:pPr marL="118872" indent="0">
              <a:buNone/>
            </a:pPr>
            <a:r>
              <a:rPr lang="en-AU" sz="2400" u="sng" dirty="0" smtClean="0"/>
              <a:t>Personal Geography </a:t>
            </a:r>
            <a:r>
              <a:rPr lang="en-AU" sz="2400" dirty="0" smtClean="0"/>
              <a:t>– the way in which we view and make sense of the world around us. Personal Geography grows as we become older due to experiences and exploring what life offers.</a:t>
            </a:r>
          </a:p>
          <a:p>
            <a:pPr marL="118872" indent="0">
              <a:buNone/>
            </a:pPr>
            <a:endParaRPr lang="en-AU" sz="2400" dirty="0"/>
          </a:p>
          <a:p>
            <a:pPr marL="118872" indent="0">
              <a:buNone/>
            </a:pPr>
            <a:r>
              <a:rPr lang="en-AU" sz="2400" dirty="0" smtClean="0"/>
              <a:t>Young adults routinely leave move away from their home and return when older.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744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Place Perception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118872" indent="0">
              <a:buNone/>
            </a:pPr>
            <a:r>
              <a:rPr lang="en-AU" sz="2400" dirty="0" smtClean="0"/>
              <a:t>Write these questions in your notes and answer in your own words: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What does </a:t>
            </a:r>
            <a:r>
              <a:rPr lang="en-AU" sz="2400" u="sng" dirty="0" smtClean="0"/>
              <a:t>Place Perception </a:t>
            </a:r>
            <a:r>
              <a:rPr lang="en-AU" sz="2400" dirty="0" smtClean="0"/>
              <a:t>mean?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How do we arrive at our perceptions of place?</a:t>
            </a:r>
          </a:p>
          <a:p>
            <a:pPr marL="118872" indent="0">
              <a:buNone/>
            </a:pPr>
            <a:endParaRPr lang="en-AU" sz="2400" dirty="0" smtClean="0"/>
          </a:p>
          <a:p>
            <a:pPr marL="118872" indent="0">
              <a:buNone/>
            </a:pPr>
            <a:r>
              <a:rPr lang="en-AU" sz="2400" u="sng" dirty="0" smtClean="0"/>
              <a:t>Place Perception</a:t>
            </a:r>
            <a:r>
              <a:rPr lang="en-AU" sz="2400" dirty="0" smtClean="0"/>
              <a:t>: refers to our awareness of places and opinions we have of locations/places.</a:t>
            </a:r>
          </a:p>
          <a:p>
            <a:pPr marL="118872" indent="0">
              <a:buNone/>
            </a:pPr>
            <a:r>
              <a:rPr lang="en-AU" sz="2400" dirty="0" smtClean="0"/>
              <a:t>  </a:t>
            </a:r>
          </a:p>
          <a:p>
            <a:pPr marL="118872" indent="0">
              <a:buNone/>
            </a:pPr>
            <a:r>
              <a:rPr lang="en-AU" sz="2400" u="sng" dirty="0" smtClean="0"/>
              <a:t>Perception</a:t>
            </a:r>
            <a:r>
              <a:rPr lang="en-AU" sz="2400" dirty="0" smtClean="0"/>
              <a:t> of the same place differs from person to person. </a:t>
            </a:r>
          </a:p>
          <a:p>
            <a:pPr marL="118872" indent="0">
              <a:buNone/>
            </a:pPr>
            <a:endParaRPr lang="en-AU" sz="2400" dirty="0"/>
          </a:p>
          <a:p>
            <a:pPr marL="118872" indent="0">
              <a:buNone/>
            </a:pPr>
            <a:r>
              <a:rPr lang="en-AU" sz="2400" dirty="0" smtClean="0"/>
              <a:t>Feelings and interpretations influence decisions and opinions of place. Personal meaning and significance </a:t>
            </a:r>
            <a:r>
              <a:rPr lang="en-AU" sz="2400" dirty="0" err="1" smtClean="0"/>
              <a:t>ie</a:t>
            </a:r>
            <a:r>
              <a:rPr lang="en-AU" sz="2400" dirty="0" smtClean="0"/>
              <a:t>. a special memory of a family holiday.</a:t>
            </a:r>
          </a:p>
          <a:p>
            <a:endParaRPr lang="en-AU" sz="2400" dirty="0"/>
          </a:p>
          <a:p>
            <a:endParaRPr lang="en-AU" sz="2400" dirty="0" smtClean="0"/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765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Filters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AU" sz="2400" u="sng" dirty="0" smtClean="0"/>
              <a:t>Filters</a:t>
            </a:r>
            <a:r>
              <a:rPr lang="en-AU" sz="2400" dirty="0" smtClean="0"/>
              <a:t>: Personal and Group characteristics: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Race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Gender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Nationality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Age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Religious beliefs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Time in which people live</a:t>
            </a:r>
          </a:p>
          <a:p>
            <a:pPr marL="576072" indent="-457200">
              <a:buFont typeface="+mj-lt"/>
              <a:buAutoNum type="arabicPeriod"/>
            </a:pPr>
            <a:endParaRPr lang="en-AU" sz="2400" dirty="0"/>
          </a:p>
          <a:p>
            <a:pPr marL="118872" indent="0">
              <a:buNone/>
            </a:pPr>
            <a:r>
              <a:rPr lang="en-AU" sz="2400" dirty="0" smtClean="0"/>
              <a:t>Places are arranged to orient, navigate, alienate: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Paths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Edges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Districts</a:t>
            </a:r>
          </a:p>
          <a:p>
            <a:pPr marL="576072" indent="-457200">
              <a:buFont typeface="+mj-lt"/>
              <a:buAutoNum type="arabicPeriod"/>
            </a:pPr>
            <a:r>
              <a:rPr lang="en-AU" sz="2400" dirty="0" smtClean="0"/>
              <a:t>Landmarks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067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Familiarity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sz="2400" dirty="0" smtClean="0"/>
              <a:t>Familiarity shapes behaviour.</a:t>
            </a:r>
          </a:p>
          <a:p>
            <a:pPr marL="118872" indent="0">
              <a:buNone/>
            </a:pPr>
            <a:r>
              <a:rPr lang="en-AU" sz="2400" dirty="0" smtClean="0"/>
              <a:t>Why do you make the choices you do?</a:t>
            </a:r>
          </a:p>
          <a:p>
            <a:pPr marL="118872" indent="0">
              <a:buNone/>
            </a:pPr>
            <a:endParaRPr lang="en-AU" sz="2400" dirty="0" smtClean="0"/>
          </a:p>
          <a:p>
            <a:pPr marL="118872" indent="0">
              <a:buNone/>
            </a:pPr>
            <a:r>
              <a:rPr lang="en-AU" sz="2400" u="sng" dirty="0" smtClean="0"/>
              <a:t>Gender and Danger</a:t>
            </a:r>
          </a:p>
          <a:p>
            <a:pPr marL="118872" indent="0">
              <a:buNone/>
            </a:pPr>
            <a:r>
              <a:rPr lang="en-AU" sz="2400" dirty="0" smtClean="0"/>
              <a:t>Men are more likely to experience violence</a:t>
            </a:r>
          </a:p>
          <a:p>
            <a:pPr marL="118872" indent="0">
              <a:buNone/>
            </a:pPr>
            <a:r>
              <a:rPr lang="en-AU" sz="2400" dirty="0" smtClean="0"/>
              <a:t>Women's’ fear of violence is greater</a:t>
            </a:r>
          </a:p>
          <a:p>
            <a:pPr marL="118872" indent="0">
              <a:buNone/>
            </a:pPr>
            <a:r>
              <a:rPr lang="en-AU" sz="2400" dirty="0" smtClean="0"/>
              <a:t>Perception of danger affects leisure spaces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8950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227</TotalTime>
  <Words>429</Words>
  <Application>Microsoft Office PowerPoint</Application>
  <PresentationFormat>On-screen Show (4:3)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Wingdings</vt:lpstr>
      <vt:lpstr>Wingdings 2</vt:lpstr>
      <vt:lpstr>Civic</vt:lpstr>
      <vt:lpstr>Interconnections</vt:lpstr>
      <vt:lpstr>PowerPoint Presentation</vt:lpstr>
      <vt:lpstr>Pre-quiz</vt:lpstr>
      <vt:lpstr>Pre-quiz</vt:lpstr>
      <vt:lpstr>Glossary  </vt:lpstr>
      <vt:lpstr>What does it mean?</vt:lpstr>
      <vt:lpstr>Place Perception </vt:lpstr>
      <vt:lpstr>Filters</vt:lpstr>
      <vt:lpstr>Familiarity</vt:lpstr>
      <vt:lpstr>Identify places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Interconnections</dc:title>
  <dc:creator>ALLENBY Rebecca</dc:creator>
  <cp:lastModifiedBy>SHERIDAN Ellie [Narrogin Senior High School]</cp:lastModifiedBy>
  <cp:revision>28</cp:revision>
  <dcterms:created xsi:type="dcterms:W3CDTF">2017-08-21T01:32:54Z</dcterms:created>
  <dcterms:modified xsi:type="dcterms:W3CDTF">2020-03-06T04:58:09Z</dcterms:modified>
</cp:coreProperties>
</file>