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56" r:id="rId6"/>
    <p:sldId id="257" r:id="rId7"/>
    <p:sldId id="261" r:id="rId8"/>
    <p:sldId id="262" r:id="rId9"/>
    <p:sldId id="263" r:id="rId10"/>
    <p:sldId id="267" r:id="rId11"/>
    <p:sldId id="268" r:id="rId12"/>
    <p:sldId id="273" r:id="rId13"/>
    <p:sldId id="264" r:id="rId14"/>
    <p:sldId id="265" r:id="rId15"/>
    <p:sldId id="266" r:id="rId16"/>
    <p:sldId id="258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A7F562-64C5-4B51-8971-3DF9D14C0751}" type="datetimeFigureOut">
              <a:rPr lang="en-AU" smtClean="0"/>
              <a:t>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marinecablemap.com/#/submarine-cable/seamewe-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ghtradar24.com/-32.05,115.89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Nn-ym8y1_k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news.com.au/news/aussie-internet-pain-after-asian-subsea-cables-cut-4720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rlUPWpLW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marinecablemap.com/#/submarine-cable/seamewe-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Internet cables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https://www.submarinecablemap.com/#/</a:t>
            </a:r>
            <a:r>
              <a:rPr lang="en-AU" dirty="0" smtClean="0">
                <a:hlinkClick r:id="rId2"/>
              </a:rPr>
              <a:t>submarine-cable/seamewe-3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36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2. 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Megaships</a:t>
            </a:r>
            <a:r>
              <a:rPr lang="en-AU" b="1" dirty="0" smtClean="0">
                <a:solidFill>
                  <a:schemeClr val="tx1"/>
                </a:solidFill>
              </a:rPr>
              <a:t>: vast sea vessels</a:t>
            </a:r>
          </a:p>
          <a:p>
            <a:r>
              <a:rPr lang="en-AU" b="1" dirty="0">
                <a:solidFill>
                  <a:schemeClr val="tx1"/>
                </a:solidFill>
              </a:rPr>
              <a:t>C</a:t>
            </a:r>
            <a:r>
              <a:rPr lang="en-AU" b="1" dirty="0" smtClean="0">
                <a:solidFill>
                  <a:schemeClr val="tx1"/>
                </a:solidFill>
              </a:rPr>
              <a:t>ruise ships, container ships, bulk carriers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Transport people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Raw materials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Manufactured goods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High speeds, low costs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Link sites of production and consumption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3. 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Aircraft</a:t>
            </a:r>
            <a:r>
              <a:rPr lang="en-AU" dirty="0" smtClean="0"/>
              <a:t>: High capacity aircraft </a:t>
            </a:r>
          </a:p>
          <a:p>
            <a:r>
              <a:rPr lang="en-AU" dirty="0" smtClean="0"/>
              <a:t>Boeing 747, Airbus 380</a:t>
            </a:r>
          </a:p>
          <a:p>
            <a:r>
              <a:rPr lang="en-AU" dirty="0" smtClean="0"/>
              <a:t>Can carry 853 people for 15,4000kms at 900kms per hour without refuelling</a:t>
            </a:r>
          </a:p>
          <a:p>
            <a:r>
              <a:rPr lang="en-AU" dirty="0" smtClean="0"/>
              <a:t>Reducing cost of travel results in higher rates of tourism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266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tracker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Flightrader24 </a:t>
            </a:r>
          </a:p>
          <a:p>
            <a:r>
              <a:rPr lang="en-AU" dirty="0">
                <a:hlinkClick r:id="rId2"/>
              </a:rPr>
              <a:t>https://www.flightradar24.com/-</a:t>
            </a:r>
            <a:r>
              <a:rPr lang="en-AU" dirty="0" smtClean="0">
                <a:hlinkClick r:id="rId2"/>
              </a:rPr>
              <a:t>32.05,115.89/2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Where are the main areas people are flying to?</a:t>
            </a:r>
          </a:p>
          <a:p>
            <a:r>
              <a:rPr lang="en-AU" dirty="0" smtClean="0"/>
              <a:t>Where are they not flying?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34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157192"/>
            <a:ext cx="6512511" cy="864096"/>
          </a:xfrm>
        </p:spPr>
        <p:txBody>
          <a:bodyPr/>
          <a:lstStyle/>
          <a:p>
            <a:r>
              <a:rPr lang="en-AU" dirty="0" smtClean="0"/>
              <a:t>Shrinking 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6400800" cy="4752528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So what does a “</a:t>
            </a:r>
            <a:r>
              <a:rPr lang="en-AU" i="1" dirty="0" smtClean="0"/>
              <a:t>Shrinking World” </a:t>
            </a:r>
            <a:r>
              <a:rPr lang="en-AU" dirty="0" smtClean="0"/>
              <a:t>actually mean?</a:t>
            </a:r>
            <a:endParaRPr lang="en-AU" sz="1100" dirty="0"/>
          </a:p>
          <a:p>
            <a:pPr marL="45720" indent="0">
              <a:buNone/>
            </a:pPr>
            <a:r>
              <a:rPr lang="en-AU" dirty="0" smtClean="0"/>
              <a:t>It does </a:t>
            </a:r>
            <a:r>
              <a:rPr lang="en-AU" dirty="0" smtClean="0">
                <a:solidFill>
                  <a:srgbClr val="FF0000"/>
                </a:solidFill>
              </a:rPr>
              <a:t>not</a:t>
            </a:r>
            <a:r>
              <a:rPr lang="en-AU" dirty="0" smtClean="0"/>
              <a:t> mean that the world is actually getting smaller! Consider: the degree to which innovations of </a:t>
            </a:r>
            <a:r>
              <a:rPr lang="en-AU" dirty="0" smtClean="0">
                <a:solidFill>
                  <a:srgbClr val="FF0000"/>
                </a:solidFill>
              </a:rPr>
              <a:t>technology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0000"/>
                </a:solidFill>
              </a:rPr>
              <a:t>transportation</a:t>
            </a:r>
            <a:r>
              <a:rPr lang="en-AU" dirty="0" smtClean="0"/>
              <a:t> have impacted the speed of interconnection of people, communication, goods and services. It takes far less time so the world has “shrunk”.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1. Innovation in technology:</a:t>
            </a:r>
          </a:p>
          <a:p>
            <a:pPr marL="45720" indent="0">
              <a:buNone/>
            </a:pPr>
            <a:r>
              <a:rPr lang="en-AU" dirty="0" smtClean="0"/>
              <a:t>The world appears to be smaller than it actually is because we can access people and information with the touch of a button through technology.</a:t>
            </a:r>
          </a:p>
          <a:p>
            <a:pPr marL="45720" indent="0">
              <a:buNone/>
            </a:pPr>
            <a:r>
              <a:rPr lang="en-AU" dirty="0" smtClean="0"/>
              <a:t>Compare a letter posted to a text.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2. Innovation in transportation:</a:t>
            </a:r>
          </a:p>
          <a:p>
            <a:pPr marL="45720" indent="0">
              <a:buNone/>
            </a:pPr>
            <a:r>
              <a:rPr lang="en-AU" dirty="0" smtClean="0"/>
              <a:t>The world appears to be smaller than it actually is because we can travel at faster speeds, more cheaply and frequently.</a:t>
            </a:r>
          </a:p>
          <a:p>
            <a:pPr marL="45720" indent="0">
              <a:buNone/>
            </a:pPr>
            <a:r>
              <a:rPr lang="en-AU" dirty="0" smtClean="0"/>
              <a:t>Compare a horse and wagon to a bullet train.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6" y="5085184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5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0"/>
            <a:ext cx="48196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50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Questions………………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lvl="0" indent="0">
              <a:buNone/>
            </a:pPr>
            <a:r>
              <a:rPr lang="en-AU" dirty="0"/>
              <a:t>Up until 500 years ago no one had ___________________ the globe.</a:t>
            </a:r>
          </a:p>
          <a:p>
            <a:pPr marL="45720" lvl="0" indent="0">
              <a:buNone/>
            </a:pPr>
            <a:r>
              <a:rPr lang="en-AU" dirty="0"/>
              <a:t>Why does the world seem like such a smaller place today?</a:t>
            </a:r>
          </a:p>
          <a:p>
            <a:pPr marL="45720" lvl="0" indent="0">
              <a:buNone/>
            </a:pPr>
            <a:r>
              <a:rPr lang="en-AU" dirty="0"/>
              <a:t>How many days does it take humans to go to the moon?</a:t>
            </a:r>
          </a:p>
          <a:p>
            <a:pPr marL="45720" lvl="0" indent="0">
              <a:buNone/>
            </a:pPr>
            <a:r>
              <a:rPr lang="en-AU" dirty="0"/>
              <a:t>Who was the first person to circumnavigate the globe?</a:t>
            </a:r>
          </a:p>
          <a:p>
            <a:pPr marL="45720" lvl="0" indent="0">
              <a:buNone/>
            </a:pPr>
            <a:r>
              <a:rPr lang="en-AU" dirty="0"/>
              <a:t>Between 1857 -1930 the time it took to cross the USA reduced from 3 weeks to _________?</a:t>
            </a:r>
          </a:p>
          <a:p>
            <a:pPr marL="45720" lvl="0" indent="0">
              <a:buNone/>
            </a:pPr>
            <a:r>
              <a:rPr lang="en-AU" dirty="0"/>
              <a:t>In the future where are humans looking to travel?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86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The World is Shrinking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www.youtube.com/watch?v=Nn-ym8y1_kw</a:t>
            </a:r>
            <a:endParaRPr lang="en-AU" dirty="0" smtClean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8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20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77072"/>
            <a:ext cx="6512511" cy="1143000"/>
          </a:xfrm>
        </p:spPr>
        <p:txBody>
          <a:bodyPr/>
          <a:lstStyle/>
          <a:p>
            <a:r>
              <a:rPr lang="en-AU" dirty="0"/>
              <a:t>Aussie internet pain after Asian subsea cables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www.itnews.com.au/news/aussie-internet-pain-after-asian-subsea-cables-cut-472070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168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93305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All the undersea cables that power the internet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www.youtube.com/watch?v=9rlUPWpLWOw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62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Another map of the cables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https://www.submarinecablemap.com/#/</a:t>
            </a:r>
            <a:r>
              <a:rPr lang="en-AU" dirty="0" smtClean="0">
                <a:hlinkClick r:id="rId2"/>
              </a:rPr>
              <a:t>submarine-cable/seamewe-3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9326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661248"/>
            <a:ext cx="5637010" cy="273416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Year 9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2600966"/>
          </a:xfrm>
        </p:spPr>
        <p:txBody>
          <a:bodyPr/>
          <a:lstStyle/>
          <a:p>
            <a:r>
              <a:rPr lang="en-AU" dirty="0" smtClean="0"/>
              <a:t>Transport Innovations</a:t>
            </a:r>
            <a:br>
              <a:rPr lang="en-AU" dirty="0" smtClean="0"/>
            </a:br>
            <a:r>
              <a:rPr lang="en-AU" sz="4000" smtClean="0"/>
              <a:t>Shrinking World………….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4664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83" y="2348880"/>
            <a:ext cx="31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8597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Advances in transport systems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404664"/>
            <a:ext cx="6400800" cy="396044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Advances in our transport systems have occurred because of: 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45720" indent="0">
              <a:buNone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These improvements have enhanced our connection between: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</a:p>
          <a:p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improved transport systems?  </a:t>
            </a: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Explosive growth in: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tourism 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World trade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713016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764704"/>
            <a:ext cx="771514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548680"/>
            <a:ext cx="6400800" cy="5328592"/>
          </a:xfrm>
        </p:spPr>
        <p:txBody>
          <a:bodyPr/>
          <a:lstStyle/>
          <a:p>
            <a:pPr marL="45720" indent="0">
              <a:buNone/>
            </a:pPr>
            <a:r>
              <a:rPr lang="en-AU" dirty="0" smtClean="0"/>
              <a:t>As a result of the innovations in transport, people have been able to take advantage of:</a:t>
            </a:r>
          </a:p>
          <a:p>
            <a:pPr marL="45720" indent="0">
              <a:buNone/>
            </a:pPr>
            <a:endParaRPr lang="en-AU" dirty="0" smtClean="0"/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Decreased travel costs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capacity (passenger loads)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Improvements in safety and reliability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travel and transport speeds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Greater comfort and convenience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fuel efficiency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Declining environmental impacts </a:t>
            </a:r>
            <a:r>
              <a:rPr lang="en-AU" dirty="0" err="1" smtClean="0"/>
              <a:t>ie</a:t>
            </a:r>
            <a:r>
              <a:rPr lang="en-AU" dirty="0" smtClean="0"/>
              <a:t>. noise &amp; air pollution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Low cost, same day, next day deliveries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95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S</a:t>
            </a:r>
            <a:r>
              <a:rPr lang="en-AU" dirty="0" smtClean="0"/>
              <a:t>ignificant </a:t>
            </a:r>
            <a:r>
              <a:rPr lang="en-AU" dirty="0"/>
              <a:t>T</a:t>
            </a:r>
            <a:r>
              <a:rPr lang="en-AU" dirty="0" smtClean="0"/>
              <a:t>ransport </a:t>
            </a:r>
            <a:r>
              <a:rPr lang="en-AU" dirty="0"/>
              <a:t>I</a:t>
            </a:r>
            <a:r>
              <a:rPr lang="en-AU" dirty="0" smtClean="0"/>
              <a:t>nnovations: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1.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Railway</a:t>
            </a:r>
            <a:r>
              <a:rPr lang="en-AU" b="1" dirty="0" smtClean="0"/>
              <a:t>: high speed “bullet” trains.</a:t>
            </a:r>
          </a:p>
          <a:p>
            <a:r>
              <a:rPr lang="en-AU" dirty="0" smtClean="0"/>
              <a:t>These trains travel over 400kms per hour</a:t>
            </a:r>
          </a:p>
          <a:p>
            <a:r>
              <a:rPr lang="en-AU" dirty="0" smtClean="0"/>
              <a:t>Japan, China, France, Germany, Italy, South Korea and Spain all have high speed trains.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62718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95</TotalTime>
  <Words>521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Internet cables </vt:lpstr>
      <vt:lpstr>Aussie internet pain after Asian subsea cables cut</vt:lpstr>
      <vt:lpstr>All the undersea cables that power the internet </vt:lpstr>
      <vt:lpstr>Another map of the cables</vt:lpstr>
      <vt:lpstr>Transport Innovations Shrinking World………….</vt:lpstr>
      <vt:lpstr>Advances in transport systems</vt:lpstr>
      <vt:lpstr>PowerPoint Presentation</vt:lpstr>
      <vt:lpstr>PowerPoint Presentation</vt:lpstr>
      <vt:lpstr>Transport Innovations</vt:lpstr>
      <vt:lpstr>Transport Innovations</vt:lpstr>
      <vt:lpstr>Transport Innovations</vt:lpstr>
      <vt:lpstr>Flight tracker</vt:lpstr>
      <vt:lpstr>Shrinking World</vt:lpstr>
      <vt:lpstr>PowerPoint Presentation</vt:lpstr>
      <vt:lpstr>Questions………………</vt:lpstr>
      <vt:lpstr>The World is Shrinking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ALLENBY Rebecca</dc:creator>
  <cp:lastModifiedBy>GOODWIN Nina</cp:lastModifiedBy>
  <cp:revision>25</cp:revision>
  <dcterms:created xsi:type="dcterms:W3CDTF">2017-09-04T09:06:43Z</dcterms:created>
  <dcterms:modified xsi:type="dcterms:W3CDTF">2017-09-07T00:46:12Z</dcterms:modified>
</cp:coreProperties>
</file>