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62" r:id="rId5"/>
    <p:sldId id="263" r:id="rId6"/>
    <p:sldId id="267" r:id="rId7"/>
    <p:sldId id="268" r:id="rId8"/>
    <p:sldId id="27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A7F562-64C5-4B51-8971-3DF9D14C0751}" type="datetimeFigureOut">
              <a:rPr lang="en-AU" smtClean="0"/>
              <a:t>19/03/2024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Nn-ym8y1_k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ghtradar24.com/-32.05,115.89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661248"/>
            <a:ext cx="5637010" cy="27341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Year 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2600966"/>
          </a:xfrm>
        </p:spPr>
        <p:txBody>
          <a:bodyPr/>
          <a:lstStyle/>
          <a:p>
            <a:r>
              <a:rPr lang="en-AU" dirty="0"/>
              <a:t>Transport Innovations</a:t>
            </a:r>
            <a:br>
              <a:rPr lang="en-AU" dirty="0"/>
            </a:br>
            <a:r>
              <a:rPr lang="en-AU" sz="4000"/>
              <a:t>Shrinking World………….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4664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83" y="2348880"/>
            <a:ext cx="31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8597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3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0"/>
            <a:ext cx="48196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0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6512511" cy="1143000"/>
          </a:xfrm>
        </p:spPr>
        <p:txBody>
          <a:bodyPr/>
          <a:lstStyle/>
          <a:p>
            <a:r>
              <a:rPr lang="en-AU" dirty="0"/>
              <a:t>Questions………………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060848"/>
            <a:ext cx="7920880" cy="3474720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AU" dirty="0"/>
              <a:t>Up until 500 years ago no one had ___________________ the globe.</a:t>
            </a:r>
          </a:p>
          <a:p>
            <a:pPr marL="45720" lvl="0" indent="0">
              <a:buNone/>
            </a:pPr>
            <a:r>
              <a:rPr lang="en-AU" dirty="0"/>
              <a:t>Why does the world seem like such a smaller place today?</a:t>
            </a:r>
          </a:p>
          <a:p>
            <a:pPr marL="45720" lvl="0" indent="0">
              <a:buNone/>
            </a:pPr>
            <a:r>
              <a:rPr lang="en-AU" dirty="0"/>
              <a:t>How many days does it take humans to go to the moon?</a:t>
            </a:r>
          </a:p>
          <a:p>
            <a:pPr marL="45720" lvl="0" indent="0">
              <a:buNone/>
            </a:pPr>
            <a:r>
              <a:rPr lang="en-AU" dirty="0"/>
              <a:t>Who was the first person to circumnavigate the globe?</a:t>
            </a:r>
          </a:p>
          <a:p>
            <a:pPr marL="45720" lvl="0" indent="0">
              <a:buNone/>
            </a:pPr>
            <a:r>
              <a:rPr lang="en-AU" dirty="0"/>
              <a:t>Between 1857 -1930 the time it took to cross the USA reduced from 3 weeks to _________?</a:t>
            </a:r>
          </a:p>
          <a:p>
            <a:pPr marL="45720" lvl="0" indent="0">
              <a:buNone/>
            </a:pPr>
            <a:r>
              <a:rPr lang="en-AU" dirty="0"/>
              <a:t>In the future where are humans looking to travel?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86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3164"/>
            <a:ext cx="6512511" cy="1143000"/>
          </a:xfrm>
        </p:spPr>
        <p:txBody>
          <a:bodyPr/>
          <a:lstStyle/>
          <a:p>
            <a:r>
              <a:rPr lang="en-AU" sz="4400" dirty="0"/>
              <a:t>The World is Shrinking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AU" dirty="0">
                <a:hlinkClick r:id="rId2"/>
              </a:rPr>
              <a:t>https://www.youtube.com/watch?v=Nn-ym8y1_kw</a:t>
            </a: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98072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AC0B8-9797-AB62-F166-165A14F0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2236061"/>
            <a:ext cx="3346704" cy="639762"/>
          </a:xfrm>
        </p:spPr>
        <p:txBody>
          <a:bodyPr/>
          <a:lstStyle/>
          <a:p>
            <a:r>
              <a:rPr lang="en-AU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ED83-7B41-6562-BC62-6AF16764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3284984"/>
            <a:ext cx="3346704" cy="2743200"/>
          </a:xfrm>
        </p:spPr>
        <p:txBody>
          <a:bodyPr/>
          <a:lstStyle/>
          <a:p>
            <a:r>
              <a:rPr lang="en-AU" dirty="0"/>
              <a:t>Examine advances in transport systems, including reasons why.</a:t>
            </a:r>
          </a:p>
          <a:p>
            <a:r>
              <a:rPr lang="en-AU" dirty="0"/>
              <a:t>Examine examples of transport innovations.</a:t>
            </a:r>
          </a:p>
          <a:p>
            <a:r>
              <a:rPr lang="en-AU" dirty="0"/>
              <a:t>Investigate what is meant by the ‘shrinking world’.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DAF38-464A-87B8-3076-1A536290E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8024" y="2210305"/>
            <a:ext cx="3346704" cy="639762"/>
          </a:xfrm>
        </p:spPr>
        <p:txBody>
          <a:bodyPr/>
          <a:lstStyle/>
          <a:p>
            <a:r>
              <a:rPr lang="en-AU" dirty="0"/>
              <a:t>SC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F13E4-B50E-2F29-3C7B-929BE9FFF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0720" y="3284984"/>
            <a:ext cx="3346704" cy="2743200"/>
          </a:xfrm>
        </p:spPr>
        <p:txBody>
          <a:bodyPr/>
          <a:lstStyle/>
          <a:p>
            <a:r>
              <a:rPr lang="en-AU" dirty="0"/>
              <a:t>Outline three examples of transport innovations.</a:t>
            </a:r>
          </a:p>
          <a:p>
            <a:r>
              <a:rPr lang="en-AU" dirty="0"/>
              <a:t>Outline impacts of advancements in transport systems.</a:t>
            </a:r>
          </a:p>
          <a:p>
            <a:r>
              <a:rPr lang="en-AU" dirty="0"/>
              <a:t>Outline what a ‘shrinking world</a:t>
            </a:r>
            <a:r>
              <a:rPr lang="en-AU"/>
              <a:t>’ means.</a:t>
            </a:r>
            <a:endParaRPr lang="en-AU" dirty="0"/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05510D-2844-837C-E856-9F5FE0B9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36858"/>
            <a:ext cx="6512511" cy="1143000"/>
          </a:xfrm>
        </p:spPr>
        <p:txBody>
          <a:bodyPr/>
          <a:lstStyle/>
          <a:p>
            <a:pPr algn="ctr"/>
            <a:r>
              <a:rPr lang="en-AU" sz="3200" dirty="0"/>
              <a:t>Learning Intentions &amp; Success Criteria – Date?</a:t>
            </a:r>
          </a:p>
        </p:txBody>
      </p:sp>
    </p:spTree>
    <p:extLst>
      <p:ext uri="{BB962C8B-B14F-4D97-AF65-F5344CB8AC3E}">
        <p14:creationId xmlns:p14="http://schemas.microsoft.com/office/powerpoint/2010/main" val="332213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512511" cy="1143000"/>
          </a:xfrm>
        </p:spPr>
        <p:txBody>
          <a:bodyPr/>
          <a:lstStyle/>
          <a:p>
            <a:r>
              <a:rPr lang="en-AU" sz="3200" dirty="0"/>
              <a:t>Advances in transport systems </a:t>
            </a:r>
            <a:r>
              <a:rPr lang="en-AU" sz="3200" dirty="0">
                <a:sym typeface="Wingdings" panose="05000000000000000000" pitchFamily="2" charset="2"/>
              </a:rPr>
              <a:t>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522976"/>
            <a:ext cx="7776864" cy="449831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1. Advances in our transport systems have occurred because of: 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45720" indent="0">
              <a:buNone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2. These improvements have enhanced our connection between: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Result of improved transport systems?  </a:t>
            </a:r>
          </a:p>
          <a:p>
            <a:pPr marL="45720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Explosive growth in: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International tourism </a:t>
            </a:r>
          </a:p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World trade </a:t>
            </a:r>
          </a:p>
        </p:txBody>
      </p:sp>
    </p:spTree>
    <p:extLst>
      <p:ext uri="{BB962C8B-B14F-4D97-AF65-F5344CB8AC3E}">
        <p14:creationId xmlns:p14="http://schemas.microsoft.com/office/powerpoint/2010/main" val="30777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548680"/>
            <a:ext cx="6400800" cy="5328592"/>
          </a:xfrm>
        </p:spPr>
        <p:txBody>
          <a:bodyPr/>
          <a:lstStyle/>
          <a:p>
            <a:pPr marL="45720" indent="0">
              <a:buNone/>
            </a:pPr>
            <a:r>
              <a:rPr lang="en-AU" dirty="0"/>
              <a:t>As a result of the innovations in transport, people have been able to take advantage of: </a:t>
            </a:r>
            <a:r>
              <a:rPr lang="en-AU" dirty="0">
                <a:sym typeface="Wingdings" panose="05000000000000000000" pitchFamily="2" charset="2"/>
              </a:rPr>
              <a:t></a:t>
            </a:r>
            <a:endParaRPr lang="en-AU" dirty="0"/>
          </a:p>
          <a:p>
            <a:pPr marL="45720" indent="0">
              <a:buNone/>
            </a:pPr>
            <a:endParaRPr lang="en-AU" dirty="0"/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Decreased travel costs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Increased capacity (passenger loads)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Improvements in safety and reliability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Increased travel and transport speeds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Greater comfort and convenience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Increased fuel efficiency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Declining environmental impacts </a:t>
            </a:r>
            <a:r>
              <a:rPr lang="en-AU" dirty="0" err="1"/>
              <a:t>ie</a:t>
            </a:r>
            <a:r>
              <a:rPr lang="en-AU" dirty="0"/>
              <a:t>. noise &amp; air pollution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/>
              <a:t>Low cost, same day, next day deliveries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95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60" y="476672"/>
            <a:ext cx="6512511" cy="1143000"/>
          </a:xfrm>
        </p:spPr>
        <p:txBody>
          <a:bodyPr/>
          <a:lstStyle/>
          <a:p>
            <a:r>
              <a:rPr lang="en-AU" dirty="0"/>
              <a:t>Transport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132856"/>
            <a:ext cx="7058367" cy="3474720"/>
          </a:xfrm>
        </p:spPr>
        <p:txBody>
          <a:bodyPr/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r>
              <a:rPr lang="en-AU" dirty="0">
                <a:solidFill>
                  <a:srgbClr val="FF0000"/>
                </a:solidFill>
              </a:rPr>
              <a:t>1.</a:t>
            </a:r>
            <a:r>
              <a:rPr lang="en-AU" b="1" u="sng" dirty="0">
                <a:solidFill>
                  <a:srgbClr val="FF0000"/>
                </a:solidFill>
              </a:rPr>
              <a:t>Railway</a:t>
            </a:r>
            <a:r>
              <a:rPr lang="en-AU" b="1" dirty="0"/>
              <a:t>: high speed “bullet” trains.</a:t>
            </a:r>
          </a:p>
          <a:p>
            <a:r>
              <a:rPr lang="en-AU" dirty="0"/>
              <a:t>These trains travel over 400kms per hour</a:t>
            </a:r>
          </a:p>
          <a:p>
            <a:r>
              <a:rPr lang="en-AU" dirty="0"/>
              <a:t>Japan, China, France, Germany, Italy, South Korea and Spain all have high speed trains.</a:t>
            </a:r>
          </a:p>
        </p:txBody>
      </p:sp>
    </p:spTree>
    <p:extLst>
      <p:ext uri="{BB962C8B-B14F-4D97-AF65-F5344CB8AC3E}">
        <p14:creationId xmlns:p14="http://schemas.microsoft.com/office/powerpoint/2010/main" val="317662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60" y="548680"/>
            <a:ext cx="6512511" cy="1143000"/>
          </a:xfrm>
        </p:spPr>
        <p:txBody>
          <a:bodyPr/>
          <a:lstStyle/>
          <a:p>
            <a:r>
              <a:rPr lang="en-AU" dirty="0"/>
              <a:t>Transport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2040448"/>
            <a:ext cx="7478216" cy="3474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r>
              <a:rPr lang="en-AU" b="1" dirty="0">
                <a:solidFill>
                  <a:srgbClr val="FF0000"/>
                </a:solidFill>
              </a:rPr>
              <a:t>2. </a:t>
            </a:r>
            <a:r>
              <a:rPr lang="en-AU" b="1" u="sng" dirty="0">
                <a:solidFill>
                  <a:srgbClr val="FF0000"/>
                </a:solidFill>
              </a:rPr>
              <a:t>Megaships</a:t>
            </a:r>
            <a:r>
              <a:rPr lang="en-AU" b="1" dirty="0">
                <a:solidFill>
                  <a:schemeClr val="tx1"/>
                </a:solidFill>
              </a:rPr>
              <a:t>: vast sea vessels</a:t>
            </a:r>
          </a:p>
          <a:p>
            <a:r>
              <a:rPr lang="en-AU" b="1" dirty="0">
                <a:solidFill>
                  <a:schemeClr val="tx1"/>
                </a:solidFill>
              </a:rPr>
              <a:t>Cruise ships, container ships, bulk carriers</a:t>
            </a:r>
          </a:p>
          <a:p>
            <a:r>
              <a:rPr lang="en-AU" b="1" dirty="0">
                <a:solidFill>
                  <a:schemeClr val="tx1"/>
                </a:solidFill>
              </a:rPr>
              <a:t>Transport people</a:t>
            </a:r>
          </a:p>
          <a:p>
            <a:r>
              <a:rPr lang="en-AU" b="1" dirty="0">
                <a:solidFill>
                  <a:schemeClr val="tx1"/>
                </a:solidFill>
              </a:rPr>
              <a:t>Raw materials</a:t>
            </a:r>
          </a:p>
          <a:p>
            <a:r>
              <a:rPr lang="en-AU" b="1" dirty="0">
                <a:solidFill>
                  <a:schemeClr val="tx1"/>
                </a:solidFill>
              </a:rPr>
              <a:t>Manufactured goods</a:t>
            </a:r>
          </a:p>
          <a:p>
            <a:r>
              <a:rPr lang="en-AU" b="1" dirty="0">
                <a:solidFill>
                  <a:schemeClr val="tx1"/>
                </a:solidFill>
              </a:rPr>
              <a:t>High speeds, low costs</a:t>
            </a:r>
          </a:p>
          <a:p>
            <a:r>
              <a:rPr lang="en-AU" b="1" dirty="0">
                <a:solidFill>
                  <a:schemeClr val="tx1"/>
                </a:solidFill>
              </a:rPr>
              <a:t>Link sites of production and consumption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08" y="548680"/>
            <a:ext cx="6512511" cy="1143000"/>
          </a:xfrm>
        </p:spPr>
        <p:txBody>
          <a:bodyPr/>
          <a:lstStyle/>
          <a:p>
            <a:r>
              <a:rPr lang="en-AU" dirty="0"/>
              <a:t>Transport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61208" y="2132856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r>
              <a:rPr lang="en-AU" b="1" dirty="0">
                <a:solidFill>
                  <a:srgbClr val="FF0000"/>
                </a:solidFill>
              </a:rPr>
              <a:t>3. </a:t>
            </a:r>
            <a:r>
              <a:rPr lang="en-AU" b="1" u="sng" dirty="0">
                <a:solidFill>
                  <a:srgbClr val="FF0000"/>
                </a:solidFill>
              </a:rPr>
              <a:t>Aircraft</a:t>
            </a:r>
            <a:r>
              <a:rPr lang="en-AU" dirty="0"/>
              <a:t>: High capacity aircraft </a:t>
            </a:r>
          </a:p>
          <a:p>
            <a:r>
              <a:rPr lang="en-AU" dirty="0"/>
              <a:t>Boeing 747, Airbus 380</a:t>
            </a:r>
          </a:p>
          <a:p>
            <a:r>
              <a:rPr lang="en-AU" dirty="0"/>
              <a:t>Can carry 853 people for 15,4000kms at 900kms per hour without refuelling</a:t>
            </a:r>
          </a:p>
          <a:p>
            <a:r>
              <a:rPr lang="en-AU" dirty="0"/>
              <a:t>Reducing cost of travel results in higher rates of tourism</a:t>
            </a:r>
          </a:p>
        </p:txBody>
      </p:sp>
    </p:spTree>
    <p:extLst>
      <p:ext uri="{BB962C8B-B14F-4D97-AF65-F5344CB8AC3E}">
        <p14:creationId xmlns:p14="http://schemas.microsoft.com/office/powerpoint/2010/main" val="25726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5" y="409228"/>
            <a:ext cx="6512511" cy="1143000"/>
          </a:xfrm>
        </p:spPr>
        <p:txBody>
          <a:bodyPr/>
          <a:lstStyle/>
          <a:p>
            <a:r>
              <a:rPr lang="en-AU" dirty="0"/>
              <a:t>Flight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402552"/>
            <a:ext cx="6400800" cy="3474720"/>
          </a:xfrm>
        </p:spPr>
        <p:txBody>
          <a:bodyPr/>
          <a:lstStyle/>
          <a:p>
            <a:r>
              <a:rPr lang="en-AU" dirty="0"/>
              <a:t>Flightrader24 </a:t>
            </a:r>
          </a:p>
          <a:p>
            <a:r>
              <a:rPr lang="en-AU" dirty="0">
                <a:hlinkClick r:id="rId2"/>
              </a:rPr>
              <a:t>https://www.flightradar24.com/-32.05,115.89/2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Where are the main areas people are flying to?</a:t>
            </a:r>
          </a:p>
          <a:p>
            <a:r>
              <a:rPr lang="en-AU" dirty="0"/>
              <a:t>Where are they not flying?</a:t>
            </a:r>
          </a:p>
        </p:txBody>
      </p:sp>
    </p:spTree>
    <p:extLst>
      <p:ext uri="{BB962C8B-B14F-4D97-AF65-F5344CB8AC3E}">
        <p14:creationId xmlns:p14="http://schemas.microsoft.com/office/powerpoint/2010/main" val="422034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157192"/>
            <a:ext cx="6512511" cy="864096"/>
          </a:xfrm>
        </p:spPr>
        <p:txBody>
          <a:bodyPr/>
          <a:lstStyle/>
          <a:p>
            <a:r>
              <a:rPr lang="en-AU" dirty="0"/>
              <a:t>Shrinking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332656"/>
            <a:ext cx="7766248" cy="475252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So what does a “</a:t>
            </a:r>
            <a:r>
              <a:rPr lang="en-AU" i="1" dirty="0"/>
              <a:t>Shrinking World” </a:t>
            </a:r>
            <a:r>
              <a:rPr lang="en-AU" dirty="0"/>
              <a:t>actually mean?</a:t>
            </a:r>
            <a:endParaRPr lang="en-AU" sz="1100" dirty="0"/>
          </a:p>
          <a:p>
            <a:pPr marL="45720" indent="0">
              <a:buNone/>
            </a:pPr>
            <a:r>
              <a:rPr lang="en-AU" dirty="0"/>
              <a:t>It does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mean that the world is actually getting smaller! Consider: the degree to which innovations of </a:t>
            </a:r>
            <a:r>
              <a:rPr lang="en-AU" dirty="0">
                <a:solidFill>
                  <a:srgbClr val="FF0000"/>
                </a:solidFill>
              </a:rPr>
              <a:t>technology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transportation</a:t>
            </a:r>
            <a:r>
              <a:rPr lang="en-AU" dirty="0"/>
              <a:t> have impacted the speed of interconnection of people, communication, goods and services. It takes far less time so the world has “shrunk”.</a:t>
            </a:r>
          </a:p>
          <a:p>
            <a:pPr marL="45720" indent="0">
              <a:buNone/>
            </a:pPr>
            <a:r>
              <a:rPr lang="en-AU" dirty="0">
                <a:solidFill>
                  <a:srgbClr val="FF0000"/>
                </a:solidFill>
              </a:rPr>
              <a:t>1. Innovation in technology:</a:t>
            </a:r>
          </a:p>
          <a:p>
            <a:pPr marL="45720" indent="0">
              <a:buNone/>
            </a:pPr>
            <a:r>
              <a:rPr lang="en-AU" dirty="0"/>
              <a:t>The world appears to be smaller than it actually is because we can access people and information with the touch of a button through technology.</a:t>
            </a:r>
          </a:p>
          <a:p>
            <a:pPr marL="45720" indent="0">
              <a:buNone/>
            </a:pPr>
            <a:r>
              <a:rPr lang="en-AU" dirty="0"/>
              <a:t>Compare a letter posted to a text.</a:t>
            </a:r>
          </a:p>
          <a:p>
            <a:pPr marL="45720" indent="0">
              <a:buNone/>
            </a:pPr>
            <a:r>
              <a:rPr lang="en-AU" dirty="0">
                <a:solidFill>
                  <a:srgbClr val="FF0000"/>
                </a:solidFill>
              </a:rPr>
              <a:t>2. Innovation in transportation:</a:t>
            </a:r>
          </a:p>
          <a:p>
            <a:pPr marL="45720" indent="0">
              <a:buNone/>
            </a:pPr>
            <a:r>
              <a:rPr lang="en-AU" dirty="0"/>
              <a:t>The world appears to be smaller than it actually is because we can travel at faster speeds, more cheaply and frequently.</a:t>
            </a:r>
          </a:p>
          <a:p>
            <a:pPr marL="45720" indent="0">
              <a:buNone/>
            </a:pPr>
            <a:r>
              <a:rPr lang="en-AU" dirty="0"/>
              <a:t>Compare a horse and wagon to a bullet train.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6" y="5085184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5628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114</TotalTime>
  <Words>564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Trebuchet MS</vt:lpstr>
      <vt:lpstr>Slipstream</vt:lpstr>
      <vt:lpstr>Transport Innovations Shrinking World………….</vt:lpstr>
      <vt:lpstr>Learning Intentions &amp; Success Criteria – Date?</vt:lpstr>
      <vt:lpstr>Advances in transport systems </vt:lpstr>
      <vt:lpstr>PowerPoint Presentation</vt:lpstr>
      <vt:lpstr>Transport Innovations</vt:lpstr>
      <vt:lpstr>Transport Innovations</vt:lpstr>
      <vt:lpstr>Transport Innovations</vt:lpstr>
      <vt:lpstr>Flight tracker</vt:lpstr>
      <vt:lpstr>Shrinking World</vt:lpstr>
      <vt:lpstr>PowerPoint Presentation</vt:lpstr>
      <vt:lpstr>Questions………………</vt:lpstr>
      <vt:lpstr>The World is Shrinking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ALLENBY Rebecca</dc:creator>
  <cp:lastModifiedBy>FLAVEL Carly [Narrogin Senior High School]</cp:lastModifiedBy>
  <cp:revision>27</cp:revision>
  <dcterms:created xsi:type="dcterms:W3CDTF">2017-09-04T09:06:43Z</dcterms:created>
  <dcterms:modified xsi:type="dcterms:W3CDTF">2024-03-19T00:38:15Z</dcterms:modified>
</cp:coreProperties>
</file>