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4"/>
  </p:notesMasterIdLst>
  <p:sldIdLst>
    <p:sldId id="270" r:id="rId2"/>
    <p:sldId id="272" r:id="rId3"/>
  </p:sldIdLst>
  <p:sldSz cx="6858000" cy="9906000" type="A4"/>
  <p:notesSz cx="6807200" cy="9939338"/>
  <p:embeddedFontLst>
    <p:embeddedFont>
      <p:font typeface="KG Primary Penmanship" panose="02000506000000020003" pitchFamily="2" charset="0"/>
      <p:regular r:id="rId5"/>
    </p:embeddedFont>
    <p:embeddedFont>
      <p:font typeface="KG Red Hands" panose="02000505000000020004" pitchFamily="2" charset="0"/>
      <p:regular r:id="rId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BF2"/>
    <a:srgbClr val="6BA9B5"/>
    <a:srgbClr val="9DE19B"/>
    <a:srgbClr val="FFFFB9"/>
    <a:srgbClr val="B483FD"/>
    <a:srgbClr val="98BAA0"/>
    <a:srgbClr val="C6D8CA"/>
    <a:srgbClr val="7BA585"/>
    <a:srgbClr val="6CC62E"/>
    <a:srgbClr val="E66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D1BC5-EE8F-4A0F-B754-80F09AE79709}" v="1" dt="2024-01-26T05:27:02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1" autoAdjust="0"/>
    <p:restoredTop sz="95310" autoAdjust="0"/>
  </p:normalViewPr>
  <p:slideViewPr>
    <p:cSldViewPr snapToGrid="0">
      <p:cViewPr varScale="1">
        <p:scale>
          <a:sx n="62" d="100"/>
          <a:sy n="62" d="100"/>
        </p:scale>
        <p:origin x="2055" y="51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microsoft.com/office/2016/11/relationships/changesInfo" Target="changesInfos/changesInfo1.xml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igh Cartledge" userId="b4fed9c7-4828-42bf-9dcf-c7b7316fe742" providerId="ADAL" clId="{8DCDCA18-70E0-4A9F-A80D-24AFD5D6B3FB}"/>
    <pc:docChg chg="undo custSel addSld delSld modSld">
      <pc:chgData name="Ashleigh Cartledge" userId="b4fed9c7-4828-42bf-9dcf-c7b7316fe742" providerId="ADAL" clId="{8DCDCA18-70E0-4A9F-A80D-24AFD5D6B3FB}" dt="2024-01-17T22:50:14.904" v="1278" actId="14100"/>
      <pc:docMkLst>
        <pc:docMk/>
      </pc:docMkLst>
      <pc:sldChg chg="addSp delSp modSp mod">
        <pc:chgData name="Ashleigh Cartledge" userId="b4fed9c7-4828-42bf-9dcf-c7b7316fe742" providerId="ADAL" clId="{8DCDCA18-70E0-4A9F-A80D-24AFD5D6B3FB}" dt="2024-01-17T22:48:49.250" v="949" actId="20577"/>
        <pc:sldMkLst>
          <pc:docMk/>
          <pc:sldMk cId="1776395202" sldId="270"/>
        </pc:sldMkLst>
        <pc:spChg chg="mod">
          <ac:chgData name="Ashleigh Cartledge" userId="b4fed9c7-4828-42bf-9dcf-c7b7316fe742" providerId="ADAL" clId="{8DCDCA18-70E0-4A9F-A80D-24AFD5D6B3FB}" dt="2024-01-17T22:42:37.377" v="557" actId="1076"/>
          <ac:spMkLst>
            <pc:docMk/>
            <pc:sldMk cId="1776395202" sldId="270"/>
            <ac:spMk id="2" creationId="{E130C724-B763-860C-176D-72A2AE638C78}"/>
          </ac:spMkLst>
        </pc:spChg>
        <pc:spChg chg="add mod">
          <ac:chgData name="Ashleigh Cartledge" userId="b4fed9c7-4828-42bf-9dcf-c7b7316fe742" providerId="ADAL" clId="{8DCDCA18-70E0-4A9F-A80D-24AFD5D6B3FB}" dt="2024-01-17T22:44:07.873" v="639" actId="1582"/>
          <ac:spMkLst>
            <pc:docMk/>
            <pc:sldMk cId="1776395202" sldId="270"/>
            <ac:spMk id="5" creationId="{79FE9942-BABF-56D2-B3C0-0BF6D2E5E4A2}"/>
          </ac:spMkLst>
        </pc:spChg>
        <pc:spChg chg="mod">
          <ac:chgData name="Ashleigh Cartledge" userId="b4fed9c7-4828-42bf-9dcf-c7b7316fe742" providerId="ADAL" clId="{8DCDCA18-70E0-4A9F-A80D-24AFD5D6B3FB}" dt="2024-01-17T22:42:40.292" v="558" actId="1076"/>
          <ac:spMkLst>
            <pc:docMk/>
            <pc:sldMk cId="1776395202" sldId="270"/>
            <ac:spMk id="6" creationId="{249788DD-A84D-9733-DE24-8FC1A2E8C442}"/>
          </ac:spMkLst>
        </pc:spChg>
        <pc:graphicFrameChg chg="add mod modGraphic">
          <ac:chgData name="Ashleigh Cartledge" userId="b4fed9c7-4828-42bf-9dcf-c7b7316fe742" providerId="ADAL" clId="{8DCDCA18-70E0-4A9F-A80D-24AFD5D6B3FB}" dt="2024-01-17T22:48:49.250" v="949" actId="20577"/>
          <ac:graphicFrameMkLst>
            <pc:docMk/>
            <pc:sldMk cId="1776395202" sldId="270"/>
            <ac:graphicFrameMk id="3" creationId="{16072FD6-F6DA-7D64-7D13-267D3459DA46}"/>
          </ac:graphicFrameMkLst>
        </pc:graphicFrameChg>
        <pc:picChg chg="del">
          <ac:chgData name="Ashleigh Cartledge" userId="b4fed9c7-4828-42bf-9dcf-c7b7316fe742" providerId="ADAL" clId="{8DCDCA18-70E0-4A9F-A80D-24AFD5D6B3FB}" dt="2024-01-17T11:32:31.430" v="0" actId="478"/>
          <ac:picMkLst>
            <pc:docMk/>
            <pc:sldMk cId="1776395202" sldId="270"/>
            <ac:picMk id="4" creationId="{34625622-CE10-47D6-1BED-B7E6F9F70093}"/>
          </ac:picMkLst>
        </pc:picChg>
      </pc:sldChg>
      <pc:sldChg chg="addSp delSp modSp add mod">
        <pc:chgData name="Ashleigh Cartledge" userId="b4fed9c7-4828-42bf-9dcf-c7b7316fe742" providerId="ADAL" clId="{8DCDCA18-70E0-4A9F-A80D-24AFD5D6B3FB}" dt="2024-01-17T22:50:14.904" v="1278" actId="14100"/>
        <pc:sldMkLst>
          <pc:docMk/>
          <pc:sldMk cId="3928609792" sldId="271"/>
        </pc:sldMkLst>
        <pc:spChg chg="mod">
          <ac:chgData name="Ashleigh Cartledge" userId="b4fed9c7-4828-42bf-9dcf-c7b7316fe742" providerId="ADAL" clId="{8DCDCA18-70E0-4A9F-A80D-24AFD5D6B3FB}" dt="2024-01-17T22:46:35.489" v="696" actId="255"/>
          <ac:spMkLst>
            <pc:docMk/>
            <pc:sldMk cId="3928609792" sldId="271"/>
            <ac:spMk id="2" creationId="{E130C724-B763-860C-176D-72A2AE638C78}"/>
          </ac:spMkLst>
        </pc:spChg>
        <pc:spChg chg="del">
          <ac:chgData name="Ashleigh Cartledge" userId="b4fed9c7-4828-42bf-9dcf-c7b7316fe742" providerId="ADAL" clId="{8DCDCA18-70E0-4A9F-A80D-24AFD5D6B3FB}" dt="2024-01-17T22:44:55.845" v="641" actId="478"/>
          <ac:spMkLst>
            <pc:docMk/>
            <pc:sldMk cId="3928609792" sldId="271"/>
            <ac:spMk id="5" creationId="{79FE9942-BABF-56D2-B3C0-0BF6D2E5E4A2}"/>
          </ac:spMkLst>
        </pc:spChg>
        <pc:spChg chg="mod">
          <ac:chgData name="Ashleigh Cartledge" userId="b4fed9c7-4828-42bf-9dcf-c7b7316fe742" providerId="ADAL" clId="{8DCDCA18-70E0-4A9F-A80D-24AFD5D6B3FB}" dt="2024-01-17T22:50:14.904" v="1278" actId="14100"/>
          <ac:spMkLst>
            <pc:docMk/>
            <pc:sldMk cId="3928609792" sldId="271"/>
            <ac:spMk id="6" creationId="{249788DD-A84D-9733-DE24-8FC1A2E8C442}"/>
          </ac:spMkLst>
        </pc:spChg>
        <pc:graphicFrameChg chg="del">
          <ac:chgData name="Ashleigh Cartledge" userId="b4fed9c7-4828-42bf-9dcf-c7b7316fe742" providerId="ADAL" clId="{8DCDCA18-70E0-4A9F-A80D-24AFD5D6B3FB}" dt="2024-01-17T22:44:58.511" v="642" actId="478"/>
          <ac:graphicFrameMkLst>
            <pc:docMk/>
            <pc:sldMk cId="3928609792" sldId="271"/>
            <ac:graphicFrameMk id="3" creationId="{16072FD6-F6DA-7D64-7D13-267D3459DA46}"/>
          </ac:graphicFrameMkLst>
        </pc:graphicFrameChg>
        <pc:graphicFrameChg chg="add mod modGraphic">
          <ac:chgData name="Ashleigh Cartledge" userId="b4fed9c7-4828-42bf-9dcf-c7b7316fe742" providerId="ADAL" clId="{8DCDCA18-70E0-4A9F-A80D-24AFD5D6B3FB}" dt="2024-01-17T22:46:00.739" v="660" actId="14734"/>
          <ac:graphicFrameMkLst>
            <pc:docMk/>
            <pc:sldMk cId="3928609792" sldId="271"/>
            <ac:graphicFrameMk id="4" creationId="{4B3D418B-5DC8-D2A1-BAA6-8CB6CEFDB923}"/>
          </ac:graphicFrameMkLst>
        </pc:graphicFrameChg>
      </pc:sldChg>
      <pc:sldChg chg="del">
        <pc:chgData name="Ashleigh Cartledge" userId="b4fed9c7-4828-42bf-9dcf-c7b7316fe742" providerId="ADAL" clId="{8DCDCA18-70E0-4A9F-A80D-24AFD5D6B3FB}" dt="2024-01-17T11:32:33.454" v="2" actId="47"/>
        <pc:sldMkLst>
          <pc:docMk/>
          <pc:sldMk cId="289908052" sldId="273"/>
        </pc:sldMkLst>
      </pc:sldChg>
      <pc:sldChg chg="del">
        <pc:chgData name="Ashleigh Cartledge" userId="b4fed9c7-4828-42bf-9dcf-c7b7316fe742" providerId="ADAL" clId="{8DCDCA18-70E0-4A9F-A80D-24AFD5D6B3FB}" dt="2024-01-17T11:32:33.842" v="3" actId="47"/>
        <pc:sldMkLst>
          <pc:docMk/>
          <pc:sldMk cId="1967918693" sldId="274"/>
        </pc:sldMkLst>
      </pc:sldChg>
      <pc:sldChg chg="del">
        <pc:chgData name="Ashleigh Cartledge" userId="b4fed9c7-4828-42bf-9dcf-c7b7316fe742" providerId="ADAL" clId="{8DCDCA18-70E0-4A9F-A80D-24AFD5D6B3FB}" dt="2024-01-17T11:32:33.036" v="1" actId="47"/>
        <pc:sldMkLst>
          <pc:docMk/>
          <pc:sldMk cId="3109248597" sldId="275"/>
        </pc:sldMkLst>
      </pc:sldChg>
    </pc:docChg>
  </pc:docChgLst>
  <pc:docChgLst>
    <pc:chgData name="Ashleigh Cartledge" userId="b4fed9c7-4828-42bf-9dcf-c7b7316fe742" providerId="ADAL" clId="{F67ADC1B-6C62-447F-BAB7-81866263624F}"/>
    <pc:docChg chg="custSel addSld delSld modSld">
      <pc:chgData name="Ashleigh Cartledge" userId="b4fed9c7-4828-42bf-9dcf-c7b7316fe742" providerId="ADAL" clId="{F67ADC1B-6C62-447F-BAB7-81866263624F}" dt="2024-01-19T00:49:11.173" v="160" actId="47"/>
      <pc:docMkLst>
        <pc:docMk/>
      </pc:docMkLst>
      <pc:sldChg chg="addSp delSp modSp mod">
        <pc:chgData name="Ashleigh Cartledge" userId="b4fed9c7-4828-42bf-9dcf-c7b7316fe742" providerId="ADAL" clId="{F67ADC1B-6C62-447F-BAB7-81866263624F}" dt="2024-01-19T00:48:58.380" v="155" actId="167"/>
        <pc:sldMkLst>
          <pc:docMk/>
          <pc:sldMk cId="1776395202" sldId="270"/>
        </pc:sldMkLst>
        <pc:spChg chg="mod">
          <ac:chgData name="Ashleigh Cartledge" userId="b4fed9c7-4828-42bf-9dcf-c7b7316fe742" providerId="ADAL" clId="{F67ADC1B-6C62-447F-BAB7-81866263624F}" dt="2024-01-19T00:48:09.453" v="130" actId="1076"/>
          <ac:spMkLst>
            <pc:docMk/>
            <pc:sldMk cId="1776395202" sldId="270"/>
            <ac:spMk id="2" creationId="{E130C724-B763-860C-176D-72A2AE638C78}"/>
          </ac:spMkLst>
        </pc:spChg>
        <pc:spChg chg="add mod">
          <ac:chgData name="Ashleigh Cartledge" userId="b4fed9c7-4828-42bf-9dcf-c7b7316fe742" providerId="ADAL" clId="{F67ADC1B-6C62-447F-BAB7-81866263624F}" dt="2024-01-19T00:48:09.453" v="130" actId="1076"/>
          <ac:spMkLst>
            <pc:docMk/>
            <pc:sldMk cId="1776395202" sldId="270"/>
            <ac:spMk id="4" creationId="{249788DD-A84D-9733-DE24-8FC1A2E8C442}"/>
          </ac:spMkLst>
        </pc:spChg>
        <pc:spChg chg="del">
          <ac:chgData name="Ashleigh Cartledge" userId="b4fed9c7-4828-42bf-9dcf-c7b7316fe742" providerId="ADAL" clId="{F67ADC1B-6C62-447F-BAB7-81866263624F}" dt="2024-01-19T00:47:00.084" v="0" actId="478"/>
          <ac:spMkLst>
            <pc:docMk/>
            <pc:sldMk cId="1776395202" sldId="270"/>
            <ac:spMk id="5" creationId="{79FE9942-BABF-56D2-B3C0-0BF6D2E5E4A2}"/>
          </ac:spMkLst>
        </pc:spChg>
        <pc:spChg chg="del">
          <ac:chgData name="Ashleigh Cartledge" userId="b4fed9c7-4828-42bf-9dcf-c7b7316fe742" providerId="ADAL" clId="{F67ADC1B-6C62-447F-BAB7-81866263624F}" dt="2024-01-19T00:47:21.968" v="37" actId="21"/>
          <ac:spMkLst>
            <pc:docMk/>
            <pc:sldMk cId="1776395202" sldId="270"/>
            <ac:spMk id="6" creationId="{249788DD-A84D-9733-DE24-8FC1A2E8C442}"/>
          </ac:spMkLst>
        </pc:spChg>
        <pc:spChg chg="add mod ord">
          <ac:chgData name="Ashleigh Cartledge" userId="b4fed9c7-4828-42bf-9dcf-c7b7316fe742" providerId="ADAL" clId="{F67ADC1B-6C62-447F-BAB7-81866263624F}" dt="2024-01-19T00:48:58.380" v="155" actId="167"/>
          <ac:spMkLst>
            <pc:docMk/>
            <pc:sldMk cId="1776395202" sldId="270"/>
            <ac:spMk id="7" creationId="{390E364D-CEA4-181A-D1CB-C3EB6C2DC52F}"/>
          </ac:spMkLst>
        </pc:spChg>
        <pc:graphicFrameChg chg="del">
          <ac:chgData name="Ashleigh Cartledge" userId="b4fed9c7-4828-42bf-9dcf-c7b7316fe742" providerId="ADAL" clId="{F67ADC1B-6C62-447F-BAB7-81866263624F}" dt="2024-01-19T00:47:00.084" v="0" actId="478"/>
          <ac:graphicFrameMkLst>
            <pc:docMk/>
            <pc:sldMk cId="1776395202" sldId="270"/>
            <ac:graphicFrameMk id="3" creationId="{16072FD6-F6DA-7D64-7D13-267D3459DA46}"/>
          </ac:graphicFrameMkLst>
        </pc:graphicFrameChg>
      </pc:sldChg>
      <pc:sldChg chg="modSp add del mod">
        <pc:chgData name="Ashleigh Cartledge" userId="b4fed9c7-4828-42bf-9dcf-c7b7316fe742" providerId="ADAL" clId="{F67ADC1B-6C62-447F-BAB7-81866263624F}" dt="2024-01-19T00:49:11.173" v="160" actId="47"/>
        <pc:sldMkLst>
          <pc:docMk/>
          <pc:sldMk cId="2362442148" sldId="271"/>
        </pc:sldMkLst>
        <pc:spChg chg="mod">
          <ac:chgData name="Ashleigh Cartledge" userId="b4fed9c7-4828-42bf-9dcf-c7b7316fe742" providerId="ADAL" clId="{F67ADC1B-6C62-447F-BAB7-81866263624F}" dt="2024-01-19T00:48:14.619" v="137" actId="20577"/>
          <ac:spMkLst>
            <pc:docMk/>
            <pc:sldMk cId="2362442148" sldId="271"/>
            <ac:spMk id="2" creationId="{E130C724-B763-860C-176D-72A2AE638C78}"/>
          </ac:spMkLst>
        </pc:spChg>
        <pc:spChg chg="mod">
          <ac:chgData name="Ashleigh Cartledge" userId="b4fed9c7-4828-42bf-9dcf-c7b7316fe742" providerId="ADAL" clId="{F67ADC1B-6C62-447F-BAB7-81866263624F}" dt="2024-01-19T00:48:20.266" v="149" actId="20577"/>
          <ac:spMkLst>
            <pc:docMk/>
            <pc:sldMk cId="2362442148" sldId="271"/>
            <ac:spMk id="4" creationId="{249788DD-A84D-9733-DE24-8FC1A2E8C442}"/>
          </ac:spMkLst>
        </pc:spChg>
      </pc:sldChg>
      <pc:sldChg chg="del">
        <pc:chgData name="Ashleigh Cartledge" userId="b4fed9c7-4828-42bf-9dcf-c7b7316fe742" providerId="ADAL" clId="{F67ADC1B-6C62-447F-BAB7-81866263624F}" dt="2024-01-19T00:48:10.813" v="131" actId="47"/>
        <pc:sldMkLst>
          <pc:docMk/>
          <pc:sldMk cId="3928609792" sldId="271"/>
        </pc:sldMkLst>
      </pc:sldChg>
      <pc:sldChg chg="addSp delSp modSp add mod">
        <pc:chgData name="Ashleigh Cartledge" userId="b4fed9c7-4828-42bf-9dcf-c7b7316fe742" providerId="ADAL" clId="{F67ADC1B-6C62-447F-BAB7-81866263624F}" dt="2024-01-19T00:49:09.899" v="159" actId="478"/>
        <pc:sldMkLst>
          <pc:docMk/>
          <pc:sldMk cId="3794925637" sldId="272"/>
        </pc:sldMkLst>
        <pc:spChg chg="del">
          <ac:chgData name="Ashleigh Cartledge" userId="b4fed9c7-4828-42bf-9dcf-c7b7316fe742" providerId="ADAL" clId="{F67ADC1B-6C62-447F-BAB7-81866263624F}" dt="2024-01-19T00:49:07.579" v="157" actId="478"/>
          <ac:spMkLst>
            <pc:docMk/>
            <pc:sldMk cId="3794925637" sldId="272"/>
            <ac:spMk id="2" creationId="{E130C724-B763-860C-176D-72A2AE638C78}"/>
          </ac:spMkLst>
        </pc:spChg>
        <pc:spChg chg="del">
          <ac:chgData name="Ashleigh Cartledge" userId="b4fed9c7-4828-42bf-9dcf-c7b7316fe742" providerId="ADAL" clId="{F67ADC1B-6C62-447F-BAB7-81866263624F}" dt="2024-01-19T00:49:07.579" v="157" actId="478"/>
          <ac:spMkLst>
            <pc:docMk/>
            <pc:sldMk cId="3794925637" sldId="272"/>
            <ac:spMk id="4" creationId="{249788DD-A84D-9733-DE24-8FC1A2E8C442}"/>
          </ac:spMkLst>
        </pc:spChg>
        <pc:spChg chg="add del mod">
          <ac:chgData name="Ashleigh Cartledge" userId="b4fed9c7-4828-42bf-9dcf-c7b7316fe742" providerId="ADAL" clId="{F67ADC1B-6C62-447F-BAB7-81866263624F}" dt="2024-01-19T00:49:09.899" v="159" actId="478"/>
          <ac:spMkLst>
            <pc:docMk/>
            <pc:sldMk cId="3794925637" sldId="272"/>
            <ac:spMk id="5" creationId="{13BB8554-7F04-16FC-9A0E-D1A1FDF5F8E3}"/>
          </ac:spMkLst>
        </pc:spChg>
        <pc:spChg chg="add mod">
          <ac:chgData name="Ashleigh Cartledge" userId="b4fed9c7-4828-42bf-9dcf-c7b7316fe742" providerId="ADAL" clId="{F67ADC1B-6C62-447F-BAB7-81866263624F}" dt="2024-01-19T00:49:07.869" v="158"/>
          <ac:spMkLst>
            <pc:docMk/>
            <pc:sldMk cId="3794925637" sldId="272"/>
            <ac:spMk id="6" creationId="{3719CB25-4863-531B-6EE1-C0DB76931AAD}"/>
          </ac:spMkLst>
        </pc:spChg>
        <pc:spChg chg="add mod">
          <ac:chgData name="Ashleigh Cartledge" userId="b4fed9c7-4828-42bf-9dcf-c7b7316fe742" providerId="ADAL" clId="{F67ADC1B-6C62-447F-BAB7-81866263624F}" dt="2024-01-19T00:49:07.869" v="158"/>
          <ac:spMkLst>
            <pc:docMk/>
            <pc:sldMk cId="3794925637" sldId="272"/>
            <ac:spMk id="8" creationId="{76576033-7256-6519-FC64-3A0546586920}"/>
          </ac:spMkLst>
        </pc:spChg>
      </pc:sldChg>
    </pc:docChg>
  </pc:docChgLst>
  <pc:docChgLst>
    <pc:chgData name="Ashleigh Cartledge" userId="b4fed9c7-4828-42bf-9dcf-c7b7316fe742" providerId="ADAL" clId="{0FED1BC5-EE8F-4A0F-B754-80F09AE79709}"/>
    <pc:docChg chg="custSel modSld">
      <pc:chgData name="Ashleigh Cartledge" userId="b4fed9c7-4828-42bf-9dcf-c7b7316fe742" providerId="ADAL" clId="{0FED1BC5-EE8F-4A0F-B754-80F09AE79709}" dt="2024-01-26T05:28:13.819" v="109"/>
      <pc:docMkLst>
        <pc:docMk/>
      </pc:docMkLst>
      <pc:sldChg chg="addSp delSp modSp mod">
        <pc:chgData name="Ashleigh Cartledge" userId="b4fed9c7-4828-42bf-9dcf-c7b7316fe742" providerId="ADAL" clId="{0FED1BC5-EE8F-4A0F-B754-80F09AE79709}" dt="2024-01-26T05:28:08.335" v="108" actId="20577"/>
        <pc:sldMkLst>
          <pc:docMk/>
          <pc:sldMk cId="1776395202" sldId="270"/>
        </pc:sldMkLst>
        <pc:spChg chg="mod">
          <ac:chgData name="Ashleigh Cartledge" userId="b4fed9c7-4828-42bf-9dcf-c7b7316fe742" providerId="ADAL" clId="{0FED1BC5-EE8F-4A0F-B754-80F09AE79709}" dt="2024-01-26T05:27:04.635" v="1" actId="207"/>
          <ac:spMkLst>
            <pc:docMk/>
            <pc:sldMk cId="1776395202" sldId="270"/>
            <ac:spMk id="2" creationId="{E130C724-B763-860C-176D-72A2AE638C78}"/>
          </ac:spMkLst>
        </pc:spChg>
        <pc:spChg chg="add del mod">
          <ac:chgData name="Ashleigh Cartledge" userId="b4fed9c7-4828-42bf-9dcf-c7b7316fe742" providerId="ADAL" clId="{0FED1BC5-EE8F-4A0F-B754-80F09AE79709}" dt="2024-01-26T05:27:06.469" v="2" actId="478"/>
          <ac:spMkLst>
            <pc:docMk/>
            <pc:sldMk cId="1776395202" sldId="270"/>
            <ac:spMk id="3" creationId="{A9DD44F5-20C0-7739-278C-23734FF1D93D}"/>
          </ac:spMkLst>
        </pc:spChg>
        <pc:spChg chg="mod">
          <ac:chgData name="Ashleigh Cartledge" userId="b4fed9c7-4828-42bf-9dcf-c7b7316fe742" providerId="ADAL" clId="{0FED1BC5-EE8F-4A0F-B754-80F09AE79709}" dt="2024-01-26T05:28:08.335" v="108" actId="20577"/>
          <ac:spMkLst>
            <pc:docMk/>
            <pc:sldMk cId="1776395202" sldId="270"/>
            <ac:spMk id="4" creationId="{249788DD-A84D-9733-DE24-8FC1A2E8C442}"/>
          </ac:spMkLst>
        </pc:spChg>
      </pc:sldChg>
      <pc:sldChg chg="modSp mod">
        <pc:chgData name="Ashleigh Cartledge" userId="b4fed9c7-4828-42bf-9dcf-c7b7316fe742" providerId="ADAL" clId="{0FED1BC5-EE8F-4A0F-B754-80F09AE79709}" dt="2024-01-26T05:28:13.819" v="109"/>
        <pc:sldMkLst>
          <pc:docMk/>
          <pc:sldMk cId="3794925637" sldId="272"/>
        </pc:sldMkLst>
        <pc:spChg chg="mod">
          <ac:chgData name="Ashleigh Cartledge" userId="b4fed9c7-4828-42bf-9dcf-c7b7316fe742" providerId="ADAL" clId="{0FED1BC5-EE8F-4A0F-B754-80F09AE79709}" dt="2024-01-26T05:27:09.306" v="3" actId="207"/>
          <ac:spMkLst>
            <pc:docMk/>
            <pc:sldMk cId="3794925637" sldId="272"/>
            <ac:spMk id="6" creationId="{3719CB25-4863-531B-6EE1-C0DB76931AAD}"/>
          </ac:spMkLst>
        </pc:spChg>
        <pc:spChg chg="mod">
          <ac:chgData name="Ashleigh Cartledge" userId="b4fed9c7-4828-42bf-9dcf-c7b7316fe742" providerId="ADAL" clId="{0FED1BC5-EE8F-4A0F-B754-80F09AE79709}" dt="2024-01-26T05:28:13.819" v="109"/>
          <ac:spMkLst>
            <pc:docMk/>
            <pc:sldMk cId="3794925637" sldId="272"/>
            <ac:spMk id="8" creationId="{76576033-7256-6519-FC64-3A05465869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19A41-72B2-4D08-B86E-026EB41C88D5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43013"/>
            <a:ext cx="232092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425B9-0BF3-4D77-AD73-1672F8CF9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77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9627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1pPr>
    <a:lvl2pPr marL="429814" algn="l" defTabSz="859627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2pPr>
    <a:lvl3pPr marL="859627" algn="l" defTabSz="859627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3pPr>
    <a:lvl4pPr marL="1289441" algn="l" defTabSz="859627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4pPr>
    <a:lvl5pPr marL="1719255" algn="l" defTabSz="859627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5pPr>
    <a:lvl6pPr marL="2149069" algn="l" defTabSz="859627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6pPr>
    <a:lvl7pPr marL="2578882" algn="l" defTabSz="859627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7pPr>
    <a:lvl8pPr marL="3008696" algn="l" defTabSz="859627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8pPr>
    <a:lvl9pPr marL="3438510" algn="l" defTabSz="859627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425B9-0BF3-4D77-AD73-1672F8CF9B6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6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425B9-0BF3-4D77-AD73-1672F8CF9B6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67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971F-B9E1-41BE-B5E4-1120D2C2D529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B2FC-D2E0-4754-AF96-64603C875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20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971F-B9E1-41BE-B5E4-1120D2C2D529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B2FC-D2E0-4754-AF96-64603C875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48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971F-B9E1-41BE-B5E4-1120D2C2D529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B2FC-D2E0-4754-AF96-64603C875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81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971F-B9E1-41BE-B5E4-1120D2C2D529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B2FC-D2E0-4754-AF96-64603C875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98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971F-B9E1-41BE-B5E4-1120D2C2D529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B2FC-D2E0-4754-AF96-64603C875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91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971F-B9E1-41BE-B5E4-1120D2C2D529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B2FC-D2E0-4754-AF96-64603C875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62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971F-B9E1-41BE-B5E4-1120D2C2D529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B2FC-D2E0-4754-AF96-64603C875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6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971F-B9E1-41BE-B5E4-1120D2C2D529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B2FC-D2E0-4754-AF96-64603C875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54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971F-B9E1-41BE-B5E4-1120D2C2D529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B2FC-D2E0-4754-AF96-64603C875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94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971F-B9E1-41BE-B5E4-1120D2C2D529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B2FC-D2E0-4754-AF96-64603C875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33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971F-B9E1-41BE-B5E4-1120D2C2D529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EB2FC-D2E0-4754-AF96-64603C875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78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0971F-B9E1-41BE-B5E4-1120D2C2D529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EB2FC-D2E0-4754-AF96-64603C8758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16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E364D-CEA4-181A-D1CB-C3EB6C2DC52F}"/>
              </a:ext>
            </a:extLst>
          </p:cNvPr>
          <p:cNvSpPr/>
          <p:nvPr/>
        </p:nvSpPr>
        <p:spPr>
          <a:xfrm>
            <a:off x="103254" y="112058"/>
            <a:ext cx="6651492" cy="968188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0C724-B763-860C-176D-72A2AE63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94" y="2543450"/>
            <a:ext cx="6575612" cy="2900665"/>
          </a:xfrm>
        </p:spPr>
        <p:txBody>
          <a:bodyPr>
            <a:noAutofit/>
          </a:bodyPr>
          <a:lstStyle/>
          <a:p>
            <a:pPr algn="ctr"/>
            <a:r>
              <a:rPr lang="en-AU" sz="11500" dirty="0">
                <a:ln>
                  <a:solidFill>
                    <a:schemeClr val="tx1"/>
                  </a:solidFill>
                </a:ln>
                <a:solidFill>
                  <a:srgbClr val="C7CBF2"/>
                </a:solidFill>
                <a:latin typeface="KG Red Hands" panose="02000505000000020004" pitchFamily="2" charset="0"/>
              </a:rPr>
              <a:t>MOST</a:t>
            </a:r>
            <a:r>
              <a:rPr lang="en-AU" sz="8000" dirty="0">
                <a:ln>
                  <a:solidFill>
                    <a:schemeClr val="tx1"/>
                  </a:solidFill>
                </a:ln>
                <a:solidFill>
                  <a:srgbClr val="C7CBF2"/>
                </a:solidFill>
                <a:latin typeface="KG Red Hands" panose="02000505000000020004" pitchFamily="2" charset="0"/>
              </a:rPr>
              <a:t> IMPACTFUL</a:t>
            </a:r>
            <a:endParaRPr lang="en-AU" sz="8000" dirty="0">
              <a:solidFill>
                <a:srgbClr val="C7CBF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788DD-A84D-9733-DE24-8FC1A2E8C442}"/>
              </a:ext>
            </a:extLst>
          </p:cNvPr>
          <p:cNvSpPr txBox="1"/>
          <p:nvPr/>
        </p:nvSpPr>
        <p:spPr>
          <a:xfrm>
            <a:off x="173341" y="5558751"/>
            <a:ext cx="6511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latin typeface="KG Primary Penmanship" panose="02000506000000020003" pitchFamily="2" charset="0"/>
              </a:rPr>
              <a:t>The changes that will have the greatest impact on food security in Australia.</a:t>
            </a:r>
          </a:p>
        </p:txBody>
      </p:sp>
    </p:spTree>
    <p:extLst>
      <p:ext uri="{BB962C8B-B14F-4D97-AF65-F5344CB8AC3E}">
        <p14:creationId xmlns:p14="http://schemas.microsoft.com/office/powerpoint/2010/main" val="177639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E364D-CEA4-181A-D1CB-C3EB6C2DC52F}"/>
              </a:ext>
            </a:extLst>
          </p:cNvPr>
          <p:cNvSpPr/>
          <p:nvPr/>
        </p:nvSpPr>
        <p:spPr>
          <a:xfrm>
            <a:off x="103254" y="112058"/>
            <a:ext cx="6651492" cy="968188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19CB25-4863-531B-6EE1-C0DB76931AAD}"/>
              </a:ext>
            </a:extLst>
          </p:cNvPr>
          <p:cNvSpPr txBox="1">
            <a:spLocks/>
          </p:cNvSpPr>
          <p:nvPr/>
        </p:nvSpPr>
        <p:spPr>
          <a:xfrm>
            <a:off x="141194" y="2543450"/>
            <a:ext cx="6575612" cy="2900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11500" dirty="0">
                <a:ln>
                  <a:solidFill>
                    <a:schemeClr val="tx1"/>
                  </a:solidFill>
                </a:ln>
                <a:solidFill>
                  <a:srgbClr val="C7CBF2"/>
                </a:solidFill>
                <a:latin typeface="KG Red Hands" panose="02000505000000020004" pitchFamily="2" charset="0"/>
              </a:rPr>
              <a:t>LEAST</a:t>
            </a:r>
            <a:r>
              <a:rPr lang="en-AU" sz="8000" dirty="0">
                <a:ln>
                  <a:solidFill>
                    <a:schemeClr val="tx1"/>
                  </a:solidFill>
                </a:ln>
                <a:solidFill>
                  <a:srgbClr val="C7CBF2"/>
                </a:solidFill>
                <a:latin typeface="KG Red Hands" panose="02000505000000020004" pitchFamily="2" charset="0"/>
              </a:rPr>
              <a:t> IMPACTFUL</a:t>
            </a:r>
            <a:endParaRPr lang="en-AU" sz="8000" dirty="0">
              <a:solidFill>
                <a:srgbClr val="C7CBF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76033-7256-6519-FC64-3A0546586920}"/>
              </a:ext>
            </a:extLst>
          </p:cNvPr>
          <p:cNvSpPr txBox="1"/>
          <p:nvPr/>
        </p:nvSpPr>
        <p:spPr>
          <a:xfrm>
            <a:off x="173341" y="5558751"/>
            <a:ext cx="6511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latin typeface="KG Primary Penmanship" panose="02000506000000020003" pitchFamily="2" charset="0"/>
              </a:rPr>
              <a:t>The changes that will have the greatest impact on food security in Australia.</a:t>
            </a:r>
          </a:p>
        </p:txBody>
      </p:sp>
    </p:spTree>
    <p:extLst>
      <p:ext uri="{BB962C8B-B14F-4D97-AF65-F5344CB8AC3E}">
        <p14:creationId xmlns:p14="http://schemas.microsoft.com/office/powerpoint/2010/main" val="379492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13231</TotalTime>
  <Words>34</Words>
  <Application>Microsoft Office PowerPoint</Application>
  <PresentationFormat>A4 Paper (210x297 mm)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KG Primary Penmanship</vt:lpstr>
      <vt:lpstr>KG Red Hands</vt:lpstr>
      <vt:lpstr>Arial</vt:lpstr>
      <vt:lpstr>Calibri Light</vt:lpstr>
      <vt:lpstr>Calibri</vt:lpstr>
      <vt:lpstr>Office Theme</vt:lpstr>
      <vt:lpstr>MOST IMPACTFUL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GIVER</dc:title>
  <dc:creator>Ashleigh Cartledge</dc:creator>
  <cp:lastModifiedBy>Ashleigh Cartledge</cp:lastModifiedBy>
  <cp:revision>107</cp:revision>
  <cp:lastPrinted>2019-07-26T00:04:14Z</cp:lastPrinted>
  <dcterms:created xsi:type="dcterms:W3CDTF">2018-12-16T18:31:10Z</dcterms:created>
  <dcterms:modified xsi:type="dcterms:W3CDTF">2024-01-26T05:28:15Z</dcterms:modified>
</cp:coreProperties>
</file>