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57" r:id="rId5"/>
    <p:sldId id="263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F1D551-C643-4EF0-AE86-C62342B7210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ED2703-6C0A-4BBC-8E43-66C17B154B30}">
      <dgm:prSet/>
      <dgm:spPr/>
      <dgm:t>
        <a:bodyPr/>
        <a:lstStyle/>
        <a:p>
          <a:r>
            <a:rPr lang="en-AU"/>
            <a:t>Physical Geography</a:t>
          </a:r>
          <a:endParaRPr lang="en-US"/>
        </a:p>
      </dgm:t>
    </dgm:pt>
    <dgm:pt modelId="{F9CA80DA-FF39-4FF7-B0BE-42EDA509E01F}" type="parTrans" cxnId="{67409E4E-FCFC-462D-8DFE-AFD2860D5B78}">
      <dgm:prSet/>
      <dgm:spPr/>
      <dgm:t>
        <a:bodyPr/>
        <a:lstStyle/>
        <a:p>
          <a:endParaRPr lang="en-US"/>
        </a:p>
      </dgm:t>
    </dgm:pt>
    <dgm:pt modelId="{54A96C89-8BAD-422C-B5F1-915EFF2B496B}" type="sibTrans" cxnId="{67409E4E-FCFC-462D-8DFE-AFD2860D5B78}">
      <dgm:prSet/>
      <dgm:spPr/>
      <dgm:t>
        <a:bodyPr/>
        <a:lstStyle/>
        <a:p>
          <a:endParaRPr lang="en-US"/>
        </a:p>
      </dgm:t>
    </dgm:pt>
    <dgm:pt modelId="{A1578D40-CFF0-4027-AFEA-34D2E0BE4807}">
      <dgm:prSet/>
      <dgm:spPr/>
      <dgm:t>
        <a:bodyPr/>
        <a:lstStyle/>
        <a:p>
          <a:r>
            <a:rPr lang="en-AU"/>
            <a:t>Human Geography </a:t>
          </a:r>
          <a:endParaRPr lang="en-US"/>
        </a:p>
      </dgm:t>
    </dgm:pt>
    <dgm:pt modelId="{54E03ECD-145E-4D7A-B8B7-1FE511FAFB8F}" type="parTrans" cxnId="{4DFEBA7F-551A-4E7C-81FC-2045C611C1E5}">
      <dgm:prSet/>
      <dgm:spPr/>
      <dgm:t>
        <a:bodyPr/>
        <a:lstStyle/>
        <a:p>
          <a:endParaRPr lang="en-US"/>
        </a:p>
      </dgm:t>
    </dgm:pt>
    <dgm:pt modelId="{998FF9F9-2778-46C8-9C79-43EEEF68AFF9}" type="sibTrans" cxnId="{4DFEBA7F-551A-4E7C-81FC-2045C611C1E5}">
      <dgm:prSet/>
      <dgm:spPr/>
      <dgm:t>
        <a:bodyPr/>
        <a:lstStyle/>
        <a:p>
          <a:endParaRPr lang="en-US"/>
        </a:p>
      </dgm:t>
    </dgm:pt>
    <dgm:pt modelId="{E53DA4E6-30BD-4ADB-AA61-6CAF5E237E61}" type="pres">
      <dgm:prSet presAssocID="{C1F1D551-C643-4EF0-AE86-C62342B72101}" presName="root" presStyleCnt="0">
        <dgm:presLayoutVars>
          <dgm:dir/>
          <dgm:resizeHandles val="exact"/>
        </dgm:presLayoutVars>
      </dgm:prSet>
      <dgm:spPr/>
    </dgm:pt>
    <dgm:pt modelId="{4ABB6011-64D1-4F8F-8FBC-F50FBDC1CFC7}" type="pres">
      <dgm:prSet presAssocID="{02ED2703-6C0A-4BBC-8E43-66C17B154B30}" presName="compNode" presStyleCnt="0"/>
      <dgm:spPr/>
    </dgm:pt>
    <dgm:pt modelId="{9F5BFEFA-3ED7-406D-90FD-F20E8ECCD2D4}" type="pres">
      <dgm:prSet presAssocID="{02ED2703-6C0A-4BBC-8E43-66C17B154B3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FE10C669-6488-4ACC-83F1-6C1D31B204C3}" type="pres">
      <dgm:prSet presAssocID="{02ED2703-6C0A-4BBC-8E43-66C17B154B30}" presName="spaceRect" presStyleCnt="0"/>
      <dgm:spPr/>
    </dgm:pt>
    <dgm:pt modelId="{C206A2B4-E2BE-4961-8926-7C276D6CE34E}" type="pres">
      <dgm:prSet presAssocID="{02ED2703-6C0A-4BBC-8E43-66C17B154B30}" presName="textRect" presStyleLbl="revTx" presStyleIdx="0" presStyleCnt="2">
        <dgm:presLayoutVars>
          <dgm:chMax val="1"/>
          <dgm:chPref val="1"/>
        </dgm:presLayoutVars>
      </dgm:prSet>
      <dgm:spPr/>
    </dgm:pt>
    <dgm:pt modelId="{5CAB4969-D69C-45AD-B964-6754650382B1}" type="pres">
      <dgm:prSet presAssocID="{54A96C89-8BAD-422C-B5F1-915EFF2B496B}" presName="sibTrans" presStyleCnt="0"/>
      <dgm:spPr/>
    </dgm:pt>
    <dgm:pt modelId="{567B06ED-303A-47E2-8FFD-E10144371724}" type="pres">
      <dgm:prSet presAssocID="{A1578D40-CFF0-4027-AFEA-34D2E0BE4807}" presName="compNode" presStyleCnt="0"/>
      <dgm:spPr/>
    </dgm:pt>
    <dgm:pt modelId="{CAC8886D-2F42-474A-96FB-A9BC1F8330D6}" type="pres">
      <dgm:prSet presAssocID="{A1578D40-CFF0-4027-AFEA-34D2E0BE480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2A7D6C8A-3329-4FEF-9DDB-697B83606A72}" type="pres">
      <dgm:prSet presAssocID="{A1578D40-CFF0-4027-AFEA-34D2E0BE4807}" presName="spaceRect" presStyleCnt="0"/>
      <dgm:spPr/>
    </dgm:pt>
    <dgm:pt modelId="{B2B06E8E-D5E8-4670-99E3-4B3CB2721488}" type="pres">
      <dgm:prSet presAssocID="{A1578D40-CFF0-4027-AFEA-34D2E0BE480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7409E4E-FCFC-462D-8DFE-AFD2860D5B78}" srcId="{C1F1D551-C643-4EF0-AE86-C62342B72101}" destId="{02ED2703-6C0A-4BBC-8E43-66C17B154B30}" srcOrd="0" destOrd="0" parTransId="{F9CA80DA-FF39-4FF7-B0BE-42EDA509E01F}" sibTransId="{54A96C89-8BAD-422C-B5F1-915EFF2B496B}"/>
    <dgm:cxn modelId="{42765078-BE90-4DBC-8073-14A5E892BA12}" type="presOf" srcId="{C1F1D551-C643-4EF0-AE86-C62342B72101}" destId="{E53DA4E6-30BD-4ADB-AA61-6CAF5E237E61}" srcOrd="0" destOrd="0" presId="urn:microsoft.com/office/officeart/2018/2/layout/IconLabelList"/>
    <dgm:cxn modelId="{28979B7C-F045-4350-A05B-6A5F66A59A77}" type="presOf" srcId="{A1578D40-CFF0-4027-AFEA-34D2E0BE4807}" destId="{B2B06E8E-D5E8-4670-99E3-4B3CB2721488}" srcOrd="0" destOrd="0" presId="urn:microsoft.com/office/officeart/2018/2/layout/IconLabelList"/>
    <dgm:cxn modelId="{4DFEBA7F-551A-4E7C-81FC-2045C611C1E5}" srcId="{C1F1D551-C643-4EF0-AE86-C62342B72101}" destId="{A1578D40-CFF0-4027-AFEA-34D2E0BE4807}" srcOrd="1" destOrd="0" parTransId="{54E03ECD-145E-4D7A-B8B7-1FE511FAFB8F}" sibTransId="{998FF9F9-2778-46C8-9C79-43EEEF68AFF9}"/>
    <dgm:cxn modelId="{D8EE3EF6-070D-4D47-8F4D-EBC41FB06F11}" type="presOf" srcId="{02ED2703-6C0A-4BBC-8E43-66C17B154B30}" destId="{C206A2B4-E2BE-4961-8926-7C276D6CE34E}" srcOrd="0" destOrd="0" presId="urn:microsoft.com/office/officeart/2018/2/layout/IconLabelList"/>
    <dgm:cxn modelId="{F808455E-4521-46C6-93B2-6665BEF12416}" type="presParOf" srcId="{E53DA4E6-30BD-4ADB-AA61-6CAF5E237E61}" destId="{4ABB6011-64D1-4F8F-8FBC-F50FBDC1CFC7}" srcOrd="0" destOrd="0" presId="urn:microsoft.com/office/officeart/2018/2/layout/IconLabelList"/>
    <dgm:cxn modelId="{51BF7D9C-A099-477F-AECD-E77208048017}" type="presParOf" srcId="{4ABB6011-64D1-4F8F-8FBC-F50FBDC1CFC7}" destId="{9F5BFEFA-3ED7-406D-90FD-F20E8ECCD2D4}" srcOrd="0" destOrd="0" presId="urn:microsoft.com/office/officeart/2018/2/layout/IconLabelList"/>
    <dgm:cxn modelId="{3B381BB9-FDBF-4AAA-BADD-CFE10D502C9F}" type="presParOf" srcId="{4ABB6011-64D1-4F8F-8FBC-F50FBDC1CFC7}" destId="{FE10C669-6488-4ACC-83F1-6C1D31B204C3}" srcOrd="1" destOrd="0" presId="urn:microsoft.com/office/officeart/2018/2/layout/IconLabelList"/>
    <dgm:cxn modelId="{FA80DD5A-CC5D-4D14-8FD9-1CED40FB0973}" type="presParOf" srcId="{4ABB6011-64D1-4F8F-8FBC-F50FBDC1CFC7}" destId="{C206A2B4-E2BE-4961-8926-7C276D6CE34E}" srcOrd="2" destOrd="0" presId="urn:microsoft.com/office/officeart/2018/2/layout/IconLabelList"/>
    <dgm:cxn modelId="{7A8FB8D7-2F69-4A3D-899D-9DDDABADDBFB}" type="presParOf" srcId="{E53DA4E6-30BD-4ADB-AA61-6CAF5E237E61}" destId="{5CAB4969-D69C-45AD-B964-6754650382B1}" srcOrd="1" destOrd="0" presId="urn:microsoft.com/office/officeart/2018/2/layout/IconLabelList"/>
    <dgm:cxn modelId="{48D03710-9847-4F95-8BBF-1F5BAED19B76}" type="presParOf" srcId="{E53DA4E6-30BD-4ADB-AA61-6CAF5E237E61}" destId="{567B06ED-303A-47E2-8FFD-E10144371724}" srcOrd="2" destOrd="0" presId="urn:microsoft.com/office/officeart/2018/2/layout/IconLabelList"/>
    <dgm:cxn modelId="{FC4D5D8C-419D-4495-9526-B67981ADAEE0}" type="presParOf" srcId="{567B06ED-303A-47E2-8FFD-E10144371724}" destId="{CAC8886D-2F42-474A-96FB-A9BC1F8330D6}" srcOrd="0" destOrd="0" presId="urn:microsoft.com/office/officeart/2018/2/layout/IconLabelList"/>
    <dgm:cxn modelId="{F0BDAB3B-1FAB-4DAD-8589-B86764A54CB8}" type="presParOf" srcId="{567B06ED-303A-47E2-8FFD-E10144371724}" destId="{2A7D6C8A-3329-4FEF-9DDB-697B83606A72}" srcOrd="1" destOrd="0" presId="urn:microsoft.com/office/officeart/2018/2/layout/IconLabelList"/>
    <dgm:cxn modelId="{63FDEB3A-87A4-460C-B00B-C28AEA476DEF}" type="presParOf" srcId="{567B06ED-303A-47E2-8FFD-E10144371724}" destId="{B2B06E8E-D5E8-4670-99E3-4B3CB272148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BFEFA-3ED7-406D-90FD-F20E8ECCD2D4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6A2B4-E2BE-4961-8926-7C276D6CE34E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300" kern="1200"/>
            <a:t>Physical Geography</a:t>
          </a:r>
          <a:endParaRPr lang="en-US" sz="4300" kern="1200"/>
        </a:p>
      </dsp:txBody>
      <dsp:txXfrm>
        <a:off x="765914" y="2943510"/>
        <a:ext cx="4320000" cy="720000"/>
      </dsp:txXfrm>
    </dsp:sp>
    <dsp:sp modelId="{CAC8886D-2F42-474A-96FB-A9BC1F8330D6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06E8E-D5E8-4670-99E3-4B3CB2721488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300" kern="1200"/>
            <a:t>Human Geography </a:t>
          </a:r>
          <a:endParaRPr lang="en-US" sz="4300" kern="1200"/>
        </a:p>
      </dsp:txBody>
      <dsp:txXfrm>
        <a:off x="5841914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F072F-DB3B-49D7-BD63-592A362470E1}" type="datetimeFigureOut">
              <a:rPr lang="en-AU" smtClean="0"/>
              <a:t>1/02/2024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B89AF-2D3C-4DC7-ADE4-3AAF4FA67F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18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https://www.youtube.com/watch?app=desktop&amp;v=5NJMtzA6Ai8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B89AF-2D3C-4DC7-ADE4-3AAF4FA67F8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480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3592-73D8-57C9-7CF5-9EA18E2B5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F433C-7BAD-D784-6915-270BBDC55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36B0D-37C8-C858-C899-BE66E838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8F13-5014-42CA-A494-FC2E1460DFF2}" type="datetimeFigureOut">
              <a:rPr lang="en-AU" smtClean="0"/>
              <a:t>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111C1-7394-71E2-48AC-0EB6EAA8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5A23-434C-1A70-BB57-DCA262C5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5863-E0CF-4A3D-8170-A97C70A7CA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53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0DC8-E3CD-2F27-D5CA-85BC09CD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98866-65FC-9F65-A534-E15A1DF1B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6A09E-9CA9-13F3-FC33-4A841DDD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8F13-5014-42CA-A494-FC2E1460DFF2}" type="datetimeFigureOut">
              <a:rPr lang="en-AU" smtClean="0"/>
              <a:t>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6B752-0EAC-D156-CB8C-9E88AC37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26983-5AB5-E0A9-6B79-83478A41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5863-E0CF-4A3D-8170-A97C70A7CA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60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55B39-8652-8F07-1B7C-27376075B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26954-39D2-CD78-9D46-E714D79A5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E2112-EB31-CA0E-5C71-1512082F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8F13-5014-42CA-A494-FC2E1460DFF2}" type="datetimeFigureOut">
              <a:rPr lang="en-AU" smtClean="0"/>
              <a:t>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2E06B-29C3-4BB3-276D-9A1E7C9E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C4937-9A86-CD54-A7F9-92AF2088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5863-E0CF-4A3D-8170-A97C70A7CA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96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F015-088A-BF95-3995-3C1C1D03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B267-8C5D-200E-C595-837290D4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E1F30-4AFC-9076-966F-D7B519A6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8F13-5014-42CA-A494-FC2E1460DFF2}" type="datetimeFigureOut">
              <a:rPr lang="en-AU" smtClean="0"/>
              <a:t>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FD834-4308-CADB-9EA1-39C2052D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FF48A-BA6D-B890-F201-5830CE48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5863-E0CF-4A3D-8170-A97C70A7CA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75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D4B8E-FF6E-83C3-D129-94F63EBA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CAD37-472F-FF78-71DD-C855B01CA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626CC-C2A9-97F5-2303-BD547D92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8F13-5014-42CA-A494-FC2E1460DFF2}" type="datetimeFigureOut">
              <a:rPr lang="en-AU" smtClean="0"/>
              <a:t>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03D43-D902-A84F-5CEE-D04F6495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A707E-F508-9C04-B741-909BF26C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5863-E0CF-4A3D-8170-A97C70A7CA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205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E4E0-1BE5-9CB9-8B63-EEA055B5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D2160-1F33-BE49-2777-C86BEF840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66C05-9FD8-BC4E-80F3-8CEAE7A72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B2189-378E-DD67-72D5-56266FEE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8F13-5014-42CA-A494-FC2E1460DFF2}" type="datetimeFigureOut">
              <a:rPr lang="en-AU" smtClean="0"/>
              <a:t>1/02/2024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AF40-6F60-934D-B23A-74681107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EFC3B-3F88-E473-6ED1-526ABC1B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5863-E0CF-4A3D-8170-A97C70A7CA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162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DAE7C-446B-624A-30B3-727F0F06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D5C7C-7B07-2B0D-25B9-7D01DF5DA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FB607-A92E-7DCA-5D0B-43BD46D3F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01A94-FC6C-F591-5697-1CAFBFE24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00DA88-2387-F8D7-C35B-01ADAE5B1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D6B6F-9584-0D30-91F1-0EDF01AF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8F13-5014-42CA-A494-FC2E1460DFF2}" type="datetimeFigureOut">
              <a:rPr lang="en-AU" smtClean="0"/>
              <a:t>1/02/2024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A96C1A-E5BF-9021-0D8C-69D6F2FA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B741F-876A-5AB9-584A-5F265D9F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5863-E0CF-4A3D-8170-A97C70A7CA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45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CA4C-7018-C2E1-A791-C06C9B7A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F897C8-289B-C0CC-71C2-7D3E4A00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8F13-5014-42CA-A494-FC2E1460DFF2}" type="datetimeFigureOut">
              <a:rPr lang="en-AU" smtClean="0"/>
              <a:t>1/02/2024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68FFC-709E-6D27-8601-211350CE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7B541-1E92-7A6D-BA10-6D81EF4E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5863-E0CF-4A3D-8170-A97C70A7CA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499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5171F-BFAD-6049-3B46-9D9C9B11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8F13-5014-42CA-A494-FC2E1460DFF2}" type="datetimeFigureOut">
              <a:rPr lang="en-AU" smtClean="0"/>
              <a:t>1/02/2024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46D06-F17E-71E0-17CB-0BEE0A32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B8CF0-8757-5BC8-148C-3ABB316A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5863-E0CF-4A3D-8170-A97C70A7CA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537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6DB7-7D29-3BDA-1B34-3488C798F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740B2-A9B5-1C89-4809-CECB2261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37092-2C96-35C1-2C06-E962DFF69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389C4-C2BE-5F17-2BEE-FF03FF35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8F13-5014-42CA-A494-FC2E1460DFF2}" type="datetimeFigureOut">
              <a:rPr lang="en-AU" smtClean="0"/>
              <a:t>1/02/2024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CA5DF-8D8C-1870-3DC8-40E5CAB9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6278A-4942-D5D5-8FED-4031FDC1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5863-E0CF-4A3D-8170-A97C70A7CA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020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75FD-ECDA-47E1-400F-C4710289C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FD7FF-5EF9-4A9D-62C2-DB9834104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E01AC-5456-8AD3-401D-081BAA97D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57880-1AB3-6939-2C4B-F542D280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8F13-5014-42CA-A494-FC2E1460DFF2}" type="datetimeFigureOut">
              <a:rPr lang="en-AU" smtClean="0"/>
              <a:t>1/02/2024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43D2E-1770-BBAD-76F5-2D30C1E0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8BDF2-24B9-8A0D-982E-AC2E0CD0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5863-E0CF-4A3D-8170-A97C70A7CA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81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7F9CE-3040-E859-F117-AB19C17A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60F51-53E6-E4A9-416D-4A6B7024C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1356E-5F20-3A86-8951-E8A39734B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68F13-5014-42CA-A494-FC2E1460DFF2}" type="datetimeFigureOut">
              <a:rPr lang="en-AU" smtClean="0"/>
              <a:t>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2606-D3E6-D734-0DA6-9C7493901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75195-CA44-C737-476C-9B768B6FE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5863-E0CF-4A3D-8170-A97C70A7CA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647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ther sheep and lambs on grass">
            <a:extLst>
              <a:ext uri="{FF2B5EF4-FFF2-40B4-BE49-F238E27FC236}">
                <a16:creationId xmlns:a16="http://schemas.microsoft.com/office/drawing/2014/main" id="{F9CDF1E8-B34D-4F5C-50B0-758479DFC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E50085-C357-C5E7-63BA-A3A96E7E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AU" sz="5100" dirty="0">
                <a:solidFill>
                  <a:srgbClr val="FFFFFF"/>
                </a:solidFill>
                <a:latin typeface="+mn-lt"/>
              </a:rPr>
              <a:t>Learning intentions (LI): </a:t>
            </a:r>
            <a:r>
              <a:rPr lang="en-ZA" sz="5100" dirty="0">
                <a:solidFill>
                  <a:srgbClr val="FFFFFF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Revise SPICESS, SHEEP T, PQE &amp; Key Concepts (KC)</a:t>
            </a:r>
            <a:br>
              <a:rPr lang="en-AU" sz="5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AU" sz="51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1927C-1D72-41B1-DD2D-005E34236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Success criteria (SC):</a:t>
            </a:r>
            <a:r>
              <a:rPr lang="en-US" sz="3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ZA" sz="3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Recall SPICESS from previous lesson. List and provide examples of SPICESS,  SHEEPT &amp; PQE</a:t>
            </a:r>
            <a:endParaRPr lang="en-AU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574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B1AD6-4B9C-086A-950A-F59E946F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0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Define the word Geography?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D59D-6C14-05E2-992C-7F329BB5E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  <a:highlight>
                  <a:srgbClr val="00FFFF"/>
                </a:highlight>
                <a:latin typeface="+mn-lt"/>
                <a:ea typeface="+mn-ea"/>
                <a:cs typeface="+mn-cs"/>
              </a:rPr>
              <a:t>Geography is the study of places and the relationships between people and their environments.</a:t>
            </a:r>
            <a:endParaRPr lang="en-US" sz="2400" kern="1200" dirty="0">
              <a:solidFill>
                <a:schemeClr val="tx1"/>
              </a:solidFill>
              <a:highlight>
                <a:srgbClr val="00FFFF"/>
              </a:highligh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10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82721-4995-AF6E-3BC4-C3C18877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AU" sz="4000">
                <a:solidFill>
                  <a:srgbClr val="FFFFFF"/>
                </a:solidFill>
              </a:rPr>
              <a:t>Divided into 2 branches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CC4DD8-2B4C-E4C3-F8D5-3A05C5288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98343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322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: Shape 103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4497E-7EF1-368A-B26A-19B9F5B7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SPICESS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0" name="Arc 103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79175-53B0-E201-092E-5FE83174C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n-AU"/>
          </a:p>
        </p:txBody>
      </p:sp>
      <p:pic>
        <p:nvPicPr>
          <p:cNvPr id="1028" name="Picture 4" descr="Geographical Concepts SPICESS by Wesley College on Prezi Next">
            <a:extLst>
              <a:ext uri="{FF2B5EF4-FFF2-40B4-BE49-F238E27FC236}">
                <a16:creationId xmlns:a16="http://schemas.microsoft.com/office/drawing/2014/main" id="{CB156AE2-D729-BC00-5BD1-577A6679F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029" y="1334546"/>
            <a:ext cx="8924806" cy="50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BC718-22C0-3162-38D9-13023EA1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latin typeface="+mj-lt"/>
                <a:ea typeface="+mj-ea"/>
                <a:cs typeface="+mj-cs"/>
              </a:rPr>
              <a:t>Examples for SPICESS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48358-837C-277A-4BB7-3FFD1DAB3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 algn="ctr">
              <a:buNone/>
            </a:pPr>
            <a:r>
              <a:rPr lang="en-US" sz="3600" kern="1200" dirty="0">
                <a:latin typeface="+mn-lt"/>
                <a:ea typeface="+mn-ea"/>
                <a:cs typeface="+mn-cs"/>
              </a:rPr>
              <a:t>Textbook Jacaranda pages 356-360</a:t>
            </a:r>
          </a:p>
        </p:txBody>
      </p:sp>
      <p:pic>
        <p:nvPicPr>
          <p:cNvPr id="7" name="Graphic 6" descr="Closed Book">
            <a:extLst>
              <a:ext uri="{FF2B5EF4-FFF2-40B4-BE49-F238E27FC236}">
                <a16:creationId xmlns:a16="http://schemas.microsoft.com/office/drawing/2014/main" id="{D2E74280-4599-E343-CEAB-FB397CBEF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168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B4BD-32B9-9EBF-A1F1-6B57F9C4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31EB4-2F58-83F5-E7FA-9D315D715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074" name="Picture 2" descr="S.H.E.E.P.T. Factors (Analysis)">
            <a:extLst>
              <a:ext uri="{FF2B5EF4-FFF2-40B4-BE49-F238E27FC236}">
                <a16:creationId xmlns:a16="http://schemas.microsoft.com/office/drawing/2014/main" id="{D2FA8F03-A593-CEA5-F98A-AA82157D5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209" y="354129"/>
            <a:ext cx="8184995" cy="613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age 74 | Funny Goat Images - Free Download on Freepik">
            <a:extLst>
              <a:ext uri="{FF2B5EF4-FFF2-40B4-BE49-F238E27FC236}">
                <a16:creationId xmlns:a16="http://schemas.microsoft.com/office/drawing/2014/main" id="{FFA7905A-9007-0500-AC98-D78233A16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52" y="2067370"/>
            <a:ext cx="3472412" cy="386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86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05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Rectangle 206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A8919-1763-F712-42B8-99CF852F4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8D9E58-F230-199A-F218-84F45A37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2056" name="Picture 8" descr="327,900+ Sheep Stock Photos, Pictures &amp; Royalty-Free Images ...">
            <a:extLst>
              <a:ext uri="{FF2B5EF4-FFF2-40B4-BE49-F238E27FC236}">
                <a16:creationId xmlns:a16="http://schemas.microsoft.com/office/drawing/2014/main" id="{6DBF1FBA-9C9E-D02C-4707-40FA70401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2" y="-56287"/>
            <a:ext cx="2521402" cy="168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7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9505E-B101-3331-985E-7F6DB717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AU" sz="2800">
                <a:solidFill>
                  <a:srgbClr val="FFFFFF"/>
                </a:solidFill>
              </a:rPr>
              <a:t>PQE- Method used by geographers to analyse data and reach conclusions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1DB5F9-37B6-FE54-FA10-067164538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109879"/>
              </p:ext>
            </p:extLst>
          </p:nvPr>
        </p:nvGraphicFramePr>
        <p:xfrm>
          <a:off x="644056" y="2247758"/>
          <a:ext cx="10927829" cy="39224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8840">
                  <a:extLst>
                    <a:ext uri="{9D8B030D-6E8A-4147-A177-3AD203B41FA5}">
                      <a16:colId xmlns:a16="http://schemas.microsoft.com/office/drawing/2014/main" val="2523059140"/>
                    </a:ext>
                  </a:extLst>
                </a:gridCol>
                <a:gridCol w="9388989">
                  <a:extLst>
                    <a:ext uri="{9D8B030D-6E8A-4147-A177-3AD203B41FA5}">
                      <a16:colId xmlns:a16="http://schemas.microsoft.com/office/drawing/2014/main" val="3859719214"/>
                    </a:ext>
                  </a:extLst>
                </a:gridCol>
              </a:tblGrid>
              <a:tr h="1307483">
                <a:tc>
                  <a:txBody>
                    <a:bodyPr/>
                    <a:lstStyle/>
                    <a:p>
                      <a:r>
                        <a:rPr lang="en-AU" sz="25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</a:t>
                      </a:r>
                    </a:p>
                  </a:txBody>
                  <a:tcPr marL="125719" marR="125719" marT="62860" marB="628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5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Patterns</a:t>
                      </a:r>
                    </a:p>
                    <a:p>
                      <a:r>
                        <a:rPr lang="en-AU" sz="25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-provide a general overview of things that stand out and form patterns</a:t>
                      </a:r>
                    </a:p>
                  </a:txBody>
                  <a:tcPr marL="125719" marR="125719" marT="62860" marB="6286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300557"/>
                  </a:ext>
                </a:extLst>
              </a:tr>
              <a:tr h="1684642">
                <a:tc>
                  <a:txBody>
                    <a:bodyPr/>
                    <a:lstStyle/>
                    <a:p>
                      <a:r>
                        <a:rPr lang="en-AU" sz="25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Q</a:t>
                      </a:r>
                    </a:p>
                  </a:txBody>
                  <a:tcPr marL="125719" marR="125719" marT="62860" marB="628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5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Quantify</a:t>
                      </a:r>
                    </a:p>
                    <a:p>
                      <a:r>
                        <a:rPr lang="en-AU" sz="25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-add specific and accounts information to define and explain patterns</a:t>
                      </a:r>
                    </a:p>
                    <a:p>
                      <a:r>
                        <a:rPr lang="en-AU" sz="25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 Specific details might be statistics, amounts, sizes and locations</a:t>
                      </a:r>
                    </a:p>
                  </a:txBody>
                  <a:tcPr marL="125719" marR="125719" marT="62860" marB="6286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26670"/>
                  </a:ext>
                </a:extLst>
              </a:tr>
              <a:tr h="930325">
                <a:tc>
                  <a:txBody>
                    <a:bodyPr/>
                    <a:lstStyle/>
                    <a:p>
                      <a:r>
                        <a:rPr lang="en-AU" sz="25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</a:t>
                      </a:r>
                    </a:p>
                  </a:txBody>
                  <a:tcPr marL="125719" marR="125719" marT="62860" marB="628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5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Expectations: look for, describe and try to explain any expectations to the pattern </a:t>
                      </a:r>
                    </a:p>
                  </a:txBody>
                  <a:tcPr marL="125719" marR="125719" marT="62860" marB="6286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72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89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161</Words>
  <Application>Microsoft Office PowerPoint</Application>
  <PresentationFormat>Widescreen</PresentationFormat>
  <Paragraphs>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Learning intentions (LI): Revise SPICESS, SHEEP T, PQE &amp; Key Concepts (KC) </vt:lpstr>
      <vt:lpstr>Define the word Geography?</vt:lpstr>
      <vt:lpstr>Divided into 2 branches </vt:lpstr>
      <vt:lpstr>SPICESS</vt:lpstr>
      <vt:lpstr>Examples for SPICESS </vt:lpstr>
      <vt:lpstr>PowerPoint Presentation</vt:lpstr>
      <vt:lpstr>PowerPoint Presentation</vt:lpstr>
      <vt:lpstr>PQE- Method used by geographers to analyse data and reach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intentions (LI): Revise SPICESS, SHEEP T, PQE &amp; Key Concepts (KC) </dc:title>
  <dc:creator>LACHMAN Sarah [Narrogin Senior High School]</dc:creator>
  <cp:lastModifiedBy>LACHMAN Sarah [Narrogin Senior High School]</cp:lastModifiedBy>
  <cp:revision>1</cp:revision>
  <dcterms:created xsi:type="dcterms:W3CDTF">2024-02-01T05:04:02Z</dcterms:created>
  <dcterms:modified xsi:type="dcterms:W3CDTF">2024-02-01T05:30:45Z</dcterms:modified>
</cp:coreProperties>
</file>