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5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67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7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81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8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60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1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7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5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5CC3-31E0-433A-A549-9FC40FCB3BA6}" type="datetimeFigureOut">
              <a:rPr lang="en-AU" smtClean="0"/>
              <a:t>12/05/2016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7048-2784-4638-A224-E463EE0C1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92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2592288"/>
          </a:xfrm>
        </p:spPr>
        <p:txBody>
          <a:bodyPr>
            <a:normAutofit fontScale="90000"/>
          </a:bodyPr>
          <a:lstStyle/>
          <a:p>
            <a:r>
              <a:rPr lang="en-AU" sz="7200" dirty="0" smtClean="0"/>
              <a:t>The cay </a:t>
            </a:r>
            <a:br>
              <a:rPr lang="en-AU" sz="7200" dirty="0" smtClean="0"/>
            </a:br>
            <a:r>
              <a:rPr lang="en-AU" sz="7200" dirty="0" smtClean="0"/>
              <a:t/>
            </a:r>
            <a:br>
              <a:rPr lang="en-AU" sz="7200" dirty="0" smtClean="0"/>
            </a:br>
            <a:r>
              <a:rPr lang="en-AU" b="1" u="sng" dirty="0" smtClean="0"/>
              <a:t>chapters 10-11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298020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219256" cy="6009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As a result of his experiences with Timothy on the cay, Phillip begins growing and changing mentally and physically. Consider how Phillip changes, particularly in his attitude toward Timothy.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Evidence: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Pages: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Our conclusion: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30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19256" cy="5721499"/>
          </a:xfrm>
        </p:spPr>
        <p:txBody>
          <a:bodyPr/>
          <a:lstStyle/>
          <a:p>
            <a:pPr marL="0" indent="0">
              <a:buNone/>
            </a:pPr>
            <a:r>
              <a:rPr lang="en-AU" sz="5400" dirty="0" smtClean="0"/>
              <a:t>On a piece of paper, draw two silhouettes (keep it simple) of Phillip. Label one “Before” and the other “After”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26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91264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400" dirty="0" smtClean="0"/>
              <a:t>Around the </a:t>
            </a:r>
            <a:r>
              <a:rPr lang="en-AU" sz="4400" u="sng" dirty="0" smtClean="0"/>
              <a:t>“Before” </a:t>
            </a:r>
            <a:r>
              <a:rPr lang="en-AU" sz="4400" dirty="0" smtClean="0"/>
              <a:t>silhouette, write words and/or draw pictures that show what Phillip was like before he began to change (before Timothy slapped him). Around the </a:t>
            </a:r>
            <a:r>
              <a:rPr lang="en-AU" sz="4400" u="sng" dirty="0" smtClean="0"/>
              <a:t>“After” </a:t>
            </a:r>
            <a:r>
              <a:rPr lang="en-AU" sz="4400" dirty="0" smtClean="0"/>
              <a:t>silhouette, write words and/or draw pictures that clearly demonstrate how Phillip is changing.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7028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4624"/>
            <a:ext cx="8291264" cy="6081539"/>
          </a:xfrm>
        </p:spPr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5400" dirty="0" smtClean="0"/>
              <a:t>Share your silhouettes with the group. Discuss the changes you observe.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52779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AU" dirty="0" smtClean="0"/>
              <a:t>Themes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A </a:t>
            </a:r>
            <a:r>
              <a:rPr lang="en-AU" b="1" dirty="0" smtClean="0"/>
              <a:t>theme</a:t>
            </a:r>
            <a:r>
              <a:rPr lang="en-AU" dirty="0" smtClean="0"/>
              <a:t> is the author’s message to the reader. Theme is not what happens in the story; it is ideas about life. Sometimes an author directly states the theme of a book. Usually, however, the reader has to read between the lines to figure out the author’s message. Read the passage below: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“why </a:t>
            </a:r>
            <a:r>
              <a:rPr lang="en-AU" i="1" dirty="0" err="1" smtClean="0">
                <a:solidFill>
                  <a:srgbClr val="0070C0"/>
                </a:solidFill>
              </a:rPr>
              <a:t>b’feesh</a:t>
            </a:r>
            <a:r>
              <a:rPr lang="en-AU" i="1" dirty="0" smtClean="0">
                <a:solidFill>
                  <a:srgbClr val="0070C0"/>
                </a:solidFill>
              </a:rPr>
              <a:t> different </a:t>
            </a:r>
            <a:r>
              <a:rPr lang="en-AU" i="1" dirty="0" err="1" smtClean="0">
                <a:solidFill>
                  <a:srgbClr val="0070C0"/>
                </a:solidFill>
              </a:rPr>
              <a:t>color</a:t>
            </a:r>
            <a:r>
              <a:rPr lang="en-AU" i="1" dirty="0" smtClean="0">
                <a:solidFill>
                  <a:srgbClr val="0070C0"/>
                </a:solidFill>
              </a:rPr>
              <a:t>, or flower </a:t>
            </a:r>
            <a:r>
              <a:rPr lang="en-AU" i="1" dirty="0" err="1" smtClean="0">
                <a:solidFill>
                  <a:srgbClr val="0070C0"/>
                </a:solidFill>
              </a:rPr>
              <a:t>b’different</a:t>
            </a:r>
            <a:r>
              <a:rPr lang="en-AU" i="1" dirty="0" smtClean="0">
                <a:solidFill>
                  <a:srgbClr val="0070C0"/>
                </a:solidFill>
              </a:rPr>
              <a:t> </a:t>
            </a:r>
            <a:r>
              <a:rPr lang="en-AU" i="1" dirty="0" err="1" smtClean="0">
                <a:solidFill>
                  <a:srgbClr val="0070C0"/>
                </a:solidFill>
              </a:rPr>
              <a:t>color</a:t>
            </a:r>
            <a:r>
              <a:rPr lang="en-AU" i="1" dirty="0" smtClean="0">
                <a:solidFill>
                  <a:srgbClr val="0070C0"/>
                </a:solidFill>
              </a:rPr>
              <a:t>? I true don’ know, </a:t>
            </a:r>
            <a:r>
              <a:rPr lang="en-AU" i="1" dirty="0" err="1" smtClean="0">
                <a:solidFill>
                  <a:srgbClr val="0070C0"/>
                </a:solidFill>
              </a:rPr>
              <a:t>phill-eep</a:t>
            </a:r>
            <a:r>
              <a:rPr lang="en-AU" i="1" dirty="0" smtClean="0">
                <a:solidFill>
                  <a:srgbClr val="0070C0"/>
                </a:solidFill>
              </a:rPr>
              <a:t>, but I true </a:t>
            </a:r>
            <a:r>
              <a:rPr lang="en-AU" i="1" dirty="0" err="1" smtClean="0">
                <a:solidFill>
                  <a:srgbClr val="0070C0"/>
                </a:solidFill>
              </a:rPr>
              <a:t>tink</a:t>
            </a:r>
            <a:r>
              <a:rPr lang="en-AU" i="1" dirty="0" smtClean="0">
                <a:solidFill>
                  <a:srgbClr val="0070C0"/>
                </a:solidFill>
              </a:rPr>
              <a:t> beneath </a:t>
            </a:r>
            <a:r>
              <a:rPr lang="en-AU" i="1" dirty="0" err="1" smtClean="0">
                <a:solidFill>
                  <a:srgbClr val="0070C0"/>
                </a:solidFill>
              </a:rPr>
              <a:t>d’skin</a:t>
            </a:r>
            <a:r>
              <a:rPr lang="en-AU" i="1" dirty="0" smtClean="0">
                <a:solidFill>
                  <a:srgbClr val="0070C0"/>
                </a:solidFill>
              </a:rPr>
              <a:t> is all </a:t>
            </a:r>
            <a:r>
              <a:rPr lang="en-AU" i="1" dirty="0" err="1" smtClean="0">
                <a:solidFill>
                  <a:srgbClr val="0070C0"/>
                </a:solidFill>
              </a:rPr>
              <a:t>d’same</a:t>
            </a:r>
            <a:r>
              <a:rPr lang="en-AU" i="1" dirty="0" smtClean="0">
                <a:solidFill>
                  <a:srgbClr val="0070C0"/>
                </a:solidFill>
              </a:rPr>
              <a:t>.”</a:t>
            </a:r>
          </a:p>
          <a:p>
            <a:pPr marL="0" indent="0">
              <a:buNone/>
            </a:pPr>
            <a:r>
              <a:rPr lang="en-AU" dirty="0" smtClean="0"/>
              <a:t>Interpret these words. What is Theodore Taylor’s message to the reader?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120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cay   chapters 10-11</vt:lpstr>
      <vt:lpstr>PowerPoint Presentation</vt:lpstr>
      <vt:lpstr>PowerPoint Presentation</vt:lpstr>
      <vt:lpstr>PowerPoint Presentation</vt:lpstr>
      <vt:lpstr>PowerPoint Presentation</vt:lpstr>
      <vt:lpstr>Themes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cay   chapters 10-11</dc:title>
  <dc:creator>COATES Navine</dc:creator>
  <cp:lastModifiedBy>COATES Navine</cp:lastModifiedBy>
  <cp:revision>3</cp:revision>
  <dcterms:created xsi:type="dcterms:W3CDTF">2016-05-12T02:31:04Z</dcterms:created>
  <dcterms:modified xsi:type="dcterms:W3CDTF">2016-05-12T02:53:49Z</dcterms:modified>
</cp:coreProperties>
</file>