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EA50-6B8C-4D14-B4D8-7BB2894BD4F2}" type="datetimeFigureOut">
              <a:rPr lang="en-AU" smtClean="0"/>
              <a:t>14/05/2017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496D-9683-49A5-A189-7F9B68DE06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243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EA50-6B8C-4D14-B4D8-7BB2894BD4F2}" type="datetimeFigureOut">
              <a:rPr lang="en-AU" smtClean="0"/>
              <a:t>14/05/2017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496D-9683-49A5-A189-7F9B68DE06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665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EA50-6B8C-4D14-B4D8-7BB2894BD4F2}" type="datetimeFigureOut">
              <a:rPr lang="en-AU" smtClean="0"/>
              <a:t>14/05/2017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496D-9683-49A5-A189-7F9B68DE06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640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EA50-6B8C-4D14-B4D8-7BB2894BD4F2}" type="datetimeFigureOut">
              <a:rPr lang="en-AU" smtClean="0"/>
              <a:t>14/05/2017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496D-9683-49A5-A189-7F9B68DE06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062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EA50-6B8C-4D14-B4D8-7BB2894BD4F2}" type="datetimeFigureOut">
              <a:rPr lang="en-AU" smtClean="0"/>
              <a:t>14/05/2017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496D-9683-49A5-A189-7F9B68DE06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975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EA50-6B8C-4D14-B4D8-7BB2894BD4F2}" type="datetimeFigureOut">
              <a:rPr lang="en-AU" smtClean="0"/>
              <a:t>14/05/2017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496D-9683-49A5-A189-7F9B68DE06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642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EA50-6B8C-4D14-B4D8-7BB2894BD4F2}" type="datetimeFigureOut">
              <a:rPr lang="en-AU" smtClean="0"/>
              <a:t>14/05/2017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496D-9683-49A5-A189-7F9B68DE06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306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EA50-6B8C-4D14-B4D8-7BB2894BD4F2}" type="datetimeFigureOut">
              <a:rPr lang="en-AU" smtClean="0"/>
              <a:t>14/05/2017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496D-9683-49A5-A189-7F9B68DE06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274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EA50-6B8C-4D14-B4D8-7BB2894BD4F2}" type="datetimeFigureOut">
              <a:rPr lang="en-AU" smtClean="0"/>
              <a:t>14/05/2017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496D-9683-49A5-A189-7F9B68DE06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499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EA50-6B8C-4D14-B4D8-7BB2894BD4F2}" type="datetimeFigureOut">
              <a:rPr lang="en-AU" smtClean="0"/>
              <a:t>14/05/2017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496D-9683-49A5-A189-7F9B68DE06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123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EA50-6B8C-4D14-B4D8-7BB2894BD4F2}" type="datetimeFigureOut">
              <a:rPr lang="en-AU" smtClean="0"/>
              <a:t>14/05/2017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496D-9683-49A5-A189-7F9B68DE06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171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3EA50-6B8C-4D14-B4D8-7BB2894BD4F2}" type="datetimeFigureOut">
              <a:rPr lang="en-AU" smtClean="0"/>
              <a:t>14/05/2017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0496D-9683-49A5-A189-7F9B68DE06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119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Chapter 12-14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738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04664"/>
            <a:ext cx="8219256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400" dirty="0" smtClean="0"/>
              <a:t>As Phillip struggles to help Timothy during the malaria attack, what do the boy’s actions reveal about his character? Would Phillip’s reaction have been the same earlier in the novel? </a:t>
            </a:r>
          </a:p>
          <a:p>
            <a:pPr marL="0" indent="0">
              <a:buNone/>
            </a:pPr>
            <a:r>
              <a:rPr lang="en-AU" sz="4400" dirty="0" smtClean="0"/>
              <a:t>Explain your decision</a:t>
            </a:r>
            <a:endParaRPr lang="en-AU" sz="4400" dirty="0"/>
          </a:p>
        </p:txBody>
      </p:sp>
    </p:spTree>
    <p:extLst>
      <p:ext uri="{BB962C8B-B14F-4D97-AF65-F5344CB8AC3E}">
        <p14:creationId xmlns:p14="http://schemas.microsoft.com/office/powerpoint/2010/main" val="106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6632"/>
            <a:ext cx="8219256" cy="60095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4000" dirty="0" smtClean="0"/>
              <a:t>Because of his feelings for Timothy, what does Phillip do to conquer his fear? </a:t>
            </a:r>
          </a:p>
          <a:p>
            <a:pPr marL="0" indent="0">
              <a:buNone/>
            </a:pPr>
            <a:endParaRPr lang="en-AU" sz="4000" dirty="0"/>
          </a:p>
          <a:p>
            <a:pPr marL="0" indent="0">
              <a:buNone/>
            </a:pPr>
            <a:r>
              <a:rPr lang="en-AU" sz="4000" dirty="0" smtClean="0"/>
              <a:t>Evidence:</a:t>
            </a:r>
          </a:p>
          <a:p>
            <a:pPr marL="0" indent="0">
              <a:buNone/>
            </a:pPr>
            <a:endParaRPr lang="en-AU" sz="4000" dirty="0" smtClean="0"/>
          </a:p>
          <a:p>
            <a:pPr marL="0" indent="0">
              <a:buNone/>
            </a:pPr>
            <a:r>
              <a:rPr lang="en-AU" sz="4000" dirty="0" smtClean="0"/>
              <a:t>Pages</a:t>
            </a:r>
            <a:r>
              <a:rPr lang="en-AU" dirty="0" smtClean="0"/>
              <a:t>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sz="4000" dirty="0" smtClean="0"/>
              <a:t>Our conclusion</a:t>
            </a:r>
            <a:r>
              <a:rPr lang="en-AU" dirty="0" smtClean="0"/>
              <a:t>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819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8640"/>
            <a:ext cx="8219256" cy="59375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4000" dirty="0" smtClean="0"/>
              <a:t>How does Phillip feel after he climbed the coconut tree and </a:t>
            </a:r>
            <a:r>
              <a:rPr lang="en-AU" sz="4000" smtClean="0"/>
              <a:t>how </a:t>
            </a:r>
            <a:r>
              <a:rPr lang="en-AU" sz="4000" smtClean="0"/>
              <a:t>do </a:t>
            </a:r>
            <a:r>
              <a:rPr lang="en-AU" sz="4000" smtClean="0"/>
              <a:t>his </a:t>
            </a:r>
            <a:r>
              <a:rPr lang="en-AU" sz="4000" dirty="0" smtClean="0"/>
              <a:t>feelings for Timothy change:</a:t>
            </a:r>
          </a:p>
          <a:p>
            <a:pPr marL="0" indent="0">
              <a:buNone/>
            </a:pPr>
            <a:endParaRPr lang="en-AU" sz="4000" dirty="0" smtClean="0"/>
          </a:p>
          <a:p>
            <a:pPr marL="0" indent="0">
              <a:buNone/>
            </a:pPr>
            <a:r>
              <a:rPr lang="en-AU" sz="4000" dirty="0" smtClean="0"/>
              <a:t>Evidence:</a:t>
            </a:r>
          </a:p>
          <a:p>
            <a:pPr marL="0" indent="0">
              <a:buNone/>
            </a:pPr>
            <a:endParaRPr lang="en-AU" sz="4000" dirty="0"/>
          </a:p>
          <a:p>
            <a:pPr marL="0" indent="0">
              <a:buNone/>
            </a:pPr>
            <a:r>
              <a:rPr lang="en-AU" sz="4000" dirty="0" smtClean="0"/>
              <a:t>Pages:</a:t>
            </a:r>
          </a:p>
          <a:p>
            <a:pPr marL="0" indent="0">
              <a:buNone/>
            </a:pPr>
            <a:endParaRPr lang="en-AU" sz="4000" dirty="0"/>
          </a:p>
          <a:p>
            <a:pPr marL="0" indent="0">
              <a:buNone/>
            </a:pPr>
            <a:r>
              <a:rPr lang="en-AU" sz="4000" dirty="0" smtClean="0"/>
              <a:t>Our conclusion</a:t>
            </a:r>
            <a:r>
              <a:rPr lang="en-AU" dirty="0" smtClean="0"/>
              <a:t>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14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87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Chapter 12-14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12-14</dc:title>
  <dc:creator>COATES Navine</dc:creator>
  <cp:lastModifiedBy>COATES Navine</cp:lastModifiedBy>
  <cp:revision>4</cp:revision>
  <dcterms:created xsi:type="dcterms:W3CDTF">2016-05-17T01:48:49Z</dcterms:created>
  <dcterms:modified xsi:type="dcterms:W3CDTF">2017-05-14T06:52:43Z</dcterms:modified>
</cp:coreProperties>
</file>