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CDEDF49E-7BBB-400A-8FCD-9689FABF6D28}" type="datetimeFigureOut">
              <a:rPr lang="en-AU" smtClean="0"/>
              <a:t>11/05/2016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BA30694-8034-49A6-B89D-AEC1821648ED}" type="slidenum">
              <a:rPr lang="en-AU" smtClean="0"/>
              <a:t>‹#›</a:t>
            </a:fld>
            <a:endParaRPr lang="en-AU"/>
          </a:p>
        </p:txBody>
      </p:sp>
    </p:spTree>
    <p:extLst>
      <p:ext uri="{BB962C8B-B14F-4D97-AF65-F5344CB8AC3E}">
        <p14:creationId xmlns:p14="http://schemas.microsoft.com/office/powerpoint/2010/main" val="344884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DEDF49E-7BBB-400A-8FCD-9689FABF6D28}" type="datetimeFigureOut">
              <a:rPr lang="en-AU" smtClean="0"/>
              <a:t>11/05/2016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BA30694-8034-49A6-B89D-AEC1821648ED}" type="slidenum">
              <a:rPr lang="en-AU" smtClean="0"/>
              <a:t>‹#›</a:t>
            </a:fld>
            <a:endParaRPr lang="en-AU"/>
          </a:p>
        </p:txBody>
      </p:sp>
    </p:spTree>
    <p:extLst>
      <p:ext uri="{BB962C8B-B14F-4D97-AF65-F5344CB8AC3E}">
        <p14:creationId xmlns:p14="http://schemas.microsoft.com/office/powerpoint/2010/main" val="1059234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DEDF49E-7BBB-400A-8FCD-9689FABF6D28}" type="datetimeFigureOut">
              <a:rPr lang="en-AU" smtClean="0"/>
              <a:t>11/05/2016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BA30694-8034-49A6-B89D-AEC1821648ED}" type="slidenum">
              <a:rPr lang="en-AU" smtClean="0"/>
              <a:t>‹#›</a:t>
            </a:fld>
            <a:endParaRPr lang="en-AU"/>
          </a:p>
        </p:txBody>
      </p:sp>
    </p:spTree>
    <p:extLst>
      <p:ext uri="{BB962C8B-B14F-4D97-AF65-F5344CB8AC3E}">
        <p14:creationId xmlns:p14="http://schemas.microsoft.com/office/powerpoint/2010/main" val="4007597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DEDF49E-7BBB-400A-8FCD-9689FABF6D28}" type="datetimeFigureOut">
              <a:rPr lang="en-AU" smtClean="0"/>
              <a:t>11/05/2016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BA30694-8034-49A6-B89D-AEC1821648ED}" type="slidenum">
              <a:rPr lang="en-AU" smtClean="0"/>
              <a:t>‹#›</a:t>
            </a:fld>
            <a:endParaRPr lang="en-AU"/>
          </a:p>
        </p:txBody>
      </p:sp>
    </p:spTree>
    <p:extLst>
      <p:ext uri="{BB962C8B-B14F-4D97-AF65-F5344CB8AC3E}">
        <p14:creationId xmlns:p14="http://schemas.microsoft.com/office/powerpoint/2010/main" val="3877902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EDF49E-7BBB-400A-8FCD-9689FABF6D28}" type="datetimeFigureOut">
              <a:rPr lang="en-AU" smtClean="0"/>
              <a:t>11/05/2016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BA30694-8034-49A6-B89D-AEC1821648ED}" type="slidenum">
              <a:rPr lang="en-AU" smtClean="0"/>
              <a:t>‹#›</a:t>
            </a:fld>
            <a:endParaRPr lang="en-AU"/>
          </a:p>
        </p:txBody>
      </p:sp>
    </p:spTree>
    <p:extLst>
      <p:ext uri="{BB962C8B-B14F-4D97-AF65-F5344CB8AC3E}">
        <p14:creationId xmlns:p14="http://schemas.microsoft.com/office/powerpoint/2010/main" val="386068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CDEDF49E-7BBB-400A-8FCD-9689FABF6D28}" type="datetimeFigureOut">
              <a:rPr lang="en-AU" smtClean="0"/>
              <a:t>11/05/2016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BA30694-8034-49A6-B89D-AEC1821648ED}" type="slidenum">
              <a:rPr lang="en-AU" smtClean="0"/>
              <a:t>‹#›</a:t>
            </a:fld>
            <a:endParaRPr lang="en-AU"/>
          </a:p>
        </p:txBody>
      </p:sp>
    </p:spTree>
    <p:extLst>
      <p:ext uri="{BB962C8B-B14F-4D97-AF65-F5344CB8AC3E}">
        <p14:creationId xmlns:p14="http://schemas.microsoft.com/office/powerpoint/2010/main" val="834593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CDEDF49E-7BBB-400A-8FCD-9689FABF6D28}" type="datetimeFigureOut">
              <a:rPr lang="en-AU" smtClean="0"/>
              <a:t>11/05/2016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BA30694-8034-49A6-B89D-AEC1821648ED}" type="slidenum">
              <a:rPr lang="en-AU" smtClean="0"/>
              <a:t>‹#›</a:t>
            </a:fld>
            <a:endParaRPr lang="en-AU"/>
          </a:p>
        </p:txBody>
      </p:sp>
    </p:spTree>
    <p:extLst>
      <p:ext uri="{BB962C8B-B14F-4D97-AF65-F5344CB8AC3E}">
        <p14:creationId xmlns:p14="http://schemas.microsoft.com/office/powerpoint/2010/main" val="2325338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CDEDF49E-7BBB-400A-8FCD-9689FABF6D28}" type="datetimeFigureOut">
              <a:rPr lang="en-AU" smtClean="0"/>
              <a:t>11/05/2016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BA30694-8034-49A6-B89D-AEC1821648ED}" type="slidenum">
              <a:rPr lang="en-AU" smtClean="0"/>
              <a:t>‹#›</a:t>
            </a:fld>
            <a:endParaRPr lang="en-AU"/>
          </a:p>
        </p:txBody>
      </p:sp>
    </p:spTree>
    <p:extLst>
      <p:ext uri="{BB962C8B-B14F-4D97-AF65-F5344CB8AC3E}">
        <p14:creationId xmlns:p14="http://schemas.microsoft.com/office/powerpoint/2010/main" val="3732374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EDF49E-7BBB-400A-8FCD-9689FABF6D28}" type="datetimeFigureOut">
              <a:rPr lang="en-AU" smtClean="0"/>
              <a:t>11/05/2016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BA30694-8034-49A6-B89D-AEC1821648ED}" type="slidenum">
              <a:rPr lang="en-AU" smtClean="0"/>
              <a:t>‹#›</a:t>
            </a:fld>
            <a:endParaRPr lang="en-AU"/>
          </a:p>
        </p:txBody>
      </p:sp>
    </p:spTree>
    <p:extLst>
      <p:ext uri="{BB962C8B-B14F-4D97-AF65-F5344CB8AC3E}">
        <p14:creationId xmlns:p14="http://schemas.microsoft.com/office/powerpoint/2010/main" val="4163423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EDF49E-7BBB-400A-8FCD-9689FABF6D28}" type="datetimeFigureOut">
              <a:rPr lang="en-AU" smtClean="0"/>
              <a:t>11/05/2016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BA30694-8034-49A6-B89D-AEC1821648ED}" type="slidenum">
              <a:rPr lang="en-AU" smtClean="0"/>
              <a:t>‹#›</a:t>
            </a:fld>
            <a:endParaRPr lang="en-AU"/>
          </a:p>
        </p:txBody>
      </p:sp>
    </p:spTree>
    <p:extLst>
      <p:ext uri="{BB962C8B-B14F-4D97-AF65-F5344CB8AC3E}">
        <p14:creationId xmlns:p14="http://schemas.microsoft.com/office/powerpoint/2010/main" val="2893287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EDF49E-7BBB-400A-8FCD-9689FABF6D28}" type="datetimeFigureOut">
              <a:rPr lang="en-AU" smtClean="0"/>
              <a:t>11/05/2016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BA30694-8034-49A6-B89D-AEC1821648ED}" type="slidenum">
              <a:rPr lang="en-AU" smtClean="0"/>
              <a:t>‹#›</a:t>
            </a:fld>
            <a:endParaRPr lang="en-AU"/>
          </a:p>
        </p:txBody>
      </p:sp>
    </p:spTree>
    <p:extLst>
      <p:ext uri="{BB962C8B-B14F-4D97-AF65-F5344CB8AC3E}">
        <p14:creationId xmlns:p14="http://schemas.microsoft.com/office/powerpoint/2010/main" val="3452454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EDF49E-7BBB-400A-8FCD-9689FABF6D28}" type="datetimeFigureOut">
              <a:rPr lang="en-AU" smtClean="0"/>
              <a:t>11/05/2016</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A30694-8034-49A6-B89D-AEC1821648ED}" type="slidenum">
              <a:rPr lang="en-AU" smtClean="0"/>
              <a:t>‹#›</a:t>
            </a:fld>
            <a:endParaRPr lang="en-AU"/>
          </a:p>
        </p:txBody>
      </p:sp>
    </p:spTree>
    <p:extLst>
      <p:ext uri="{BB962C8B-B14F-4D97-AF65-F5344CB8AC3E}">
        <p14:creationId xmlns:p14="http://schemas.microsoft.com/office/powerpoint/2010/main" val="1342019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332656"/>
            <a:ext cx="7772400" cy="1470025"/>
          </a:xfrm>
        </p:spPr>
        <p:txBody>
          <a:bodyPr/>
          <a:lstStyle/>
          <a:p>
            <a:r>
              <a:rPr lang="en-AU" dirty="0" smtClean="0"/>
              <a:t>Recognising point of view</a:t>
            </a:r>
            <a:br>
              <a:rPr lang="en-AU" dirty="0" smtClean="0"/>
            </a:br>
            <a:r>
              <a:rPr lang="en-AU" dirty="0" smtClean="0"/>
              <a:t>Chapters 8-9</a:t>
            </a:r>
            <a:endParaRPr lang="en-AU" dirty="0"/>
          </a:p>
        </p:txBody>
      </p:sp>
      <p:sp>
        <p:nvSpPr>
          <p:cNvPr id="3" name="Subtitle 2"/>
          <p:cNvSpPr>
            <a:spLocks noGrp="1"/>
          </p:cNvSpPr>
          <p:nvPr>
            <p:ph type="subTitle" idx="1"/>
          </p:nvPr>
        </p:nvSpPr>
        <p:spPr>
          <a:xfrm>
            <a:off x="467544" y="1844824"/>
            <a:ext cx="8280920" cy="3793976"/>
          </a:xfrm>
        </p:spPr>
        <p:txBody>
          <a:bodyPr>
            <a:normAutofit fontScale="92500"/>
          </a:bodyPr>
          <a:lstStyle/>
          <a:p>
            <a:pPr marL="514350" indent="-514350">
              <a:buAutoNum type="arabicPeriod"/>
            </a:pPr>
            <a:r>
              <a:rPr lang="en-AU" dirty="0" smtClean="0">
                <a:solidFill>
                  <a:schemeClr val="tx1"/>
                </a:solidFill>
              </a:rPr>
              <a:t>Whose point of  view is being used in the Cay?</a:t>
            </a:r>
          </a:p>
          <a:p>
            <a:endParaRPr lang="en-AU" dirty="0" smtClean="0">
              <a:solidFill>
                <a:schemeClr val="tx1"/>
              </a:solidFill>
            </a:endParaRPr>
          </a:p>
          <a:p>
            <a:r>
              <a:rPr lang="en-AU" dirty="0" smtClean="0">
                <a:solidFill>
                  <a:schemeClr val="tx1"/>
                </a:solidFill>
              </a:rPr>
              <a:t>2. As you read, think about the events in the story from Timothy’s point of view.</a:t>
            </a:r>
          </a:p>
          <a:p>
            <a:r>
              <a:rPr lang="en-AU" dirty="0" smtClean="0">
                <a:solidFill>
                  <a:schemeClr val="tx1"/>
                </a:solidFill>
              </a:rPr>
              <a:t> What is he thinking and feeling? Imagine that you are Timothy. Write about being stranded on the cay with Phillip.</a:t>
            </a:r>
            <a:endParaRPr lang="en-AU" dirty="0">
              <a:solidFill>
                <a:schemeClr val="tx1"/>
              </a:solidFill>
            </a:endParaRPr>
          </a:p>
        </p:txBody>
      </p:sp>
    </p:spTree>
    <p:extLst>
      <p:ext uri="{BB962C8B-B14F-4D97-AF65-F5344CB8AC3E}">
        <p14:creationId xmlns:p14="http://schemas.microsoft.com/office/powerpoint/2010/main" val="4224207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lstStyle/>
          <a:p>
            <a:r>
              <a:rPr lang="en-AU" u="sng" dirty="0" smtClean="0"/>
              <a:t>Conflicts – internal or external?</a:t>
            </a:r>
            <a:endParaRPr lang="en-AU" u="sng" dirty="0"/>
          </a:p>
        </p:txBody>
      </p:sp>
      <p:sp>
        <p:nvSpPr>
          <p:cNvPr id="3" name="Content Placeholder 2"/>
          <p:cNvSpPr>
            <a:spLocks noGrp="1"/>
          </p:cNvSpPr>
          <p:nvPr>
            <p:ph idx="1"/>
          </p:nvPr>
        </p:nvSpPr>
        <p:spPr>
          <a:xfrm>
            <a:off x="395536" y="1196752"/>
            <a:ext cx="8291264" cy="4929411"/>
          </a:xfrm>
        </p:spPr>
        <p:txBody>
          <a:bodyPr>
            <a:noAutofit/>
          </a:bodyPr>
          <a:lstStyle/>
          <a:p>
            <a:pPr marL="0" indent="0">
              <a:buNone/>
            </a:pPr>
            <a:r>
              <a:rPr lang="en-AU" sz="4800" dirty="0" smtClean="0"/>
              <a:t>Writers use conflicts or problems in stories to create action and suspense and to provide information about the characters. Usually, there are two kinds of conflicts in a story, EXTERNAL and INTERNAL. </a:t>
            </a:r>
            <a:endParaRPr lang="en-AU" sz="4800" dirty="0"/>
          </a:p>
        </p:txBody>
      </p:sp>
    </p:spTree>
    <p:extLst>
      <p:ext uri="{BB962C8B-B14F-4D97-AF65-F5344CB8AC3E}">
        <p14:creationId xmlns:p14="http://schemas.microsoft.com/office/powerpoint/2010/main" val="2708110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EXTERNAL CONFLICT</a:t>
            </a:r>
            <a:endParaRPr lang="en-AU" dirty="0"/>
          </a:p>
        </p:txBody>
      </p:sp>
      <p:sp>
        <p:nvSpPr>
          <p:cNvPr id="3" name="Content Placeholder 2"/>
          <p:cNvSpPr>
            <a:spLocks noGrp="1"/>
          </p:cNvSpPr>
          <p:nvPr>
            <p:ph idx="1"/>
          </p:nvPr>
        </p:nvSpPr>
        <p:spPr>
          <a:xfrm>
            <a:off x="395536" y="1412776"/>
            <a:ext cx="8291264" cy="4713387"/>
          </a:xfrm>
        </p:spPr>
        <p:txBody>
          <a:bodyPr/>
          <a:lstStyle/>
          <a:p>
            <a:pPr marL="0" indent="0">
              <a:buNone/>
            </a:pPr>
            <a:r>
              <a:rPr lang="en-AU" dirty="0" smtClean="0"/>
              <a:t>An </a:t>
            </a:r>
            <a:r>
              <a:rPr lang="en-AU" u="sng" dirty="0" smtClean="0"/>
              <a:t>external conflict </a:t>
            </a:r>
            <a:r>
              <a:rPr lang="en-AU" dirty="0" smtClean="0"/>
              <a:t>is one in which a character struggles against an outside force, such as when Phillip and Timothy battle the sharks, the Germans torpedo Curacao’s ships, or Timothy slaps Phillip.</a:t>
            </a:r>
            <a:endParaRPr lang="en-AU" dirty="0"/>
          </a:p>
        </p:txBody>
      </p:sp>
    </p:spTree>
    <p:extLst>
      <p:ext uri="{BB962C8B-B14F-4D97-AF65-F5344CB8AC3E}">
        <p14:creationId xmlns:p14="http://schemas.microsoft.com/office/powerpoint/2010/main" val="180373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INTERNAL CONFLICT</a:t>
            </a:r>
            <a:endParaRPr lang="en-AU" dirty="0"/>
          </a:p>
        </p:txBody>
      </p:sp>
      <p:sp>
        <p:nvSpPr>
          <p:cNvPr id="3" name="Content Placeholder 2"/>
          <p:cNvSpPr>
            <a:spLocks noGrp="1"/>
          </p:cNvSpPr>
          <p:nvPr>
            <p:ph idx="1"/>
          </p:nvPr>
        </p:nvSpPr>
        <p:spPr/>
        <p:txBody>
          <a:bodyPr/>
          <a:lstStyle/>
          <a:p>
            <a:pPr marL="0" indent="0">
              <a:buNone/>
            </a:pPr>
            <a:r>
              <a:rPr lang="en-AU" dirty="0" smtClean="0"/>
              <a:t>An internal conflict takes </a:t>
            </a:r>
            <a:r>
              <a:rPr lang="en-AU" smtClean="0"/>
              <a:t>place inside </a:t>
            </a:r>
            <a:r>
              <a:rPr lang="en-AU" dirty="0" smtClean="0"/>
              <a:t>a character’s mind. The character struggles with controlling emotions, making decisions, or taking actions. Some of Phillip’s internal conflicts are that he feels immense fear, wonders whether to leave the cay, and is confused by Timothy’s actions. Notice the external and internal conflicts in the story. How would you resolve them?</a:t>
            </a:r>
            <a:endParaRPr lang="en-AU" dirty="0"/>
          </a:p>
        </p:txBody>
      </p:sp>
    </p:spTree>
    <p:extLst>
      <p:ext uri="{BB962C8B-B14F-4D97-AF65-F5344CB8AC3E}">
        <p14:creationId xmlns:p14="http://schemas.microsoft.com/office/powerpoint/2010/main" val="3324703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206</Words>
  <Application>Microsoft Office PowerPoint</Application>
  <PresentationFormat>On-screen Show (4:3)</PresentationFormat>
  <Paragraphs>11</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Recognising point of view Chapters 8-9</vt:lpstr>
      <vt:lpstr>Conflicts – internal or external?</vt:lpstr>
      <vt:lpstr>EXTERNAL CONFLICT</vt:lpstr>
      <vt:lpstr>INTERNAL CONFLICT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Recognising point of view Chapters 8-9</dc:title>
  <dc:creator>COATES Navine</dc:creator>
  <cp:lastModifiedBy>COATES Navine</cp:lastModifiedBy>
  <cp:revision>4</cp:revision>
  <dcterms:created xsi:type="dcterms:W3CDTF">2016-05-10T02:31:54Z</dcterms:created>
  <dcterms:modified xsi:type="dcterms:W3CDTF">2016-05-11T01:30:38Z</dcterms:modified>
</cp:coreProperties>
</file>