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9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65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86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8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3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54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8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3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52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E06D-C81E-4594-B6E2-CB8E67D84AAB}" type="datetimeFigureOut">
              <a:rPr lang="en-AU" smtClean="0"/>
              <a:t>1/06/2016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BFF7-50DC-43CD-A167-75D1B300E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32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AU" dirty="0" smtClean="0"/>
              <a:t>Technical code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628800"/>
            <a:ext cx="7776864" cy="4896544"/>
          </a:xfrm>
        </p:spPr>
        <p:txBody>
          <a:bodyPr/>
          <a:lstStyle/>
          <a:p>
            <a:pPr algn="l"/>
            <a:r>
              <a:rPr lang="en-AU" dirty="0" smtClean="0">
                <a:solidFill>
                  <a:schemeClr val="tx1"/>
                </a:solidFill>
              </a:rPr>
              <a:t>The camera is often the eye of the director. It is the silent but effective code that controls many aspects of the film.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Camera angle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Shot type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Lighting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Camera movement and duration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Audio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Audio codes play a vital role in films. The audio code, like the technical code adds tempo, suspense and emotion through the use of:</a:t>
            </a:r>
          </a:p>
          <a:p>
            <a:r>
              <a:rPr lang="en-AU" dirty="0" smtClean="0"/>
              <a:t>Music</a:t>
            </a:r>
          </a:p>
          <a:p>
            <a:r>
              <a:rPr lang="en-AU" dirty="0" smtClean="0"/>
              <a:t>Sound FX</a:t>
            </a:r>
          </a:p>
          <a:p>
            <a:r>
              <a:rPr lang="en-AU" dirty="0" smtClean="0"/>
              <a:t>Dialogue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81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Written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Much like symbolic codes, the written code is an important part of a film. Viewers can often attain clues to certain aspects of the plot through:</a:t>
            </a:r>
          </a:p>
          <a:p>
            <a:r>
              <a:rPr lang="en-AU" dirty="0" smtClean="0"/>
              <a:t>Titles</a:t>
            </a:r>
          </a:p>
          <a:p>
            <a:r>
              <a:rPr lang="en-AU" dirty="0" smtClean="0"/>
              <a:t>Text</a:t>
            </a:r>
          </a:p>
          <a:p>
            <a:r>
              <a:rPr lang="en-AU" dirty="0" smtClean="0"/>
              <a:t>Signs</a:t>
            </a:r>
          </a:p>
          <a:p>
            <a:r>
              <a:rPr lang="en-AU" dirty="0" smtClean="0"/>
              <a:t>Captions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92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Symbolic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Symbolic codes are used to represent ideas and emotions, which in turn give meaning to a film:</a:t>
            </a:r>
          </a:p>
          <a:p>
            <a:r>
              <a:rPr lang="en-AU" dirty="0" smtClean="0"/>
              <a:t>Colour</a:t>
            </a:r>
          </a:p>
          <a:p>
            <a:r>
              <a:rPr lang="en-AU" dirty="0" smtClean="0"/>
              <a:t>Setting</a:t>
            </a:r>
          </a:p>
          <a:p>
            <a:r>
              <a:rPr lang="en-AU" dirty="0" smtClean="0"/>
              <a:t>Objects</a:t>
            </a:r>
          </a:p>
          <a:p>
            <a:r>
              <a:rPr lang="en-AU" dirty="0" smtClean="0"/>
              <a:t>Costume</a:t>
            </a:r>
          </a:p>
          <a:p>
            <a:r>
              <a:rPr lang="en-AU" dirty="0" smtClean="0"/>
              <a:t>Body language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448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Technical code</vt:lpstr>
      <vt:lpstr>Audio code</vt:lpstr>
      <vt:lpstr>Written code</vt:lpstr>
      <vt:lpstr>Symbolic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code</dc:title>
  <dc:creator>COATES Navine</dc:creator>
  <cp:lastModifiedBy>COATES Navine</cp:lastModifiedBy>
  <cp:revision>2</cp:revision>
  <dcterms:created xsi:type="dcterms:W3CDTF">2016-06-01T01:25:33Z</dcterms:created>
  <dcterms:modified xsi:type="dcterms:W3CDTF">2016-06-01T01:31:51Z</dcterms:modified>
</cp:coreProperties>
</file>