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7979056A-3561-468E-ACF8-2BE54657D1C8}" type="datetimeFigureOut">
              <a:rPr lang="en-AU" smtClean="0"/>
              <a:t>25/04/2016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184461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979056A-3561-468E-ACF8-2BE54657D1C8}" type="datetimeFigureOut">
              <a:rPr lang="en-AU" smtClean="0"/>
              <a:t>25/04/2016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158454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979056A-3561-468E-ACF8-2BE54657D1C8}" type="datetimeFigureOut">
              <a:rPr lang="en-AU" smtClean="0"/>
              <a:t>25/04/2016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314232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979056A-3561-468E-ACF8-2BE54657D1C8}" type="datetimeFigureOut">
              <a:rPr lang="en-AU" smtClean="0"/>
              <a:t>25/04/2016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141247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79056A-3561-468E-ACF8-2BE54657D1C8}" type="datetimeFigureOut">
              <a:rPr lang="en-AU" smtClean="0"/>
              <a:t>25/04/2016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273366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979056A-3561-468E-ACF8-2BE54657D1C8}" type="datetimeFigureOut">
              <a:rPr lang="en-AU" smtClean="0"/>
              <a:t>25/04/2016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285274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7979056A-3561-468E-ACF8-2BE54657D1C8}" type="datetimeFigureOut">
              <a:rPr lang="en-AU" smtClean="0"/>
              <a:t>25/04/2016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4250018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7979056A-3561-468E-ACF8-2BE54657D1C8}" type="datetimeFigureOut">
              <a:rPr lang="en-AU" smtClean="0"/>
              <a:t>25/04/2016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20850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9056A-3561-468E-ACF8-2BE54657D1C8}" type="datetimeFigureOut">
              <a:rPr lang="en-AU" smtClean="0"/>
              <a:t>25/04/2016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210748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9056A-3561-468E-ACF8-2BE54657D1C8}" type="datetimeFigureOut">
              <a:rPr lang="en-AU" smtClean="0"/>
              <a:t>25/04/2016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111161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9056A-3561-468E-ACF8-2BE54657D1C8}" type="datetimeFigureOut">
              <a:rPr lang="en-AU" smtClean="0"/>
              <a:t>25/04/2016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6919CB5-7096-452C-A87A-D9D05E269007}" type="slidenum">
              <a:rPr lang="en-AU" smtClean="0"/>
              <a:t>‹#›</a:t>
            </a:fld>
            <a:endParaRPr lang="en-AU"/>
          </a:p>
        </p:txBody>
      </p:sp>
    </p:spTree>
    <p:extLst>
      <p:ext uri="{BB962C8B-B14F-4D97-AF65-F5344CB8AC3E}">
        <p14:creationId xmlns:p14="http://schemas.microsoft.com/office/powerpoint/2010/main" val="329055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9056A-3561-468E-ACF8-2BE54657D1C8}" type="datetimeFigureOut">
              <a:rPr lang="en-AU" smtClean="0"/>
              <a:t>25/04/2016</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19CB5-7096-452C-A87A-D9D05E269007}" type="slidenum">
              <a:rPr lang="en-AU" smtClean="0"/>
              <a:t>‹#›</a:t>
            </a:fld>
            <a:endParaRPr lang="en-AU"/>
          </a:p>
        </p:txBody>
      </p:sp>
    </p:spTree>
    <p:extLst>
      <p:ext uri="{BB962C8B-B14F-4D97-AF65-F5344CB8AC3E}">
        <p14:creationId xmlns:p14="http://schemas.microsoft.com/office/powerpoint/2010/main" val="302990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uracao.nl/en/about-curacao/history-of-curacao/" TargetMode="External"/><Relationship Id="rId2" Type="http://schemas.openxmlformats.org/officeDocument/2006/relationships/hyperlink" Target="http://www.britannica.com/place/Curaca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u="sng" dirty="0" smtClean="0"/>
              <a:t>The cay</a:t>
            </a:r>
            <a:r>
              <a:rPr lang="en-AU" dirty="0" smtClean="0"/>
              <a:t/>
            </a:r>
            <a:br>
              <a:rPr lang="en-AU" dirty="0" smtClean="0"/>
            </a:br>
            <a:r>
              <a:rPr lang="en-AU" dirty="0" smtClean="0"/>
              <a:t>by</a:t>
            </a:r>
            <a:endParaRPr lang="en-AU" dirty="0"/>
          </a:p>
        </p:txBody>
      </p:sp>
      <p:sp>
        <p:nvSpPr>
          <p:cNvPr id="3" name="Subtitle 2"/>
          <p:cNvSpPr>
            <a:spLocks noGrp="1"/>
          </p:cNvSpPr>
          <p:nvPr>
            <p:ph type="subTitle" idx="1"/>
          </p:nvPr>
        </p:nvSpPr>
        <p:spPr/>
        <p:txBody>
          <a:bodyPr>
            <a:normAutofit/>
          </a:bodyPr>
          <a:lstStyle/>
          <a:p>
            <a:r>
              <a:rPr lang="en-AU" sz="4400" dirty="0" smtClean="0">
                <a:solidFill>
                  <a:schemeClr val="accent5">
                    <a:lumMod val="75000"/>
                  </a:schemeClr>
                </a:solidFill>
              </a:rPr>
              <a:t>Theodore Taylor</a:t>
            </a:r>
            <a:endParaRPr lang="en-AU" sz="4400" dirty="0">
              <a:solidFill>
                <a:schemeClr val="accent5">
                  <a:lumMod val="75000"/>
                </a:schemeClr>
              </a:solidFill>
            </a:endParaRPr>
          </a:p>
        </p:txBody>
      </p:sp>
    </p:spTree>
    <p:extLst>
      <p:ext uri="{BB962C8B-B14F-4D97-AF65-F5344CB8AC3E}">
        <p14:creationId xmlns:p14="http://schemas.microsoft.com/office/powerpoint/2010/main" val="214203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Setting</a:t>
            </a:r>
            <a:endParaRPr lang="en-AU" dirty="0"/>
          </a:p>
        </p:txBody>
      </p:sp>
      <p:sp>
        <p:nvSpPr>
          <p:cNvPr id="3" name="Content Placeholder 2"/>
          <p:cNvSpPr>
            <a:spLocks noGrp="1"/>
          </p:cNvSpPr>
          <p:nvPr>
            <p:ph idx="1"/>
          </p:nvPr>
        </p:nvSpPr>
        <p:spPr/>
        <p:txBody>
          <a:bodyPr/>
          <a:lstStyle/>
          <a:p>
            <a:pPr marL="0" indent="0">
              <a:buNone/>
            </a:pPr>
            <a:r>
              <a:rPr lang="en-AU" dirty="0" smtClean="0"/>
              <a:t>The novel is set in Willemstad on the island of Curacao, the largest of the Dutch islands just off the coast of Venezuela.</a:t>
            </a:r>
          </a:p>
          <a:p>
            <a:pPr marL="0" indent="0">
              <a:buNone/>
            </a:pPr>
            <a:endParaRPr lang="en-AU" dirty="0"/>
          </a:p>
          <a:p>
            <a:pPr marL="0" indent="0">
              <a:buNone/>
            </a:pP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212976"/>
            <a:ext cx="4608512"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3563888" y="5805264"/>
            <a:ext cx="1045821" cy="936104"/>
          </a:xfrm>
          <a:prstGeom prst="straightConnector1">
            <a:avLst/>
          </a:prstGeom>
          <a:ln w="158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38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6394722"/>
          </a:xfrm>
        </p:spPr>
        <p:txBody>
          <a:bodyPr/>
          <a:lstStyle/>
          <a:p>
            <a:r>
              <a:rPr lang="en-AU" dirty="0" smtClean="0"/>
              <a:t>The story takes place during WWII. This is important background knowledge for understanding some of the situation in the plot and as well as some of the cultural norms about </a:t>
            </a:r>
            <a:r>
              <a:rPr lang="en-AU" u="sng" dirty="0" smtClean="0"/>
              <a:t>segregation</a:t>
            </a:r>
            <a:r>
              <a:rPr lang="en-AU" dirty="0" smtClean="0"/>
              <a:t>.</a:t>
            </a:r>
            <a:br>
              <a:rPr lang="en-AU" dirty="0" smtClean="0"/>
            </a:br>
            <a:endParaRPr lang="en-AU" dirty="0"/>
          </a:p>
        </p:txBody>
      </p:sp>
    </p:spTree>
    <p:extLst>
      <p:ext uri="{BB962C8B-B14F-4D97-AF65-F5344CB8AC3E}">
        <p14:creationId xmlns:p14="http://schemas.microsoft.com/office/powerpoint/2010/main" val="152653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Homework – History of Curacao</a:t>
            </a:r>
            <a:endParaRPr lang="en-AU" dirty="0"/>
          </a:p>
        </p:txBody>
      </p:sp>
      <p:sp>
        <p:nvSpPr>
          <p:cNvPr id="3" name="Content Placeholder 2"/>
          <p:cNvSpPr>
            <a:spLocks noGrp="1"/>
          </p:cNvSpPr>
          <p:nvPr>
            <p:ph idx="1"/>
          </p:nvPr>
        </p:nvSpPr>
        <p:spPr/>
        <p:txBody>
          <a:bodyPr/>
          <a:lstStyle/>
          <a:p>
            <a:r>
              <a:rPr lang="en-AU" dirty="0" smtClean="0"/>
              <a:t>Complete the provided question sheet</a:t>
            </a:r>
          </a:p>
          <a:p>
            <a:r>
              <a:rPr lang="en-AU" dirty="0" smtClean="0"/>
              <a:t>You can use the following websites:</a:t>
            </a:r>
          </a:p>
          <a:p>
            <a:pPr marL="0" indent="0">
              <a:buNone/>
            </a:pPr>
            <a:r>
              <a:rPr lang="en-AU" dirty="0" smtClean="0">
                <a:hlinkClick r:id="rId2"/>
              </a:rPr>
              <a:t>http://www.britannica.com/place/Curacao</a:t>
            </a:r>
            <a:endParaRPr lang="en-AU" dirty="0" smtClean="0"/>
          </a:p>
          <a:p>
            <a:pPr marL="0" indent="0">
              <a:buNone/>
            </a:pPr>
            <a:r>
              <a:rPr lang="en-AU" dirty="0" smtClean="0">
                <a:hlinkClick r:id="rId3"/>
              </a:rPr>
              <a:t>http://www.curacao.nl/en/about-curacao/history-of-curacao/</a:t>
            </a:r>
            <a:endParaRPr lang="en-AU" dirty="0" smtClean="0"/>
          </a:p>
          <a:p>
            <a:pPr marL="0" indent="0">
              <a:buNone/>
            </a:pPr>
            <a:r>
              <a:rPr lang="en-AU" dirty="0" smtClean="0"/>
              <a:t>Due on Thursday 28</a:t>
            </a:r>
            <a:r>
              <a:rPr lang="en-AU" baseline="30000" dirty="0" smtClean="0"/>
              <a:t>th</a:t>
            </a:r>
            <a:r>
              <a:rPr lang="en-AU" dirty="0" smtClean="0"/>
              <a:t> April</a:t>
            </a:r>
            <a:endParaRPr lang="en-AU" dirty="0"/>
          </a:p>
        </p:txBody>
      </p:sp>
    </p:spTree>
    <p:extLst>
      <p:ext uri="{BB962C8B-B14F-4D97-AF65-F5344CB8AC3E}">
        <p14:creationId xmlns:p14="http://schemas.microsoft.com/office/powerpoint/2010/main" val="303327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New vocabulary within the novel</a:t>
            </a:r>
            <a:endParaRPr lang="en-AU" dirty="0"/>
          </a:p>
        </p:txBody>
      </p:sp>
      <p:sp>
        <p:nvSpPr>
          <p:cNvPr id="3" name="Content Placeholder 2"/>
          <p:cNvSpPr>
            <a:spLocks noGrp="1"/>
          </p:cNvSpPr>
          <p:nvPr>
            <p:ph idx="1"/>
          </p:nvPr>
        </p:nvSpPr>
        <p:spPr/>
        <p:txBody>
          <a:bodyPr/>
          <a:lstStyle/>
          <a:p>
            <a:r>
              <a:rPr lang="en-AU" u="sng" dirty="0" smtClean="0"/>
              <a:t>A cay</a:t>
            </a:r>
            <a:r>
              <a:rPr lang="en-AU" dirty="0" smtClean="0"/>
              <a:t>: a low insular bank or reef of coral, sand, etc. (see island).</a:t>
            </a:r>
          </a:p>
          <a:p>
            <a:r>
              <a:rPr lang="en-AU" u="sng" dirty="0" smtClean="0"/>
              <a:t>Superstition</a:t>
            </a:r>
            <a:r>
              <a:rPr lang="en-AU" dirty="0" smtClean="0"/>
              <a:t>: an irrational fear of the unknown or mysterious.</a:t>
            </a:r>
          </a:p>
          <a:p>
            <a:r>
              <a:rPr lang="en-AU" u="sng" dirty="0" smtClean="0"/>
              <a:t>Sextant</a:t>
            </a:r>
            <a:r>
              <a:rPr lang="en-AU" dirty="0" smtClean="0"/>
              <a:t>: an instrument with a graduated arc of 60° used in navigation and surveying for measuring the angular distance of objects by means of mirrors.</a:t>
            </a:r>
          </a:p>
          <a:p>
            <a:endParaRPr lang="en-AU" dirty="0"/>
          </a:p>
        </p:txBody>
      </p:sp>
    </p:spTree>
    <p:extLst>
      <p:ext uri="{BB962C8B-B14F-4D97-AF65-F5344CB8AC3E}">
        <p14:creationId xmlns:p14="http://schemas.microsoft.com/office/powerpoint/2010/main" val="231993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New vocabulary within the novel</a:t>
            </a:r>
            <a:endParaRPr lang="en-AU" dirty="0"/>
          </a:p>
        </p:txBody>
      </p:sp>
      <p:sp>
        <p:nvSpPr>
          <p:cNvPr id="3" name="Content Placeholder 2"/>
          <p:cNvSpPr>
            <a:spLocks noGrp="1"/>
          </p:cNvSpPr>
          <p:nvPr>
            <p:ph idx="1"/>
          </p:nvPr>
        </p:nvSpPr>
        <p:spPr/>
        <p:txBody>
          <a:bodyPr>
            <a:normAutofit fontScale="92500" lnSpcReduction="20000"/>
          </a:bodyPr>
          <a:lstStyle/>
          <a:p>
            <a:r>
              <a:rPr lang="en-AU" u="sng" dirty="0" smtClean="0"/>
              <a:t>Refinery</a:t>
            </a:r>
            <a:r>
              <a:rPr lang="en-AU" dirty="0" smtClean="0"/>
              <a:t>: a place where oil is refined</a:t>
            </a:r>
          </a:p>
          <a:p>
            <a:r>
              <a:rPr lang="en-AU" dirty="0" smtClean="0"/>
              <a:t>Channel: </a:t>
            </a:r>
          </a:p>
          <a:p>
            <a:r>
              <a:rPr lang="en-AU" u="sng" dirty="0" smtClean="0"/>
              <a:t>U-boat</a:t>
            </a:r>
            <a:r>
              <a:rPr lang="en-AU" dirty="0" smtClean="0"/>
              <a:t>: German submarine (</a:t>
            </a:r>
            <a:r>
              <a:rPr lang="en-AU" i="1" dirty="0" err="1" smtClean="0"/>
              <a:t>unterseeboot</a:t>
            </a:r>
            <a:r>
              <a:rPr lang="en-AU" dirty="0" smtClean="0"/>
              <a:t>: under-sea boat)</a:t>
            </a:r>
          </a:p>
          <a:p>
            <a:r>
              <a:rPr lang="en-AU" u="sng" dirty="0" smtClean="0"/>
              <a:t>Ballast</a:t>
            </a:r>
            <a:r>
              <a:rPr lang="en-AU" dirty="0" smtClean="0"/>
              <a:t>: any heavy material placed in a ship or the car of a </a:t>
            </a:r>
            <a:r>
              <a:rPr lang="en-AU" dirty="0" err="1" smtClean="0"/>
              <a:t>ballon</a:t>
            </a:r>
            <a:r>
              <a:rPr lang="en-AU" dirty="0" smtClean="0"/>
              <a:t> to secure stability</a:t>
            </a:r>
          </a:p>
          <a:p>
            <a:r>
              <a:rPr lang="en-AU" dirty="0" smtClean="0"/>
              <a:t>Freighter: ship or aircraft designed to carry freight. </a:t>
            </a:r>
          </a:p>
          <a:p>
            <a:r>
              <a:rPr lang="en-AU" dirty="0" smtClean="0"/>
              <a:t>4a: a person who consigns goods for </a:t>
            </a:r>
            <a:r>
              <a:rPr lang="en-AU" smtClean="0"/>
              <a:t>carriage inland.</a:t>
            </a:r>
          </a:p>
        </p:txBody>
      </p:sp>
    </p:spTree>
    <p:extLst>
      <p:ext uri="{BB962C8B-B14F-4D97-AF65-F5344CB8AC3E}">
        <p14:creationId xmlns:p14="http://schemas.microsoft.com/office/powerpoint/2010/main" val="290718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220</Words>
  <Application>Microsoft Office PowerPoint</Application>
  <PresentationFormat>On-screen Show (4:3)</PresentationFormat>
  <Paragraphs>22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cay by</vt:lpstr>
      <vt:lpstr>Setting</vt:lpstr>
      <vt:lpstr>The story takes place during WWII. This is important background knowledge for understanding some of the situation in the plot and as well as some of the cultural norms about segregation. </vt:lpstr>
      <vt:lpstr>Homework – History of Curacao</vt:lpstr>
      <vt:lpstr>New vocabulary within the novel</vt:lpstr>
      <vt:lpstr>New vocabulary within the novel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cay by</dc:title>
  <dc:creator>COATES Navine</dc:creator>
  <cp:lastModifiedBy>COATES Navine</cp:lastModifiedBy>
  <cp:revision>9</cp:revision>
  <dcterms:created xsi:type="dcterms:W3CDTF">2016-04-25T05:50:16Z</dcterms:created>
  <dcterms:modified xsi:type="dcterms:W3CDTF">2016-04-25T07:12:26Z</dcterms:modified>
</cp:coreProperties>
</file>