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 id="2147483658" r:id="rId2"/>
  </p:sldMasterIdLst>
  <p:notesMasterIdLst>
    <p:notesMasterId r:id="rId37"/>
  </p:notesMasterIdLst>
  <p:sldIdLst>
    <p:sldId id="256" r:id="rId3"/>
    <p:sldId id="257" r:id="rId4"/>
    <p:sldId id="284" r:id="rId5"/>
    <p:sldId id="262" r:id="rId6"/>
    <p:sldId id="259" r:id="rId7"/>
    <p:sldId id="263" r:id="rId8"/>
    <p:sldId id="286" r:id="rId9"/>
    <p:sldId id="260" r:id="rId10"/>
    <p:sldId id="287" r:id="rId11"/>
    <p:sldId id="288" r:id="rId12"/>
    <p:sldId id="267" r:id="rId13"/>
    <p:sldId id="289" r:id="rId14"/>
    <p:sldId id="290" r:id="rId15"/>
    <p:sldId id="291" r:id="rId16"/>
    <p:sldId id="292" r:id="rId17"/>
    <p:sldId id="293" r:id="rId18"/>
    <p:sldId id="294" r:id="rId19"/>
    <p:sldId id="295" r:id="rId20"/>
    <p:sldId id="296" r:id="rId21"/>
    <p:sldId id="297" r:id="rId22"/>
    <p:sldId id="298" r:id="rId23"/>
    <p:sldId id="310" r:id="rId24"/>
    <p:sldId id="311" r:id="rId25"/>
    <p:sldId id="312" r:id="rId26"/>
    <p:sldId id="313" r:id="rId27"/>
    <p:sldId id="314" r:id="rId28"/>
    <p:sldId id="315" r:id="rId29"/>
    <p:sldId id="316" r:id="rId30"/>
    <p:sldId id="317" r:id="rId31"/>
    <p:sldId id="318" r:id="rId32"/>
    <p:sldId id="319" r:id="rId33"/>
    <p:sldId id="320" r:id="rId34"/>
    <p:sldId id="279" r:id="rId35"/>
    <p:sldId id="268"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3399"/>
    <a:srgbClr val="FAD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63F796F-66C5-4C52-826B-7A09B075C56D}">
  <a:tblStyle styleId="{363F796F-66C5-4C52-826B-7A09B075C56D}"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10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A47DB1-593C-4317-AD31-187326E1751B}" type="doc">
      <dgm:prSet loTypeId="urn:microsoft.com/office/officeart/2008/layout/RadialCluster" loCatId="relationship" qsTypeId="urn:microsoft.com/office/officeart/2005/8/quickstyle/3d2" qsCatId="3D" csTypeId="urn:microsoft.com/office/officeart/2005/8/colors/accent0_1" csCatId="mainScheme" phldr="1"/>
      <dgm:spPr/>
      <dgm:t>
        <a:bodyPr/>
        <a:lstStyle/>
        <a:p>
          <a:endParaRPr lang="en-AU"/>
        </a:p>
      </dgm:t>
    </dgm:pt>
    <dgm:pt modelId="{19A0FB5B-453C-4DCC-8CF5-7A2BA3E31F84}">
      <dgm:prSet phldrT="[Text]"/>
      <dgm:spPr/>
      <dgm:t>
        <a:bodyPr/>
        <a:lstStyle/>
        <a:p>
          <a:r>
            <a:rPr lang="en-AU" b="1" u="none" dirty="0" smtClean="0">
              <a:latin typeface="Berlin Sans FB" panose="020E0602020502020306" pitchFamily="34" charset="0"/>
            </a:rPr>
            <a:t>Economics</a:t>
          </a:r>
          <a:endParaRPr lang="en-AU" b="1" u="none" dirty="0">
            <a:latin typeface="Berlin Sans FB" panose="020E0602020502020306" pitchFamily="34" charset="0"/>
          </a:endParaRPr>
        </a:p>
      </dgm:t>
    </dgm:pt>
    <dgm:pt modelId="{F449F95C-DAC0-4A53-B695-462997DA00AF}" type="parTrans" cxnId="{138D5A8C-0FF3-4189-B00F-767923770166}">
      <dgm:prSet/>
      <dgm:spPr/>
      <dgm:t>
        <a:bodyPr/>
        <a:lstStyle/>
        <a:p>
          <a:endParaRPr lang="en-AU">
            <a:latin typeface="Berlin Sans FB" panose="020E0602020502020306" pitchFamily="34" charset="0"/>
          </a:endParaRPr>
        </a:p>
      </dgm:t>
    </dgm:pt>
    <dgm:pt modelId="{6B97E650-0CB6-4F89-AFDC-6FD8306E8AAF}" type="sibTrans" cxnId="{138D5A8C-0FF3-4189-B00F-767923770166}">
      <dgm:prSet/>
      <dgm:spPr/>
      <dgm:t>
        <a:bodyPr/>
        <a:lstStyle/>
        <a:p>
          <a:endParaRPr lang="en-AU">
            <a:latin typeface="Berlin Sans FB" panose="020E0602020502020306" pitchFamily="34" charset="0"/>
          </a:endParaRPr>
        </a:p>
      </dgm:t>
    </dgm:pt>
    <dgm:pt modelId="{873FFAFE-3463-4A93-8596-EBA163C3AB2F}">
      <dgm:prSet phldrT="[Text]"/>
      <dgm:spPr/>
      <dgm:t>
        <a:bodyPr/>
        <a:lstStyle/>
        <a:p>
          <a:r>
            <a:rPr lang="en-AU" smtClean="0">
              <a:latin typeface="Berlin Sans FB" panose="020E0602020502020306" pitchFamily="34" charset="0"/>
            </a:rPr>
            <a:t>Scarcity</a:t>
          </a:r>
          <a:endParaRPr lang="en-AU" dirty="0">
            <a:latin typeface="Berlin Sans FB" panose="020E0602020502020306" pitchFamily="34" charset="0"/>
          </a:endParaRPr>
        </a:p>
      </dgm:t>
    </dgm:pt>
    <dgm:pt modelId="{79E3D43D-689A-42F3-89CD-851359EF0924}" type="parTrans" cxnId="{2E9038E3-F416-4B36-A8D9-8D326F76F9C7}">
      <dgm:prSet/>
      <dgm:spPr/>
      <dgm:t>
        <a:bodyPr/>
        <a:lstStyle/>
        <a:p>
          <a:endParaRPr lang="en-AU">
            <a:latin typeface="Berlin Sans FB" panose="020E0602020502020306" pitchFamily="34" charset="0"/>
          </a:endParaRPr>
        </a:p>
      </dgm:t>
    </dgm:pt>
    <dgm:pt modelId="{5A086012-1111-48B0-AE1D-D6C39331CD93}" type="sibTrans" cxnId="{2E9038E3-F416-4B36-A8D9-8D326F76F9C7}">
      <dgm:prSet/>
      <dgm:spPr/>
      <dgm:t>
        <a:bodyPr/>
        <a:lstStyle/>
        <a:p>
          <a:endParaRPr lang="en-AU">
            <a:latin typeface="Berlin Sans FB" panose="020E0602020502020306" pitchFamily="34" charset="0"/>
          </a:endParaRPr>
        </a:p>
      </dgm:t>
    </dgm:pt>
    <dgm:pt modelId="{99A68234-07CA-4982-8BE2-81694B41B63D}">
      <dgm:prSet phldrT="[Text]"/>
      <dgm:spPr/>
      <dgm:t>
        <a:bodyPr/>
        <a:lstStyle/>
        <a:p>
          <a:r>
            <a:rPr lang="en-AU" smtClean="0">
              <a:latin typeface="Berlin Sans FB" panose="020E0602020502020306" pitchFamily="34" charset="0"/>
            </a:rPr>
            <a:t>Making choices </a:t>
          </a:r>
          <a:endParaRPr lang="en-AU" dirty="0">
            <a:latin typeface="Berlin Sans FB" panose="020E0602020502020306" pitchFamily="34" charset="0"/>
          </a:endParaRPr>
        </a:p>
      </dgm:t>
    </dgm:pt>
    <dgm:pt modelId="{4162F9AC-E1D2-4580-ADDF-935CD36A3E0D}" type="parTrans" cxnId="{9465E9CB-4947-4BC6-86DB-8F2714E2E5E5}">
      <dgm:prSet/>
      <dgm:spPr/>
      <dgm:t>
        <a:bodyPr/>
        <a:lstStyle/>
        <a:p>
          <a:endParaRPr lang="en-AU">
            <a:latin typeface="Berlin Sans FB" panose="020E0602020502020306" pitchFamily="34" charset="0"/>
          </a:endParaRPr>
        </a:p>
      </dgm:t>
    </dgm:pt>
    <dgm:pt modelId="{68A6B1CA-8722-4214-B231-57FB98718733}" type="sibTrans" cxnId="{9465E9CB-4947-4BC6-86DB-8F2714E2E5E5}">
      <dgm:prSet/>
      <dgm:spPr/>
      <dgm:t>
        <a:bodyPr/>
        <a:lstStyle/>
        <a:p>
          <a:endParaRPr lang="en-AU">
            <a:latin typeface="Berlin Sans FB" panose="020E0602020502020306" pitchFamily="34" charset="0"/>
          </a:endParaRPr>
        </a:p>
      </dgm:t>
    </dgm:pt>
    <dgm:pt modelId="{560792BB-366C-4875-9931-3E0C188F82D2}">
      <dgm:prSet phldrT="[Text]"/>
      <dgm:spPr/>
      <dgm:t>
        <a:bodyPr/>
        <a:lstStyle/>
        <a:p>
          <a:r>
            <a:rPr lang="en-AU" smtClean="0">
              <a:latin typeface="Berlin Sans FB" panose="020E0602020502020306" pitchFamily="34" charset="0"/>
            </a:rPr>
            <a:t>Specialisation &amp; Trade</a:t>
          </a:r>
          <a:endParaRPr lang="en-AU" dirty="0">
            <a:latin typeface="Berlin Sans FB" panose="020E0602020502020306" pitchFamily="34" charset="0"/>
          </a:endParaRPr>
        </a:p>
      </dgm:t>
    </dgm:pt>
    <dgm:pt modelId="{7F011A5F-8C2A-4673-9CA8-D4605CE584B3}" type="parTrans" cxnId="{D9771DA7-C1DE-482E-8B1B-9525F648BA23}">
      <dgm:prSet/>
      <dgm:spPr/>
      <dgm:t>
        <a:bodyPr/>
        <a:lstStyle/>
        <a:p>
          <a:endParaRPr lang="en-AU">
            <a:latin typeface="Berlin Sans FB" panose="020E0602020502020306" pitchFamily="34" charset="0"/>
          </a:endParaRPr>
        </a:p>
      </dgm:t>
    </dgm:pt>
    <dgm:pt modelId="{5D01C7EA-5D67-4A1C-B4E7-AC7D53588232}" type="sibTrans" cxnId="{D9771DA7-C1DE-482E-8B1B-9525F648BA23}">
      <dgm:prSet/>
      <dgm:spPr/>
      <dgm:t>
        <a:bodyPr/>
        <a:lstStyle/>
        <a:p>
          <a:endParaRPr lang="en-AU">
            <a:latin typeface="Berlin Sans FB" panose="020E0602020502020306" pitchFamily="34" charset="0"/>
          </a:endParaRPr>
        </a:p>
      </dgm:t>
    </dgm:pt>
    <dgm:pt modelId="{9CDCB012-F0FE-4760-B3B6-9A421F9DBE43}">
      <dgm:prSet/>
      <dgm:spPr/>
      <dgm:t>
        <a:bodyPr/>
        <a:lstStyle/>
        <a:p>
          <a:r>
            <a:rPr lang="en-AU" smtClean="0">
              <a:latin typeface="Berlin Sans FB" panose="020E0602020502020306" pitchFamily="34" charset="0"/>
            </a:rPr>
            <a:t>Interdependence </a:t>
          </a:r>
          <a:endParaRPr lang="en-AU" dirty="0">
            <a:latin typeface="Berlin Sans FB" panose="020E0602020502020306" pitchFamily="34" charset="0"/>
          </a:endParaRPr>
        </a:p>
      </dgm:t>
    </dgm:pt>
    <dgm:pt modelId="{5F7A7DF3-D5E6-440E-B929-142DE230A768}" type="parTrans" cxnId="{6E244518-73E9-4E78-961A-AEEB48C1A421}">
      <dgm:prSet/>
      <dgm:spPr/>
      <dgm:t>
        <a:bodyPr/>
        <a:lstStyle/>
        <a:p>
          <a:endParaRPr lang="en-AU">
            <a:latin typeface="Berlin Sans FB" panose="020E0602020502020306" pitchFamily="34" charset="0"/>
          </a:endParaRPr>
        </a:p>
      </dgm:t>
    </dgm:pt>
    <dgm:pt modelId="{8E97A58F-E49C-4281-A75D-200B9FD90204}" type="sibTrans" cxnId="{6E244518-73E9-4E78-961A-AEEB48C1A421}">
      <dgm:prSet/>
      <dgm:spPr/>
      <dgm:t>
        <a:bodyPr/>
        <a:lstStyle/>
        <a:p>
          <a:endParaRPr lang="en-AU">
            <a:latin typeface="Berlin Sans FB" panose="020E0602020502020306" pitchFamily="34" charset="0"/>
          </a:endParaRPr>
        </a:p>
      </dgm:t>
    </dgm:pt>
    <dgm:pt modelId="{0EB049F8-0726-4C25-A3C8-5683762CC43D}">
      <dgm:prSet/>
      <dgm:spPr/>
      <dgm:t>
        <a:bodyPr/>
        <a:lstStyle/>
        <a:p>
          <a:r>
            <a:rPr lang="en-AU" dirty="0" smtClean="0">
              <a:latin typeface="Berlin Sans FB" panose="020E0602020502020306" pitchFamily="34" charset="0"/>
            </a:rPr>
            <a:t>Allocation &amp; Markets</a:t>
          </a:r>
          <a:endParaRPr lang="en-AU" dirty="0">
            <a:latin typeface="Berlin Sans FB" panose="020E0602020502020306" pitchFamily="34" charset="0"/>
          </a:endParaRPr>
        </a:p>
      </dgm:t>
    </dgm:pt>
    <dgm:pt modelId="{8DEEE8F8-DF45-45BC-AAE8-071D7B91318C}" type="parTrans" cxnId="{FE2230ED-712C-4181-B7A2-DDD826AB62E2}">
      <dgm:prSet/>
      <dgm:spPr/>
      <dgm:t>
        <a:bodyPr/>
        <a:lstStyle/>
        <a:p>
          <a:endParaRPr lang="en-AU">
            <a:latin typeface="Berlin Sans FB" panose="020E0602020502020306" pitchFamily="34" charset="0"/>
          </a:endParaRPr>
        </a:p>
      </dgm:t>
    </dgm:pt>
    <dgm:pt modelId="{5ED00611-E135-4645-9C12-60F7C72D4C0C}" type="sibTrans" cxnId="{FE2230ED-712C-4181-B7A2-DDD826AB62E2}">
      <dgm:prSet/>
      <dgm:spPr/>
      <dgm:t>
        <a:bodyPr/>
        <a:lstStyle/>
        <a:p>
          <a:endParaRPr lang="en-AU">
            <a:latin typeface="Berlin Sans FB" panose="020E0602020502020306" pitchFamily="34" charset="0"/>
          </a:endParaRPr>
        </a:p>
      </dgm:t>
    </dgm:pt>
    <dgm:pt modelId="{9FB4423B-8EF5-4DD5-A61B-28B0CCAB7DB3}">
      <dgm:prSet/>
      <dgm:spPr/>
      <dgm:t>
        <a:bodyPr/>
        <a:lstStyle/>
        <a:p>
          <a:r>
            <a:rPr lang="en-AU" dirty="0" smtClean="0">
              <a:latin typeface="Berlin Sans FB" panose="020E0602020502020306" pitchFamily="34" charset="0"/>
            </a:rPr>
            <a:t>Economic Performance &amp; Living Standards </a:t>
          </a:r>
          <a:endParaRPr lang="en-AU" dirty="0">
            <a:latin typeface="Berlin Sans FB" panose="020E0602020502020306" pitchFamily="34" charset="0"/>
          </a:endParaRPr>
        </a:p>
      </dgm:t>
    </dgm:pt>
    <dgm:pt modelId="{2C2F93CF-CB0F-40A1-8E95-99875B83BC88}" type="parTrans" cxnId="{E5DCAD97-CFF4-446E-9A3D-0E47B462CFE6}">
      <dgm:prSet/>
      <dgm:spPr/>
      <dgm:t>
        <a:bodyPr/>
        <a:lstStyle/>
        <a:p>
          <a:endParaRPr lang="en-AU">
            <a:latin typeface="Berlin Sans FB" panose="020E0602020502020306" pitchFamily="34" charset="0"/>
          </a:endParaRPr>
        </a:p>
      </dgm:t>
    </dgm:pt>
    <dgm:pt modelId="{0DAF57D9-3370-410E-AA0C-EF7D7FD0BCFE}" type="sibTrans" cxnId="{E5DCAD97-CFF4-446E-9A3D-0E47B462CFE6}">
      <dgm:prSet/>
      <dgm:spPr/>
      <dgm:t>
        <a:bodyPr/>
        <a:lstStyle/>
        <a:p>
          <a:endParaRPr lang="en-AU">
            <a:latin typeface="Berlin Sans FB" panose="020E0602020502020306" pitchFamily="34" charset="0"/>
          </a:endParaRPr>
        </a:p>
      </dgm:t>
    </dgm:pt>
    <dgm:pt modelId="{CDA26403-47DA-497E-8E91-E78E365BDB77}" type="pres">
      <dgm:prSet presAssocID="{0CA47DB1-593C-4317-AD31-187326E1751B}" presName="Name0" presStyleCnt="0">
        <dgm:presLayoutVars>
          <dgm:chMax val="1"/>
          <dgm:chPref val="1"/>
          <dgm:dir/>
          <dgm:animOne val="branch"/>
          <dgm:animLvl val="lvl"/>
        </dgm:presLayoutVars>
      </dgm:prSet>
      <dgm:spPr/>
      <dgm:t>
        <a:bodyPr/>
        <a:lstStyle/>
        <a:p>
          <a:endParaRPr lang="en-AU"/>
        </a:p>
      </dgm:t>
    </dgm:pt>
    <dgm:pt modelId="{ABABF198-3E5A-417A-A5FF-05864DCCFC52}" type="pres">
      <dgm:prSet presAssocID="{19A0FB5B-453C-4DCC-8CF5-7A2BA3E31F84}" presName="singleCycle" presStyleCnt="0"/>
      <dgm:spPr/>
      <dgm:t>
        <a:bodyPr/>
        <a:lstStyle/>
        <a:p>
          <a:endParaRPr lang="en-AU"/>
        </a:p>
      </dgm:t>
    </dgm:pt>
    <dgm:pt modelId="{BBAF4487-9D18-4E76-8A8C-5DAB3C5A9700}" type="pres">
      <dgm:prSet presAssocID="{19A0FB5B-453C-4DCC-8CF5-7A2BA3E31F84}" presName="singleCenter" presStyleLbl="node1" presStyleIdx="0" presStyleCnt="7" custScaleX="159323">
        <dgm:presLayoutVars>
          <dgm:chMax val="7"/>
          <dgm:chPref val="7"/>
        </dgm:presLayoutVars>
      </dgm:prSet>
      <dgm:spPr/>
      <dgm:t>
        <a:bodyPr/>
        <a:lstStyle/>
        <a:p>
          <a:endParaRPr lang="en-AU"/>
        </a:p>
      </dgm:t>
    </dgm:pt>
    <dgm:pt modelId="{FC1D289F-9EA4-443D-9AE7-8A138BF83E1F}" type="pres">
      <dgm:prSet presAssocID="{79E3D43D-689A-42F3-89CD-851359EF0924}" presName="Name56" presStyleLbl="parChTrans1D2" presStyleIdx="0" presStyleCnt="6"/>
      <dgm:spPr/>
      <dgm:t>
        <a:bodyPr/>
        <a:lstStyle/>
        <a:p>
          <a:endParaRPr lang="en-AU"/>
        </a:p>
      </dgm:t>
    </dgm:pt>
    <dgm:pt modelId="{9D260668-4182-4871-9457-08E153CB6A9A}" type="pres">
      <dgm:prSet presAssocID="{873FFAFE-3463-4A93-8596-EBA163C3AB2F}" presName="text0" presStyleLbl="node1" presStyleIdx="1" presStyleCnt="7" custScaleX="143963">
        <dgm:presLayoutVars>
          <dgm:bulletEnabled val="1"/>
        </dgm:presLayoutVars>
      </dgm:prSet>
      <dgm:spPr/>
      <dgm:t>
        <a:bodyPr/>
        <a:lstStyle/>
        <a:p>
          <a:endParaRPr lang="en-AU"/>
        </a:p>
      </dgm:t>
    </dgm:pt>
    <dgm:pt modelId="{11C3AE46-31F9-4A46-B119-E1D827514A52}" type="pres">
      <dgm:prSet presAssocID="{4162F9AC-E1D2-4580-ADDF-935CD36A3E0D}" presName="Name56" presStyleLbl="parChTrans1D2" presStyleIdx="1" presStyleCnt="6"/>
      <dgm:spPr/>
      <dgm:t>
        <a:bodyPr/>
        <a:lstStyle/>
        <a:p>
          <a:endParaRPr lang="en-AU"/>
        </a:p>
      </dgm:t>
    </dgm:pt>
    <dgm:pt modelId="{6C5BC5D8-A7B8-4CF5-B48F-5B60C5060DD1}" type="pres">
      <dgm:prSet presAssocID="{99A68234-07CA-4982-8BE2-81694B41B63D}" presName="text0" presStyleLbl="node1" presStyleIdx="2" presStyleCnt="7" custScaleX="153600" custRadScaleRad="159653" custRadScaleInc="15673">
        <dgm:presLayoutVars>
          <dgm:bulletEnabled val="1"/>
        </dgm:presLayoutVars>
      </dgm:prSet>
      <dgm:spPr/>
      <dgm:t>
        <a:bodyPr/>
        <a:lstStyle/>
        <a:p>
          <a:endParaRPr lang="en-AU"/>
        </a:p>
      </dgm:t>
    </dgm:pt>
    <dgm:pt modelId="{AA7C5F19-A959-4C99-AFF0-80A401FC7E51}" type="pres">
      <dgm:prSet presAssocID="{7F011A5F-8C2A-4673-9CA8-D4605CE584B3}" presName="Name56" presStyleLbl="parChTrans1D2" presStyleIdx="2" presStyleCnt="6"/>
      <dgm:spPr/>
      <dgm:t>
        <a:bodyPr/>
        <a:lstStyle/>
        <a:p>
          <a:endParaRPr lang="en-AU"/>
        </a:p>
      </dgm:t>
    </dgm:pt>
    <dgm:pt modelId="{C7293941-3D60-40E7-8399-DAE05ACD8E6A}" type="pres">
      <dgm:prSet presAssocID="{560792BB-366C-4875-9931-3E0C188F82D2}" presName="text0" presStyleLbl="node1" presStyleIdx="3" presStyleCnt="7" custScaleX="157247" custScaleY="104937" custRadScaleRad="164507" custRadScaleInc="-20617">
        <dgm:presLayoutVars>
          <dgm:bulletEnabled val="1"/>
        </dgm:presLayoutVars>
      </dgm:prSet>
      <dgm:spPr/>
      <dgm:t>
        <a:bodyPr/>
        <a:lstStyle/>
        <a:p>
          <a:endParaRPr lang="en-AU"/>
        </a:p>
      </dgm:t>
    </dgm:pt>
    <dgm:pt modelId="{EA4EE3AA-512C-4D8A-9EDD-B4390A044D6D}" type="pres">
      <dgm:prSet presAssocID="{5F7A7DF3-D5E6-440E-B929-142DE230A768}" presName="Name56" presStyleLbl="parChTrans1D2" presStyleIdx="3" presStyleCnt="6"/>
      <dgm:spPr/>
      <dgm:t>
        <a:bodyPr/>
        <a:lstStyle/>
        <a:p>
          <a:endParaRPr lang="en-AU"/>
        </a:p>
      </dgm:t>
    </dgm:pt>
    <dgm:pt modelId="{01174C1A-162E-4725-9F2A-C2F5C1F5BF18}" type="pres">
      <dgm:prSet presAssocID="{9CDCB012-F0FE-4760-B3B6-9A421F9DBE43}" presName="text0" presStyleLbl="node1" presStyleIdx="4" presStyleCnt="7" custScaleX="206681">
        <dgm:presLayoutVars>
          <dgm:bulletEnabled val="1"/>
        </dgm:presLayoutVars>
      </dgm:prSet>
      <dgm:spPr/>
      <dgm:t>
        <a:bodyPr/>
        <a:lstStyle/>
        <a:p>
          <a:endParaRPr lang="en-AU"/>
        </a:p>
      </dgm:t>
    </dgm:pt>
    <dgm:pt modelId="{DBEF0F55-E95C-4CF5-84AE-75408C8BF5C7}" type="pres">
      <dgm:prSet presAssocID="{8DEEE8F8-DF45-45BC-AAE8-071D7B91318C}" presName="Name56" presStyleLbl="parChTrans1D2" presStyleIdx="4" presStyleCnt="6"/>
      <dgm:spPr/>
      <dgm:t>
        <a:bodyPr/>
        <a:lstStyle/>
        <a:p>
          <a:endParaRPr lang="en-AU"/>
        </a:p>
      </dgm:t>
    </dgm:pt>
    <dgm:pt modelId="{42D9F21B-BEF8-4B00-9F59-72CCE71E8EF3}" type="pres">
      <dgm:prSet presAssocID="{0EB049F8-0726-4C25-A3C8-5683762CC43D}" presName="text0" presStyleLbl="node1" presStyleIdx="5" presStyleCnt="7" custScaleX="141192" custRadScaleRad="165642" custRadScaleInc="30496">
        <dgm:presLayoutVars>
          <dgm:bulletEnabled val="1"/>
        </dgm:presLayoutVars>
      </dgm:prSet>
      <dgm:spPr/>
      <dgm:t>
        <a:bodyPr/>
        <a:lstStyle/>
        <a:p>
          <a:endParaRPr lang="en-AU"/>
        </a:p>
      </dgm:t>
    </dgm:pt>
    <dgm:pt modelId="{0B1D3854-76CF-40A7-A73B-80908284B502}" type="pres">
      <dgm:prSet presAssocID="{2C2F93CF-CB0F-40A1-8E95-99875B83BC88}" presName="Name56" presStyleLbl="parChTrans1D2" presStyleIdx="5" presStyleCnt="6"/>
      <dgm:spPr/>
      <dgm:t>
        <a:bodyPr/>
        <a:lstStyle/>
        <a:p>
          <a:endParaRPr lang="en-AU"/>
        </a:p>
      </dgm:t>
    </dgm:pt>
    <dgm:pt modelId="{CB81A11A-3E21-4583-8445-0374352AFE80}" type="pres">
      <dgm:prSet presAssocID="{9FB4423B-8EF5-4DD5-A61B-28B0CCAB7DB3}" presName="text0" presStyleLbl="node1" presStyleIdx="6" presStyleCnt="7" custScaleX="175632" custRadScaleRad="160306" custRadScaleInc="-19667">
        <dgm:presLayoutVars>
          <dgm:bulletEnabled val="1"/>
        </dgm:presLayoutVars>
      </dgm:prSet>
      <dgm:spPr/>
      <dgm:t>
        <a:bodyPr/>
        <a:lstStyle/>
        <a:p>
          <a:endParaRPr lang="en-AU"/>
        </a:p>
      </dgm:t>
    </dgm:pt>
  </dgm:ptLst>
  <dgm:cxnLst>
    <dgm:cxn modelId="{048BF9EC-AB89-4E91-8F06-8D327AA90DBF}" type="presOf" srcId="{7F011A5F-8C2A-4673-9CA8-D4605CE584B3}" destId="{AA7C5F19-A959-4C99-AFF0-80A401FC7E51}" srcOrd="0" destOrd="0" presId="urn:microsoft.com/office/officeart/2008/layout/RadialCluster"/>
    <dgm:cxn modelId="{545F92F5-31A6-4445-A704-40728B6CA2B8}" type="presOf" srcId="{4162F9AC-E1D2-4580-ADDF-935CD36A3E0D}" destId="{11C3AE46-31F9-4A46-B119-E1D827514A52}" srcOrd="0" destOrd="0" presId="urn:microsoft.com/office/officeart/2008/layout/RadialCluster"/>
    <dgm:cxn modelId="{CCA15605-6E46-4FEC-9EB0-ACDE9E5F8A87}" type="presOf" srcId="{9CDCB012-F0FE-4760-B3B6-9A421F9DBE43}" destId="{01174C1A-162E-4725-9F2A-C2F5C1F5BF18}" srcOrd="0" destOrd="0" presId="urn:microsoft.com/office/officeart/2008/layout/RadialCluster"/>
    <dgm:cxn modelId="{FE2230ED-712C-4181-B7A2-DDD826AB62E2}" srcId="{19A0FB5B-453C-4DCC-8CF5-7A2BA3E31F84}" destId="{0EB049F8-0726-4C25-A3C8-5683762CC43D}" srcOrd="4" destOrd="0" parTransId="{8DEEE8F8-DF45-45BC-AAE8-071D7B91318C}" sibTransId="{5ED00611-E135-4645-9C12-60F7C72D4C0C}"/>
    <dgm:cxn modelId="{D9771DA7-C1DE-482E-8B1B-9525F648BA23}" srcId="{19A0FB5B-453C-4DCC-8CF5-7A2BA3E31F84}" destId="{560792BB-366C-4875-9931-3E0C188F82D2}" srcOrd="2" destOrd="0" parTransId="{7F011A5F-8C2A-4673-9CA8-D4605CE584B3}" sibTransId="{5D01C7EA-5D67-4A1C-B4E7-AC7D53588232}"/>
    <dgm:cxn modelId="{6E244518-73E9-4E78-961A-AEEB48C1A421}" srcId="{19A0FB5B-453C-4DCC-8CF5-7A2BA3E31F84}" destId="{9CDCB012-F0FE-4760-B3B6-9A421F9DBE43}" srcOrd="3" destOrd="0" parTransId="{5F7A7DF3-D5E6-440E-B929-142DE230A768}" sibTransId="{8E97A58F-E49C-4281-A75D-200B9FD90204}"/>
    <dgm:cxn modelId="{E5DCAD97-CFF4-446E-9A3D-0E47B462CFE6}" srcId="{19A0FB5B-453C-4DCC-8CF5-7A2BA3E31F84}" destId="{9FB4423B-8EF5-4DD5-A61B-28B0CCAB7DB3}" srcOrd="5" destOrd="0" parTransId="{2C2F93CF-CB0F-40A1-8E95-99875B83BC88}" sibTransId="{0DAF57D9-3370-410E-AA0C-EF7D7FD0BCFE}"/>
    <dgm:cxn modelId="{650C8F48-04AC-4B66-A264-824FCD2D6101}" type="presOf" srcId="{99A68234-07CA-4982-8BE2-81694B41B63D}" destId="{6C5BC5D8-A7B8-4CF5-B48F-5B60C5060DD1}" srcOrd="0" destOrd="0" presId="urn:microsoft.com/office/officeart/2008/layout/RadialCluster"/>
    <dgm:cxn modelId="{130284D1-D688-40EA-837D-0EB511001C90}" type="presOf" srcId="{19A0FB5B-453C-4DCC-8CF5-7A2BA3E31F84}" destId="{BBAF4487-9D18-4E76-8A8C-5DAB3C5A9700}" srcOrd="0" destOrd="0" presId="urn:microsoft.com/office/officeart/2008/layout/RadialCluster"/>
    <dgm:cxn modelId="{A63363B2-1027-46CA-A9E7-2D6D684FD5C1}" type="presOf" srcId="{5F7A7DF3-D5E6-440E-B929-142DE230A768}" destId="{EA4EE3AA-512C-4D8A-9EDD-B4390A044D6D}" srcOrd="0" destOrd="0" presId="urn:microsoft.com/office/officeart/2008/layout/RadialCluster"/>
    <dgm:cxn modelId="{D498E439-A02B-4DB9-9CFA-1B428882CC30}" type="presOf" srcId="{79E3D43D-689A-42F3-89CD-851359EF0924}" destId="{FC1D289F-9EA4-443D-9AE7-8A138BF83E1F}" srcOrd="0" destOrd="0" presId="urn:microsoft.com/office/officeart/2008/layout/RadialCluster"/>
    <dgm:cxn modelId="{2E9038E3-F416-4B36-A8D9-8D326F76F9C7}" srcId="{19A0FB5B-453C-4DCC-8CF5-7A2BA3E31F84}" destId="{873FFAFE-3463-4A93-8596-EBA163C3AB2F}" srcOrd="0" destOrd="0" parTransId="{79E3D43D-689A-42F3-89CD-851359EF0924}" sibTransId="{5A086012-1111-48B0-AE1D-D6C39331CD93}"/>
    <dgm:cxn modelId="{F636D054-C874-43B9-BF28-D42A190AB5BC}" type="presOf" srcId="{873FFAFE-3463-4A93-8596-EBA163C3AB2F}" destId="{9D260668-4182-4871-9457-08E153CB6A9A}" srcOrd="0" destOrd="0" presId="urn:microsoft.com/office/officeart/2008/layout/RadialCluster"/>
    <dgm:cxn modelId="{0AB92326-4AF3-4CB2-8FB8-9D83852E35AE}" type="presOf" srcId="{2C2F93CF-CB0F-40A1-8E95-99875B83BC88}" destId="{0B1D3854-76CF-40A7-A73B-80908284B502}" srcOrd="0" destOrd="0" presId="urn:microsoft.com/office/officeart/2008/layout/RadialCluster"/>
    <dgm:cxn modelId="{63C10D1E-76DB-41A6-BE31-5E6E6417D5FF}" type="presOf" srcId="{8DEEE8F8-DF45-45BC-AAE8-071D7B91318C}" destId="{DBEF0F55-E95C-4CF5-84AE-75408C8BF5C7}" srcOrd="0" destOrd="0" presId="urn:microsoft.com/office/officeart/2008/layout/RadialCluster"/>
    <dgm:cxn modelId="{138D5A8C-0FF3-4189-B00F-767923770166}" srcId="{0CA47DB1-593C-4317-AD31-187326E1751B}" destId="{19A0FB5B-453C-4DCC-8CF5-7A2BA3E31F84}" srcOrd="0" destOrd="0" parTransId="{F449F95C-DAC0-4A53-B695-462997DA00AF}" sibTransId="{6B97E650-0CB6-4F89-AFDC-6FD8306E8AAF}"/>
    <dgm:cxn modelId="{0392D36A-3F60-48CB-8AB4-E6A08122B2E4}" type="presOf" srcId="{560792BB-366C-4875-9931-3E0C188F82D2}" destId="{C7293941-3D60-40E7-8399-DAE05ACD8E6A}" srcOrd="0" destOrd="0" presId="urn:microsoft.com/office/officeart/2008/layout/RadialCluster"/>
    <dgm:cxn modelId="{9465E9CB-4947-4BC6-86DB-8F2714E2E5E5}" srcId="{19A0FB5B-453C-4DCC-8CF5-7A2BA3E31F84}" destId="{99A68234-07CA-4982-8BE2-81694B41B63D}" srcOrd="1" destOrd="0" parTransId="{4162F9AC-E1D2-4580-ADDF-935CD36A3E0D}" sibTransId="{68A6B1CA-8722-4214-B231-57FB98718733}"/>
    <dgm:cxn modelId="{84E12257-C22A-4E2B-847B-E70062110A5B}" type="presOf" srcId="{9FB4423B-8EF5-4DD5-A61B-28B0CCAB7DB3}" destId="{CB81A11A-3E21-4583-8445-0374352AFE80}" srcOrd="0" destOrd="0" presId="urn:microsoft.com/office/officeart/2008/layout/RadialCluster"/>
    <dgm:cxn modelId="{902777EF-31F2-4550-AB88-42A299ED1E8E}" type="presOf" srcId="{0CA47DB1-593C-4317-AD31-187326E1751B}" destId="{CDA26403-47DA-497E-8E91-E78E365BDB77}" srcOrd="0" destOrd="0" presId="urn:microsoft.com/office/officeart/2008/layout/RadialCluster"/>
    <dgm:cxn modelId="{1F2B5D82-0FB2-4AF4-ACD0-B85D96D7D334}" type="presOf" srcId="{0EB049F8-0726-4C25-A3C8-5683762CC43D}" destId="{42D9F21B-BEF8-4B00-9F59-72CCE71E8EF3}" srcOrd="0" destOrd="0" presId="urn:microsoft.com/office/officeart/2008/layout/RadialCluster"/>
    <dgm:cxn modelId="{4814AD56-07C9-4BD9-B997-522476B53D20}" type="presParOf" srcId="{CDA26403-47DA-497E-8E91-E78E365BDB77}" destId="{ABABF198-3E5A-417A-A5FF-05864DCCFC52}" srcOrd="0" destOrd="0" presId="urn:microsoft.com/office/officeart/2008/layout/RadialCluster"/>
    <dgm:cxn modelId="{182465AB-6BB7-4998-A169-2D0C6C635F29}" type="presParOf" srcId="{ABABF198-3E5A-417A-A5FF-05864DCCFC52}" destId="{BBAF4487-9D18-4E76-8A8C-5DAB3C5A9700}" srcOrd="0" destOrd="0" presId="urn:microsoft.com/office/officeart/2008/layout/RadialCluster"/>
    <dgm:cxn modelId="{F1758572-D2DC-44F8-93A9-5CAE9E991F11}" type="presParOf" srcId="{ABABF198-3E5A-417A-A5FF-05864DCCFC52}" destId="{FC1D289F-9EA4-443D-9AE7-8A138BF83E1F}" srcOrd="1" destOrd="0" presId="urn:microsoft.com/office/officeart/2008/layout/RadialCluster"/>
    <dgm:cxn modelId="{DB533DBF-E9D6-4056-9E9E-63980A17E0F1}" type="presParOf" srcId="{ABABF198-3E5A-417A-A5FF-05864DCCFC52}" destId="{9D260668-4182-4871-9457-08E153CB6A9A}" srcOrd="2" destOrd="0" presId="urn:microsoft.com/office/officeart/2008/layout/RadialCluster"/>
    <dgm:cxn modelId="{BB41E90F-5499-4D7F-A02F-47B22CC8A8C5}" type="presParOf" srcId="{ABABF198-3E5A-417A-A5FF-05864DCCFC52}" destId="{11C3AE46-31F9-4A46-B119-E1D827514A52}" srcOrd="3" destOrd="0" presId="urn:microsoft.com/office/officeart/2008/layout/RadialCluster"/>
    <dgm:cxn modelId="{CA03D9E8-833B-4A25-B982-9771F816C8EF}" type="presParOf" srcId="{ABABF198-3E5A-417A-A5FF-05864DCCFC52}" destId="{6C5BC5D8-A7B8-4CF5-B48F-5B60C5060DD1}" srcOrd="4" destOrd="0" presId="urn:microsoft.com/office/officeart/2008/layout/RadialCluster"/>
    <dgm:cxn modelId="{DBD7E79A-D92D-40E6-BBF2-EF21A744D898}" type="presParOf" srcId="{ABABF198-3E5A-417A-A5FF-05864DCCFC52}" destId="{AA7C5F19-A959-4C99-AFF0-80A401FC7E51}" srcOrd="5" destOrd="0" presId="urn:microsoft.com/office/officeart/2008/layout/RadialCluster"/>
    <dgm:cxn modelId="{3B5ACF63-562A-4E32-A7DE-44A13EBA5C77}" type="presParOf" srcId="{ABABF198-3E5A-417A-A5FF-05864DCCFC52}" destId="{C7293941-3D60-40E7-8399-DAE05ACD8E6A}" srcOrd="6" destOrd="0" presId="urn:microsoft.com/office/officeart/2008/layout/RadialCluster"/>
    <dgm:cxn modelId="{97ADF14A-FC74-4389-8A5D-972BF76B2D80}" type="presParOf" srcId="{ABABF198-3E5A-417A-A5FF-05864DCCFC52}" destId="{EA4EE3AA-512C-4D8A-9EDD-B4390A044D6D}" srcOrd="7" destOrd="0" presId="urn:microsoft.com/office/officeart/2008/layout/RadialCluster"/>
    <dgm:cxn modelId="{65B3EF85-14F7-4CAA-B126-A034B9F320DA}" type="presParOf" srcId="{ABABF198-3E5A-417A-A5FF-05864DCCFC52}" destId="{01174C1A-162E-4725-9F2A-C2F5C1F5BF18}" srcOrd="8" destOrd="0" presId="urn:microsoft.com/office/officeart/2008/layout/RadialCluster"/>
    <dgm:cxn modelId="{4E0A818B-9053-4791-BF7F-5857F5FE155E}" type="presParOf" srcId="{ABABF198-3E5A-417A-A5FF-05864DCCFC52}" destId="{DBEF0F55-E95C-4CF5-84AE-75408C8BF5C7}" srcOrd="9" destOrd="0" presId="urn:microsoft.com/office/officeart/2008/layout/RadialCluster"/>
    <dgm:cxn modelId="{828EEA19-8C1D-4321-9A77-CF8E8A74A09B}" type="presParOf" srcId="{ABABF198-3E5A-417A-A5FF-05864DCCFC52}" destId="{42D9F21B-BEF8-4B00-9F59-72CCE71E8EF3}" srcOrd="10" destOrd="0" presId="urn:microsoft.com/office/officeart/2008/layout/RadialCluster"/>
    <dgm:cxn modelId="{8E274798-1885-49DE-AC4A-B866D6620C4F}" type="presParOf" srcId="{ABABF198-3E5A-417A-A5FF-05864DCCFC52}" destId="{0B1D3854-76CF-40A7-A73B-80908284B502}" srcOrd="11" destOrd="0" presId="urn:microsoft.com/office/officeart/2008/layout/RadialCluster"/>
    <dgm:cxn modelId="{5F5E9128-33AE-45C1-B9F2-1A1623455B7B}" type="presParOf" srcId="{ABABF198-3E5A-417A-A5FF-05864DCCFC52}" destId="{CB81A11A-3E21-4583-8445-0374352AFE80}"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F4487-9D18-4E76-8A8C-5DAB3C5A9700}">
      <dsp:nvSpPr>
        <dsp:cNvPr id="0" name=""/>
        <dsp:cNvSpPr/>
      </dsp:nvSpPr>
      <dsp:spPr>
        <a:xfrm>
          <a:off x="3317956" y="1715414"/>
          <a:ext cx="2342614" cy="1470355"/>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1466850">
            <a:lnSpc>
              <a:spcPct val="90000"/>
            </a:lnSpc>
            <a:spcBef>
              <a:spcPct val="0"/>
            </a:spcBef>
            <a:spcAft>
              <a:spcPct val="35000"/>
            </a:spcAft>
          </a:pPr>
          <a:r>
            <a:rPr lang="en-AU" sz="3300" b="1" u="none" kern="1200" dirty="0" smtClean="0">
              <a:latin typeface="Berlin Sans FB" panose="020E0602020502020306" pitchFamily="34" charset="0"/>
            </a:rPr>
            <a:t>Economics</a:t>
          </a:r>
          <a:endParaRPr lang="en-AU" sz="3300" b="1" u="none" kern="1200" dirty="0">
            <a:latin typeface="Berlin Sans FB" panose="020E0602020502020306" pitchFamily="34" charset="0"/>
          </a:endParaRPr>
        </a:p>
      </dsp:txBody>
      <dsp:txXfrm>
        <a:off x="3389733" y="1787191"/>
        <a:ext cx="2199060" cy="1326801"/>
      </dsp:txXfrm>
    </dsp:sp>
    <dsp:sp modelId="{FC1D289F-9EA4-443D-9AE7-8A138BF83E1F}">
      <dsp:nvSpPr>
        <dsp:cNvPr id="0" name=""/>
        <dsp:cNvSpPr/>
      </dsp:nvSpPr>
      <dsp:spPr>
        <a:xfrm rot="16200000">
          <a:off x="4124335" y="1350486"/>
          <a:ext cx="729855" cy="0"/>
        </a:xfrm>
        <a:custGeom>
          <a:avLst/>
          <a:gdLst/>
          <a:ahLst/>
          <a:cxnLst/>
          <a:rect l="0" t="0" r="0" b="0"/>
          <a:pathLst>
            <a:path>
              <a:moveTo>
                <a:pt x="0" y="0"/>
              </a:moveTo>
              <a:lnTo>
                <a:pt x="729855" y="0"/>
              </a:lnTo>
            </a:path>
          </a:pathLst>
        </a:custGeom>
        <a:noFill/>
        <a:ln w="25400" cap="flat"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D260668-4182-4871-9457-08E153CB6A9A}">
      <dsp:nvSpPr>
        <dsp:cNvPr id="0" name=""/>
        <dsp:cNvSpPr/>
      </dsp:nvSpPr>
      <dsp:spPr>
        <a:xfrm>
          <a:off x="3780146" y="421"/>
          <a:ext cx="1418234" cy="985137"/>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AU" sz="2800" kern="1200" smtClean="0">
              <a:latin typeface="Berlin Sans FB" panose="020E0602020502020306" pitchFamily="34" charset="0"/>
            </a:rPr>
            <a:t>Scarcity</a:t>
          </a:r>
          <a:endParaRPr lang="en-AU" sz="2800" kern="1200" dirty="0">
            <a:latin typeface="Berlin Sans FB" panose="020E0602020502020306" pitchFamily="34" charset="0"/>
          </a:endParaRPr>
        </a:p>
      </dsp:txBody>
      <dsp:txXfrm>
        <a:off x="3828236" y="48511"/>
        <a:ext cx="1322054" cy="888957"/>
      </dsp:txXfrm>
    </dsp:sp>
    <dsp:sp modelId="{11C3AE46-31F9-4A46-B119-E1D827514A52}">
      <dsp:nvSpPr>
        <dsp:cNvPr id="0" name=""/>
        <dsp:cNvSpPr/>
      </dsp:nvSpPr>
      <dsp:spPr>
        <a:xfrm rot="20082114">
          <a:off x="5612955" y="1684802"/>
          <a:ext cx="992973" cy="0"/>
        </a:xfrm>
        <a:custGeom>
          <a:avLst/>
          <a:gdLst/>
          <a:ahLst/>
          <a:cxnLst/>
          <a:rect l="0" t="0" r="0" b="0"/>
          <a:pathLst>
            <a:path>
              <a:moveTo>
                <a:pt x="0" y="0"/>
              </a:moveTo>
              <a:lnTo>
                <a:pt x="992973" y="0"/>
              </a:lnTo>
            </a:path>
          </a:pathLst>
        </a:custGeom>
        <a:noFill/>
        <a:ln w="25400" cap="flat"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C5BC5D8-A7B8-4CF5-B48F-5B60C5060DD1}">
      <dsp:nvSpPr>
        <dsp:cNvPr id="0" name=""/>
        <dsp:cNvSpPr/>
      </dsp:nvSpPr>
      <dsp:spPr>
        <a:xfrm>
          <a:off x="6558314" y="622465"/>
          <a:ext cx="1513171" cy="985137"/>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3660" tIns="73660" rIns="73660" bIns="73660" numCol="1" spcCol="1270" anchor="ctr" anchorCtr="0">
          <a:noAutofit/>
        </a:bodyPr>
        <a:lstStyle/>
        <a:p>
          <a:pPr lvl="0" algn="ctr" defTabSz="1289050">
            <a:lnSpc>
              <a:spcPct val="90000"/>
            </a:lnSpc>
            <a:spcBef>
              <a:spcPct val="0"/>
            </a:spcBef>
            <a:spcAft>
              <a:spcPct val="35000"/>
            </a:spcAft>
          </a:pPr>
          <a:r>
            <a:rPr lang="en-AU" sz="2900" kern="1200" smtClean="0">
              <a:latin typeface="Berlin Sans FB" panose="020E0602020502020306" pitchFamily="34" charset="0"/>
            </a:rPr>
            <a:t>Making choices </a:t>
          </a:r>
          <a:endParaRPr lang="en-AU" sz="2900" kern="1200" dirty="0">
            <a:latin typeface="Berlin Sans FB" panose="020E0602020502020306" pitchFamily="34" charset="0"/>
          </a:endParaRPr>
        </a:p>
      </dsp:txBody>
      <dsp:txXfrm>
        <a:off x="6606404" y="670555"/>
        <a:ext cx="1416991" cy="888957"/>
      </dsp:txXfrm>
    </dsp:sp>
    <dsp:sp modelId="{AA7C5F19-A959-4C99-AFF0-80A401FC7E51}">
      <dsp:nvSpPr>
        <dsp:cNvPr id="0" name=""/>
        <dsp:cNvSpPr/>
      </dsp:nvSpPr>
      <dsp:spPr>
        <a:xfrm rot="1428894">
          <a:off x="5614019" y="3188319"/>
          <a:ext cx="1093434" cy="0"/>
        </a:xfrm>
        <a:custGeom>
          <a:avLst/>
          <a:gdLst/>
          <a:ahLst/>
          <a:cxnLst/>
          <a:rect l="0" t="0" r="0" b="0"/>
          <a:pathLst>
            <a:path>
              <a:moveTo>
                <a:pt x="0" y="0"/>
              </a:moveTo>
              <a:lnTo>
                <a:pt x="1093434" y="0"/>
              </a:lnTo>
            </a:path>
          </a:pathLst>
        </a:custGeom>
        <a:noFill/>
        <a:ln w="25400" cap="flat"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7293941-3D60-40E7-8399-DAE05ACD8E6A}">
      <dsp:nvSpPr>
        <dsp:cNvPr id="0" name=""/>
        <dsp:cNvSpPr/>
      </dsp:nvSpPr>
      <dsp:spPr>
        <a:xfrm>
          <a:off x="6660904" y="3234045"/>
          <a:ext cx="1549099" cy="1033774"/>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AU" sz="1900" kern="1200" smtClean="0">
              <a:latin typeface="Berlin Sans FB" panose="020E0602020502020306" pitchFamily="34" charset="0"/>
            </a:rPr>
            <a:t>Specialisation &amp; Trade</a:t>
          </a:r>
          <a:endParaRPr lang="en-AU" sz="1900" kern="1200" dirty="0">
            <a:latin typeface="Berlin Sans FB" panose="020E0602020502020306" pitchFamily="34" charset="0"/>
          </a:endParaRPr>
        </a:p>
      </dsp:txBody>
      <dsp:txXfrm>
        <a:off x="6711369" y="3284510"/>
        <a:ext cx="1448169" cy="932844"/>
      </dsp:txXfrm>
    </dsp:sp>
    <dsp:sp modelId="{EA4EE3AA-512C-4D8A-9EDD-B4390A044D6D}">
      <dsp:nvSpPr>
        <dsp:cNvPr id="0" name=""/>
        <dsp:cNvSpPr/>
      </dsp:nvSpPr>
      <dsp:spPr>
        <a:xfrm rot="5400000">
          <a:off x="4124335" y="3550697"/>
          <a:ext cx="729855" cy="0"/>
        </a:xfrm>
        <a:custGeom>
          <a:avLst/>
          <a:gdLst/>
          <a:ahLst/>
          <a:cxnLst/>
          <a:rect l="0" t="0" r="0" b="0"/>
          <a:pathLst>
            <a:path>
              <a:moveTo>
                <a:pt x="0" y="0"/>
              </a:moveTo>
              <a:lnTo>
                <a:pt x="729855" y="0"/>
              </a:lnTo>
            </a:path>
          </a:pathLst>
        </a:custGeom>
        <a:noFill/>
        <a:ln w="25400" cap="flat"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1174C1A-162E-4725-9F2A-C2F5C1F5BF18}">
      <dsp:nvSpPr>
        <dsp:cNvPr id="0" name=""/>
        <dsp:cNvSpPr/>
      </dsp:nvSpPr>
      <dsp:spPr>
        <a:xfrm>
          <a:off x="3471216" y="3915624"/>
          <a:ext cx="2036093" cy="985137"/>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AU" sz="2000" kern="1200" smtClean="0">
              <a:latin typeface="Berlin Sans FB" panose="020E0602020502020306" pitchFamily="34" charset="0"/>
            </a:rPr>
            <a:t>Interdependence </a:t>
          </a:r>
          <a:endParaRPr lang="en-AU" sz="2000" kern="1200" dirty="0">
            <a:latin typeface="Berlin Sans FB" panose="020E0602020502020306" pitchFamily="34" charset="0"/>
          </a:endParaRPr>
        </a:p>
      </dsp:txBody>
      <dsp:txXfrm>
        <a:off x="3519306" y="3963714"/>
        <a:ext cx="1939913" cy="888957"/>
      </dsp:txXfrm>
    </dsp:sp>
    <dsp:sp modelId="{DBEF0F55-E95C-4CF5-84AE-75408C8BF5C7}">
      <dsp:nvSpPr>
        <dsp:cNvPr id="0" name=""/>
        <dsp:cNvSpPr/>
      </dsp:nvSpPr>
      <dsp:spPr>
        <a:xfrm rot="9548928">
          <a:off x="2113716" y="3118303"/>
          <a:ext cx="1245008" cy="0"/>
        </a:xfrm>
        <a:custGeom>
          <a:avLst/>
          <a:gdLst/>
          <a:ahLst/>
          <a:cxnLst/>
          <a:rect l="0" t="0" r="0" b="0"/>
          <a:pathLst>
            <a:path>
              <a:moveTo>
                <a:pt x="0" y="0"/>
              </a:moveTo>
              <a:lnTo>
                <a:pt x="1245008" y="0"/>
              </a:lnTo>
            </a:path>
          </a:pathLst>
        </a:custGeom>
        <a:noFill/>
        <a:ln w="25400" cap="flat"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2D9F21B-BEF8-4B00-9F59-72CCE71E8EF3}">
      <dsp:nvSpPr>
        <dsp:cNvPr id="0" name=""/>
        <dsp:cNvSpPr/>
      </dsp:nvSpPr>
      <dsp:spPr>
        <a:xfrm>
          <a:off x="763549" y="3112204"/>
          <a:ext cx="1390936" cy="985137"/>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AU" sz="2100" kern="1200" dirty="0" smtClean="0">
              <a:latin typeface="Berlin Sans FB" panose="020E0602020502020306" pitchFamily="34" charset="0"/>
            </a:rPr>
            <a:t>Allocation &amp; Markets</a:t>
          </a:r>
          <a:endParaRPr lang="en-AU" sz="2100" kern="1200" dirty="0">
            <a:latin typeface="Berlin Sans FB" panose="020E0602020502020306" pitchFamily="34" charset="0"/>
          </a:endParaRPr>
        </a:p>
      </dsp:txBody>
      <dsp:txXfrm>
        <a:off x="811639" y="3160294"/>
        <a:ext cx="1294756" cy="888957"/>
      </dsp:txXfrm>
    </dsp:sp>
    <dsp:sp modelId="{0B1D3854-76CF-40A7-A73B-80908284B502}">
      <dsp:nvSpPr>
        <dsp:cNvPr id="0" name=""/>
        <dsp:cNvSpPr/>
      </dsp:nvSpPr>
      <dsp:spPr>
        <a:xfrm rot="12245994">
          <a:off x="2450214" y="1741408"/>
          <a:ext cx="907283" cy="0"/>
        </a:xfrm>
        <a:custGeom>
          <a:avLst/>
          <a:gdLst/>
          <a:ahLst/>
          <a:cxnLst/>
          <a:rect l="0" t="0" r="0" b="0"/>
          <a:pathLst>
            <a:path>
              <a:moveTo>
                <a:pt x="0" y="0"/>
              </a:moveTo>
              <a:lnTo>
                <a:pt x="907283" y="0"/>
              </a:lnTo>
            </a:path>
          </a:pathLst>
        </a:custGeom>
        <a:noFill/>
        <a:ln w="25400" cap="flat"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B81A11A-3E21-4583-8445-0374352AFE80}">
      <dsp:nvSpPr>
        <dsp:cNvPr id="0" name=""/>
        <dsp:cNvSpPr/>
      </dsp:nvSpPr>
      <dsp:spPr>
        <a:xfrm>
          <a:off x="759538" y="676624"/>
          <a:ext cx="1730217" cy="985137"/>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755650">
            <a:lnSpc>
              <a:spcPct val="90000"/>
            </a:lnSpc>
            <a:spcBef>
              <a:spcPct val="0"/>
            </a:spcBef>
            <a:spcAft>
              <a:spcPct val="35000"/>
            </a:spcAft>
          </a:pPr>
          <a:r>
            <a:rPr lang="en-AU" sz="1700" kern="1200" dirty="0" smtClean="0">
              <a:latin typeface="Berlin Sans FB" panose="020E0602020502020306" pitchFamily="34" charset="0"/>
            </a:rPr>
            <a:t>Economic Performance &amp; Living Standards </a:t>
          </a:r>
          <a:endParaRPr lang="en-AU" sz="1700" kern="1200" dirty="0">
            <a:latin typeface="Berlin Sans FB" panose="020E0602020502020306" pitchFamily="34" charset="0"/>
          </a:endParaRPr>
        </a:p>
      </dsp:txBody>
      <dsp:txXfrm>
        <a:off x="807628" y="724714"/>
        <a:ext cx="1634037" cy="88895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9744874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2456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smtClean="0"/>
              <a:t>It means that if we want to achieve something we have to work and try our best to achieved it.</a:t>
            </a:r>
            <a:br>
              <a:rPr lang="en-AU" sz="1100" dirty="0" smtClean="0"/>
            </a:br>
            <a:r>
              <a:rPr lang="en-AU" sz="1100" smtClean="0"/>
              <a:t>Other people are just thinking of their success in the future that is close to impossible to happen.</a:t>
            </a:r>
            <a:endParaRPr lang="en-AU" smtClean="0"/>
          </a:p>
          <a:p>
            <a:pPr lvl="0">
              <a:spcBef>
                <a:spcPts val="0"/>
              </a:spcBef>
              <a:buNone/>
            </a:pPr>
            <a:endParaRPr dirty="0"/>
          </a:p>
        </p:txBody>
      </p:sp>
    </p:spTree>
    <p:extLst>
      <p:ext uri="{BB962C8B-B14F-4D97-AF65-F5344CB8AC3E}">
        <p14:creationId xmlns:p14="http://schemas.microsoft.com/office/powerpoint/2010/main" val="46162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73179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25081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15913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612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2543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0996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49804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9026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126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9963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kern="1200" dirty="0" smtClean="0">
                <a:solidFill>
                  <a:schemeClr val="tx1"/>
                </a:solidFill>
                <a:effectLst/>
                <a:latin typeface="+mn-lt"/>
                <a:ea typeface="+mn-ea"/>
                <a:cs typeface="+mn-cs"/>
              </a:rPr>
              <a:t>This speaks to the concept of resilience. No matter how many times you get knocked down, you get up again. There are no quick fixes in life and anything of real worth will necessarily take much struggle and perseverance. Success does not have to be fast—what’s more important is that one simply does their absolute best and remains persistent.</a:t>
            </a:r>
          </a:p>
          <a:p>
            <a:pPr lvl="0">
              <a:spcBef>
                <a:spcPts val="0"/>
              </a:spcBef>
              <a:buNone/>
            </a:pPr>
            <a:endParaRPr dirty="0"/>
          </a:p>
        </p:txBody>
      </p:sp>
    </p:spTree>
    <p:extLst>
      <p:ext uri="{BB962C8B-B14F-4D97-AF65-F5344CB8AC3E}">
        <p14:creationId xmlns:p14="http://schemas.microsoft.com/office/powerpoint/2010/main" val="1620692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smtClean="0"/>
              <a:t>It means that if we want to achieve something we have to work and try our best to achieved it.</a:t>
            </a:r>
            <a:br>
              <a:rPr lang="en-AU" sz="1100" dirty="0" smtClean="0"/>
            </a:br>
            <a:r>
              <a:rPr lang="en-AU" sz="1100" dirty="0" smtClean="0"/>
              <a:t>Other people are just thinking of their success in the future that is close to impossible to happen.</a:t>
            </a:r>
            <a:endParaRPr lang="en-AU" dirty="0" smtClean="0"/>
          </a:p>
          <a:p>
            <a:pPr lvl="0">
              <a:spcBef>
                <a:spcPts val="0"/>
              </a:spcBef>
              <a:buNone/>
            </a:pPr>
            <a:endParaRPr dirty="0"/>
          </a:p>
        </p:txBody>
      </p:sp>
    </p:spTree>
    <p:extLst>
      <p:ext uri="{BB962C8B-B14F-4D97-AF65-F5344CB8AC3E}">
        <p14:creationId xmlns:p14="http://schemas.microsoft.com/office/powerpoint/2010/main" val="2538594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pic>
        <p:nvPicPr>
          <p:cNvPr id="9" name="Shape 9"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 name="Shape 10"/>
          <p:cNvSpPr/>
          <p:nvPr/>
        </p:nvSpPr>
        <p:spPr>
          <a:xfrm>
            <a:off x="1315275" y="9212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1" name="Shape 11"/>
          <p:cNvSpPr/>
          <p:nvPr/>
        </p:nvSpPr>
        <p:spPr>
          <a:xfrm>
            <a:off x="1010475" y="616425"/>
            <a:ext cx="6411650" cy="3910600"/>
          </a:xfrm>
          <a:custGeom>
            <a:avLst/>
            <a:gdLst/>
            <a:ahLst/>
            <a:cxnLst/>
            <a:rect l="0" t="0" r="0" b="0"/>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lg" len="lg"/>
            <a:tailEnd type="none" w="lg" len="lg"/>
          </a:ln>
        </p:spPr>
      </p:sp>
      <p:sp>
        <p:nvSpPr>
          <p:cNvPr id="12" name="Shape 12"/>
          <p:cNvSpPr txBox="1">
            <a:spLocks noGrp="1"/>
          </p:cNvSpPr>
          <p:nvPr>
            <p:ph type="ctrTitle"/>
          </p:nvPr>
        </p:nvSpPr>
        <p:spPr>
          <a:xfrm>
            <a:off x="2572125" y="2068625"/>
            <a:ext cx="4271700" cy="1159800"/>
          </a:xfrm>
          <a:prstGeom prst="rect">
            <a:avLst/>
          </a:prstGeom>
        </p:spPr>
        <p:txBody>
          <a:bodyPr wrap="square" lIns="91425" tIns="91425" rIns="91425" bIns="91425" anchor="ctr"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567719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835194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48432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336081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56086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773602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011640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889042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54584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3"/>
        <p:cNvGrpSpPr/>
        <p:nvPr/>
      </p:nvGrpSpPr>
      <p:grpSpPr>
        <a:xfrm>
          <a:off x="0" y="0"/>
          <a:ext cx="0" cy="0"/>
          <a:chOff x="0" y="0"/>
          <a:chExt cx="0" cy="0"/>
        </a:xfrm>
      </p:grpSpPr>
      <p:pic>
        <p:nvPicPr>
          <p:cNvPr id="14" name="Shape 14"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5" name="Shape 15"/>
          <p:cNvSpPr/>
          <p:nvPr/>
        </p:nvSpPr>
        <p:spPr>
          <a:xfrm rot="169468" flipH="1">
            <a:off x="3608972" y="646196"/>
            <a:ext cx="5247975" cy="3809532"/>
          </a:xfrm>
          <a:prstGeom prst="wedgeEllipseCallout">
            <a:avLst>
              <a:gd name="adj1" fmla="val -42509"/>
              <a:gd name="adj2" fmla="val 62980"/>
            </a:avLst>
          </a:prstGeom>
          <a:solidFill>
            <a:srgbClr val="001936">
              <a:alpha val="21920"/>
            </a:srgbClr>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rot="169468" flipH="1">
            <a:off x="3380372" y="417596"/>
            <a:ext cx="5247975" cy="3809532"/>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7" name="Shape 17"/>
          <p:cNvSpPr txBox="1">
            <a:spLocks noGrp="1"/>
          </p:cNvSpPr>
          <p:nvPr>
            <p:ph type="ctrTitle"/>
          </p:nvPr>
        </p:nvSpPr>
        <p:spPr>
          <a:xfrm>
            <a:off x="4101125" y="1659550"/>
            <a:ext cx="3767400" cy="1159800"/>
          </a:xfrm>
          <a:prstGeom prst="rect">
            <a:avLst/>
          </a:prstGeom>
        </p:spPr>
        <p:txBody>
          <a:bodyPr wrap="square" lIns="91425" tIns="91425" rIns="91425" bIns="91425" anchor="b"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8" name="Shape 18"/>
          <p:cNvSpPr txBox="1">
            <a:spLocks noGrp="1"/>
          </p:cNvSpPr>
          <p:nvPr>
            <p:ph type="subTitle" idx="1"/>
          </p:nvPr>
        </p:nvSpPr>
        <p:spPr>
          <a:xfrm>
            <a:off x="4101125" y="2687651"/>
            <a:ext cx="3767400" cy="784800"/>
          </a:xfrm>
          <a:prstGeom prst="rect">
            <a:avLst/>
          </a:prstGeom>
        </p:spPr>
        <p:txBody>
          <a:bodyPr wrap="square" lIns="91425" tIns="91425" rIns="91425" bIns="91425" anchor="t" anchorCtr="0"/>
          <a:lstStyle>
            <a:lvl1pPr lvl="0" algn="ctr" rtl="0">
              <a:spcBef>
                <a:spcPts val="0"/>
              </a:spcBef>
              <a:buClr>
                <a:srgbClr val="000000"/>
              </a:buClr>
              <a:buSzPct val="100000"/>
              <a:buNone/>
              <a:defRPr sz="1800">
                <a:solidFill>
                  <a:srgbClr val="000000"/>
                </a:solidFill>
              </a:defRPr>
            </a:lvl1pPr>
            <a:lvl2pPr lvl="1" algn="ctr" rtl="0">
              <a:spcBef>
                <a:spcPts val="0"/>
              </a:spcBef>
              <a:buClr>
                <a:srgbClr val="000000"/>
              </a:buClr>
              <a:buSzPct val="100000"/>
              <a:buNone/>
              <a:defRPr sz="1800">
                <a:solidFill>
                  <a:srgbClr val="000000"/>
                </a:solidFill>
              </a:defRPr>
            </a:lvl2pPr>
            <a:lvl3pPr lvl="2" algn="ctr" rtl="0">
              <a:spcBef>
                <a:spcPts val="0"/>
              </a:spcBef>
              <a:buClr>
                <a:srgbClr val="000000"/>
              </a:buClr>
              <a:buSzPct val="100000"/>
              <a:buNone/>
              <a:defRPr sz="1800">
                <a:solidFill>
                  <a:srgbClr val="000000"/>
                </a:solidFill>
              </a:defRPr>
            </a:lvl3pPr>
            <a:lvl4pPr lvl="3" algn="ctr" rtl="0">
              <a:spcBef>
                <a:spcPts val="0"/>
              </a:spcBef>
              <a:buClr>
                <a:srgbClr val="000000"/>
              </a:buClr>
              <a:buNone/>
              <a:defRPr>
                <a:solidFill>
                  <a:srgbClr val="000000"/>
                </a:solidFill>
              </a:defRPr>
            </a:lvl4pPr>
            <a:lvl5pPr lvl="4" algn="ctr" rtl="0">
              <a:spcBef>
                <a:spcPts val="0"/>
              </a:spcBef>
              <a:buClr>
                <a:srgbClr val="000000"/>
              </a:buClr>
              <a:buNone/>
              <a:defRPr>
                <a:solidFill>
                  <a:srgbClr val="000000"/>
                </a:solidFill>
              </a:defRPr>
            </a:lvl5pPr>
            <a:lvl6pPr lvl="5" algn="ctr" rtl="0">
              <a:spcBef>
                <a:spcPts val="0"/>
              </a:spcBef>
              <a:buClr>
                <a:srgbClr val="000000"/>
              </a:buClr>
              <a:buNone/>
              <a:defRPr>
                <a:solidFill>
                  <a:srgbClr val="000000"/>
                </a:solidFill>
              </a:defRPr>
            </a:lvl6pPr>
            <a:lvl7pPr lvl="6" algn="ctr" rtl="0">
              <a:spcBef>
                <a:spcPts val="0"/>
              </a:spcBef>
              <a:buClr>
                <a:srgbClr val="000000"/>
              </a:buClr>
              <a:buNone/>
              <a:defRPr>
                <a:solidFill>
                  <a:srgbClr val="000000"/>
                </a:solidFill>
              </a:defRPr>
            </a:lvl7pPr>
            <a:lvl8pPr lvl="7" algn="ctr" rtl="0">
              <a:spcBef>
                <a:spcPts val="0"/>
              </a:spcBef>
              <a:buClr>
                <a:srgbClr val="000000"/>
              </a:buClr>
              <a:buNone/>
              <a:defRPr>
                <a:solidFill>
                  <a:srgbClr val="000000"/>
                </a:solidFill>
              </a:defRPr>
            </a:lvl8pPr>
            <a:lvl9pPr lvl="8" algn="ctr" rtl="0">
              <a:spcBef>
                <a:spcPts val="0"/>
              </a:spcBef>
              <a:buClr>
                <a:srgbClr val="000000"/>
              </a:buClr>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19"/>
        <p:cNvGrpSpPr/>
        <p:nvPr/>
      </p:nvGrpSpPr>
      <p:grpSpPr>
        <a:xfrm>
          <a:off x="0" y="0"/>
          <a:ext cx="0" cy="0"/>
          <a:chOff x="0" y="0"/>
          <a:chExt cx="0" cy="0"/>
        </a:xfrm>
      </p:grpSpPr>
      <p:pic>
        <p:nvPicPr>
          <p:cNvPr id="20" name="Shape 20" descr="comic-02.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1" name="Shape 21"/>
          <p:cNvSpPr/>
          <p:nvPr/>
        </p:nvSpPr>
        <p:spPr>
          <a:xfrm>
            <a:off x="1992350" y="37775"/>
            <a:ext cx="5616577" cy="5220440"/>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22" name="Shape 22"/>
          <p:cNvSpPr/>
          <p:nvPr/>
        </p:nvSpPr>
        <p:spPr>
          <a:xfrm>
            <a:off x="1763750" y="-114625"/>
            <a:ext cx="5616577" cy="5220440"/>
          </a:xfrm>
          <a:custGeom>
            <a:avLst/>
            <a:gdLst/>
            <a:ahLst/>
            <a:cxnLst/>
            <a:rect l="0" t="0" r="0" b="0"/>
            <a:pathLst>
              <a:path w="114788" h="106692" extrusionOk="0">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w="76200" cap="flat" cmpd="sng">
            <a:solidFill>
              <a:srgbClr val="000000"/>
            </a:solidFill>
            <a:prstDash val="solid"/>
            <a:miter lim="8000"/>
            <a:headEnd type="none" w="lg" len="lg"/>
            <a:tailEnd type="none" w="lg" len="lg"/>
          </a:ln>
        </p:spPr>
      </p:sp>
      <p:sp>
        <p:nvSpPr>
          <p:cNvPr id="23" name="Shape 23"/>
          <p:cNvSpPr txBox="1">
            <a:spLocks noGrp="1"/>
          </p:cNvSpPr>
          <p:nvPr>
            <p:ph type="body" idx="1"/>
          </p:nvPr>
        </p:nvSpPr>
        <p:spPr>
          <a:xfrm>
            <a:off x="2905800" y="2161800"/>
            <a:ext cx="3332400" cy="819900"/>
          </a:xfrm>
          <a:prstGeom prst="rect">
            <a:avLst/>
          </a:prstGeom>
        </p:spPr>
        <p:txBody>
          <a:bodyPr wrap="square" lIns="91425" tIns="91425" rIns="91425" bIns="91425" anchor="ctr" anchorCtr="0"/>
          <a:lstStyle>
            <a:lvl1pPr lvl="0" algn="ctr" rtl="0">
              <a:spcBef>
                <a:spcPts val="0"/>
              </a:spcBef>
              <a:buClr>
                <a:srgbClr val="000000"/>
              </a:buClr>
              <a:buSzPct val="100000"/>
              <a:buFont typeface="Bangers"/>
              <a:defRPr sz="2400">
                <a:solidFill>
                  <a:srgbClr val="000000"/>
                </a:solidFill>
                <a:latin typeface="Bangers"/>
                <a:ea typeface="Bangers"/>
                <a:cs typeface="Bangers"/>
                <a:sym typeface="Bangers"/>
              </a:defRPr>
            </a:lvl1pPr>
            <a:lvl2pPr lvl="1" algn="ctr" rtl="0">
              <a:spcBef>
                <a:spcPts val="0"/>
              </a:spcBef>
              <a:buClr>
                <a:srgbClr val="000000"/>
              </a:buClr>
              <a:buFont typeface="Bangers"/>
              <a:defRPr>
                <a:solidFill>
                  <a:srgbClr val="000000"/>
                </a:solidFill>
                <a:latin typeface="Bangers"/>
                <a:ea typeface="Bangers"/>
                <a:cs typeface="Bangers"/>
                <a:sym typeface="Bangers"/>
              </a:defRPr>
            </a:lvl2pPr>
            <a:lvl3pPr lvl="2" algn="ctr" rtl="0">
              <a:spcBef>
                <a:spcPts val="0"/>
              </a:spcBef>
              <a:buClr>
                <a:srgbClr val="000000"/>
              </a:buClr>
              <a:buFont typeface="Bangers"/>
              <a:defRPr>
                <a:solidFill>
                  <a:srgbClr val="000000"/>
                </a:solidFill>
                <a:latin typeface="Bangers"/>
                <a:ea typeface="Bangers"/>
                <a:cs typeface="Bangers"/>
                <a:sym typeface="Bangers"/>
              </a:defRPr>
            </a:lvl3pPr>
            <a:lvl4pPr lvl="3" algn="ctr" rtl="0">
              <a:spcBef>
                <a:spcPts val="0"/>
              </a:spcBef>
              <a:buClr>
                <a:srgbClr val="000000"/>
              </a:buClr>
              <a:buSzPct val="100000"/>
              <a:buFont typeface="Bangers"/>
              <a:defRPr sz="2400">
                <a:solidFill>
                  <a:srgbClr val="000000"/>
                </a:solidFill>
                <a:latin typeface="Bangers"/>
                <a:ea typeface="Bangers"/>
                <a:cs typeface="Bangers"/>
                <a:sym typeface="Bangers"/>
              </a:defRPr>
            </a:lvl4pPr>
            <a:lvl5pPr lvl="4" algn="ctr" rtl="0">
              <a:spcBef>
                <a:spcPts val="0"/>
              </a:spcBef>
              <a:buClr>
                <a:srgbClr val="000000"/>
              </a:buClr>
              <a:buSzPct val="100000"/>
              <a:buFont typeface="Bangers"/>
              <a:defRPr sz="2400">
                <a:solidFill>
                  <a:srgbClr val="000000"/>
                </a:solidFill>
                <a:latin typeface="Bangers"/>
                <a:ea typeface="Bangers"/>
                <a:cs typeface="Bangers"/>
                <a:sym typeface="Bangers"/>
              </a:defRPr>
            </a:lvl5pPr>
            <a:lvl6pPr lvl="5" algn="ctr" rtl="0">
              <a:spcBef>
                <a:spcPts val="0"/>
              </a:spcBef>
              <a:buClr>
                <a:srgbClr val="000000"/>
              </a:buClr>
              <a:buSzPct val="100000"/>
              <a:buFont typeface="Bangers"/>
              <a:defRPr sz="2400">
                <a:solidFill>
                  <a:srgbClr val="000000"/>
                </a:solidFill>
                <a:latin typeface="Bangers"/>
                <a:ea typeface="Bangers"/>
                <a:cs typeface="Bangers"/>
                <a:sym typeface="Bangers"/>
              </a:defRPr>
            </a:lvl6pPr>
            <a:lvl7pPr lvl="6" algn="ctr" rtl="0">
              <a:spcBef>
                <a:spcPts val="0"/>
              </a:spcBef>
              <a:buClr>
                <a:srgbClr val="000000"/>
              </a:buClr>
              <a:buSzPct val="100000"/>
              <a:buFont typeface="Bangers"/>
              <a:defRPr sz="2400">
                <a:solidFill>
                  <a:srgbClr val="000000"/>
                </a:solidFill>
                <a:latin typeface="Bangers"/>
                <a:ea typeface="Bangers"/>
                <a:cs typeface="Bangers"/>
                <a:sym typeface="Bangers"/>
              </a:defRPr>
            </a:lvl7pPr>
            <a:lvl8pPr lvl="7" algn="ctr" rtl="0">
              <a:spcBef>
                <a:spcPts val="0"/>
              </a:spcBef>
              <a:buClr>
                <a:srgbClr val="000000"/>
              </a:buClr>
              <a:buSzPct val="100000"/>
              <a:buFont typeface="Bangers"/>
              <a:defRPr sz="2400">
                <a:solidFill>
                  <a:srgbClr val="000000"/>
                </a:solidFill>
                <a:latin typeface="Bangers"/>
                <a:ea typeface="Bangers"/>
                <a:cs typeface="Bangers"/>
                <a:sym typeface="Bangers"/>
              </a:defRPr>
            </a:lvl8pPr>
            <a:lvl9pPr lvl="8" algn="ctr">
              <a:spcBef>
                <a:spcPts val="0"/>
              </a:spcBef>
              <a:buClr>
                <a:srgbClr val="000000"/>
              </a:buClr>
              <a:buSzPct val="100000"/>
              <a:buFont typeface="Bangers"/>
              <a:defRPr sz="2400">
                <a:solidFill>
                  <a:srgbClr val="000000"/>
                </a:solidFill>
                <a:latin typeface="Bangers"/>
                <a:ea typeface="Bangers"/>
                <a:cs typeface="Bangers"/>
                <a:sym typeface="Banger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4"/>
        <p:cNvGrpSpPr/>
        <p:nvPr/>
      </p:nvGrpSpPr>
      <p:grpSpPr>
        <a:xfrm>
          <a:off x="0" y="0"/>
          <a:ext cx="0" cy="0"/>
          <a:chOff x="0" y="0"/>
          <a:chExt cx="0" cy="0"/>
        </a:xfrm>
      </p:grpSpPr>
      <p:pic>
        <p:nvPicPr>
          <p:cNvPr id="25" name="Shape 25"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6" name="Shape 26"/>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27" name="Shape 27"/>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28" name="Shape 28"/>
          <p:cNvSpPr txBox="1">
            <a:spLocks noGrp="1"/>
          </p:cNvSpPr>
          <p:nvPr>
            <p:ph type="title"/>
          </p:nvPr>
        </p:nvSpPr>
        <p:spPr>
          <a:xfrm rot="161729">
            <a:off x="976261" y="876906"/>
            <a:ext cx="7029878" cy="76013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body" idx="1"/>
          </p:nvPr>
        </p:nvSpPr>
        <p:spPr>
          <a:xfrm>
            <a:off x="1052050" y="1545942"/>
            <a:ext cx="7710900" cy="33036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0"/>
        <p:cNvGrpSpPr/>
        <p:nvPr/>
      </p:nvGrpSpPr>
      <p:grpSpPr>
        <a:xfrm>
          <a:off x="0" y="0"/>
          <a:ext cx="0" cy="0"/>
          <a:chOff x="0" y="0"/>
          <a:chExt cx="0" cy="0"/>
        </a:xfrm>
      </p:grpSpPr>
      <p:pic>
        <p:nvPicPr>
          <p:cNvPr id="31" name="Shape 31"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2" name="Shape 32"/>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3" name="Shape 33"/>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34" name="Shape 34"/>
          <p:cNvSpPr txBox="1">
            <a:spLocks noGrp="1"/>
          </p:cNvSpPr>
          <p:nvPr>
            <p:ph type="title"/>
          </p:nvPr>
        </p:nvSpPr>
        <p:spPr>
          <a:xfrm rot="161729">
            <a:off x="976261" y="876906"/>
            <a:ext cx="7029878" cy="76013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1073625" y="1550125"/>
            <a:ext cx="3396300" cy="26661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
        <p:nvSpPr>
          <p:cNvPr id="36" name="Shape 36"/>
          <p:cNvSpPr txBox="1">
            <a:spLocks noGrp="1"/>
          </p:cNvSpPr>
          <p:nvPr>
            <p:ph type="body" idx="2"/>
          </p:nvPr>
        </p:nvSpPr>
        <p:spPr>
          <a:xfrm>
            <a:off x="4674251" y="1550125"/>
            <a:ext cx="3396300" cy="2666100"/>
          </a:xfrm>
          <a:prstGeom prst="rect">
            <a:avLst/>
          </a:prstGeom>
        </p:spPr>
        <p:txBody>
          <a:bodyPr wrap="square" lIns="91425" tIns="91425" rIns="91425" bIns="91425" anchor="t" anchorCtr="0"/>
          <a:lstStyle>
            <a:lvl1pPr lvl="0">
              <a:spcBef>
                <a:spcPts val="0"/>
              </a:spcBef>
              <a:buSzPct val="100000"/>
              <a:defRPr sz="2200"/>
            </a:lvl1pPr>
            <a:lvl2pPr lvl="1">
              <a:spcBef>
                <a:spcPts val="0"/>
              </a:spcBef>
              <a:buSzPct val="100000"/>
              <a:defRPr sz="2200"/>
            </a:lvl2pPr>
            <a:lvl3pPr lvl="2">
              <a:spcBef>
                <a:spcPts val="0"/>
              </a:spcBef>
              <a:buSzPct val="100000"/>
              <a:defRPr sz="2200"/>
            </a:lvl3pPr>
            <a:lvl4pPr lvl="3">
              <a:spcBef>
                <a:spcPts val="0"/>
              </a:spcBef>
              <a:buSzPct val="100000"/>
              <a:defRPr sz="2200"/>
            </a:lvl4pPr>
            <a:lvl5pPr lvl="4">
              <a:spcBef>
                <a:spcPts val="0"/>
              </a:spcBef>
              <a:buSzPct val="100000"/>
              <a:defRPr sz="2200"/>
            </a:lvl5pPr>
            <a:lvl6pPr lvl="5">
              <a:spcBef>
                <a:spcPts val="0"/>
              </a:spcBef>
              <a:buSzPct val="100000"/>
              <a:defRPr sz="2200"/>
            </a:lvl6pPr>
            <a:lvl7pPr lvl="6">
              <a:spcBef>
                <a:spcPts val="0"/>
              </a:spcBef>
              <a:buSzPct val="100000"/>
              <a:defRPr sz="2200"/>
            </a:lvl7pPr>
            <a:lvl8pPr lvl="7">
              <a:spcBef>
                <a:spcPts val="0"/>
              </a:spcBef>
              <a:buSzPct val="100000"/>
              <a:defRPr sz="2200"/>
            </a:lvl8pPr>
            <a:lvl9pPr lvl="8">
              <a:spcBef>
                <a:spcPts val="0"/>
              </a:spcBef>
              <a:buSzPct val="100000"/>
              <a:defRPr sz="2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pic>
        <p:nvPicPr>
          <p:cNvPr id="46" name="Shape 46"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7" name="Shape 47"/>
          <p:cNvSpPr/>
          <p:nvPr/>
        </p:nvSpPr>
        <p:spPr>
          <a:xfrm>
            <a:off x="734600" y="7635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8" name="Shape 48"/>
          <p:cNvSpPr/>
          <p:nvPr/>
        </p:nvSpPr>
        <p:spPr>
          <a:xfrm>
            <a:off x="506000" y="534900"/>
            <a:ext cx="7879000" cy="4185275"/>
          </a:xfrm>
          <a:custGeom>
            <a:avLst/>
            <a:gdLst/>
            <a:ahLst/>
            <a:cxnLst/>
            <a:rect l="0" t="0" r="0" b="0"/>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lg" len="lg"/>
            <a:tailEnd type="none" w="lg" len="lg"/>
          </a:ln>
        </p:spPr>
      </p:sp>
      <p:sp>
        <p:nvSpPr>
          <p:cNvPr id="49" name="Shape 49"/>
          <p:cNvSpPr txBox="1">
            <a:spLocks noGrp="1"/>
          </p:cNvSpPr>
          <p:nvPr>
            <p:ph type="title"/>
          </p:nvPr>
        </p:nvSpPr>
        <p:spPr>
          <a:xfrm rot="161729">
            <a:off x="976261" y="876906"/>
            <a:ext cx="7029878" cy="760139"/>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pic>
        <p:nvPicPr>
          <p:cNvPr id="56" name="Shape 56"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5469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9D7F2F9-428C-4EB1-B328-0F493726415E}" type="datetimeFigureOut">
              <a:rPr lang="en-AU">
                <a:solidFill>
                  <a:prstClr val="black">
                    <a:tint val="75000"/>
                  </a:prstClr>
                </a:solidFill>
              </a:rPr>
              <a:pPr/>
              <a:t>9/10/2017</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38014FC7-051A-4B63-A832-F38F61D56F18}" type="slidenum">
              <a:rPr lang="en-AU">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11338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0A7EB"/>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rot="161729">
            <a:off x="976261" y="876906"/>
            <a:ext cx="7029878" cy="760139"/>
          </a:xfrm>
          <a:prstGeom prst="rect">
            <a:avLst/>
          </a:prstGeom>
          <a:noFill/>
          <a:ln>
            <a:noFill/>
          </a:ln>
        </p:spPr>
        <p:txBody>
          <a:bodyPr wrap="square" lIns="91425" tIns="91425" rIns="91425" bIns="91425" anchor="b" anchorCtr="0"/>
          <a:lstStyle>
            <a:lvl1pPr lvl="0">
              <a:spcBef>
                <a:spcPts val="0"/>
              </a:spcBef>
              <a:buClr>
                <a:schemeClr val="dk1"/>
              </a:buClr>
              <a:buSzPct val="100000"/>
              <a:buFont typeface="Bangers"/>
              <a:buNone/>
              <a:defRPr sz="3000">
                <a:solidFill>
                  <a:schemeClr val="dk1"/>
                </a:solidFill>
                <a:latin typeface="Bangers"/>
                <a:ea typeface="Bangers"/>
                <a:cs typeface="Bangers"/>
                <a:sym typeface="Bangers"/>
              </a:defRPr>
            </a:lvl1pPr>
            <a:lvl2pPr lvl="1">
              <a:spcBef>
                <a:spcPts val="0"/>
              </a:spcBef>
              <a:buClr>
                <a:schemeClr val="dk1"/>
              </a:buClr>
              <a:buSzPct val="100000"/>
              <a:buFont typeface="Bangers"/>
              <a:buNone/>
              <a:defRPr sz="3000">
                <a:solidFill>
                  <a:schemeClr val="dk1"/>
                </a:solidFill>
                <a:latin typeface="Bangers"/>
                <a:ea typeface="Bangers"/>
                <a:cs typeface="Bangers"/>
                <a:sym typeface="Bangers"/>
              </a:defRPr>
            </a:lvl2pPr>
            <a:lvl3pPr lvl="2">
              <a:spcBef>
                <a:spcPts val="0"/>
              </a:spcBef>
              <a:buClr>
                <a:schemeClr val="dk1"/>
              </a:buClr>
              <a:buSzPct val="100000"/>
              <a:buFont typeface="Bangers"/>
              <a:buNone/>
              <a:defRPr sz="3000">
                <a:solidFill>
                  <a:schemeClr val="dk1"/>
                </a:solidFill>
                <a:latin typeface="Bangers"/>
                <a:ea typeface="Bangers"/>
                <a:cs typeface="Bangers"/>
                <a:sym typeface="Bangers"/>
              </a:defRPr>
            </a:lvl3pPr>
            <a:lvl4pPr lvl="3">
              <a:spcBef>
                <a:spcPts val="0"/>
              </a:spcBef>
              <a:buClr>
                <a:schemeClr val="dk1"/>
              </a:buClr>
              <a:buSzPct val="100000"/>
              <a:buFont typeface="Bangers"/>
              <a:buNone/>
              <a:defRPr sz="3000">
                <a:solidFill>
                  <a:schemeClr val="dk1"/>
                </a:solidFill>
                <a:latin typeface="Bangers"/>
                <a:ea typeface="Bangers"/>
                <a:cs typeface="Bangers"/>
                <a:sym typeface="Bangers"/>
              </a:defRPr>
            </a:lvl4pPr>
            <a:lvl5pPr lvl="4">
              <a:spcBef>
                <a:spcPts val="0"/>
              </a:spcBef>
              <a:buClr>
                <a:schemeClr val="dk1"/>
              </a:buClr>
              <a:buSzPct val="100000"/>
              <a:buFont typeface="Bangers"/>
              <a:buNone/>
              <a:defRPr sz="3000">
                <a:solidFill>
                  <a:schemeClr val="dk1"/>
                </a:solidFill>
                <a:latin typeface="Bangers"/>
                <a:ea typeface="Bangers"/>
                <a:cs typeface="Bangers"/>
                <a:sym typeface="Bangers"/>
              </a:defRPr>
            </a:lvl5pPr>
            <a:lvl6pPr lvl="5">
              <a:spcBef>
                <a:spcPts val="0"/>
              </a:spcBef>
              <a:buClr>
                <a:schemeClr val="dk1"/>
              </a:buClr>
              <a:buSzPct val="100000"/>
              <a:buFont typeface="Bangers"/>
              <a:buNone/>
              <a:defRPr sz="3000">
                <a:solidFill>
                  <a:schemeClr val="dk1"/>
                </a:solidFill>
                <a:latin typeface="Bangers"/>
                <a:ea typeface="Bangers"/>
                <a:cs typeface="Bangers"/>
                <a:sym typeface="Bangers"/>
              </a:defRPr>
            </a:lvl6pPr>
            <a:lvl7pPr lvl="6">
              <a:spcBef>
                <a:spcPts val="0"/>
              </a:spcBef>
              <a:buClr>
                <a:schemeClr val="dk1"/>
              </a:buClr>
              <a:buSzPct val="100000"/>
              <a:buFont typeface="Bangers"/>
              <a:buNone/>
              <a:defRPr sz="3000">
                <a:solidFill>
                  <a:schemeClr val="dk1"/>
                </a:solidFill>
                <a:latin typeface="Bangers"/>
                <a:ea typeface="Bangers"/>
                <a:cs typeface="Bangers"/>
                <a:sym typeface="Bangers"/>
              </a:defRPr>
            </a:lvl7pPr>
            <a:lvl8pPr lvl="7">
              <a:spcBef>
                <a:spcPts val="0"/>
              </a:spcBef>
              <a:buClr>
                <a:schemeClr val="dk1"/>
              </a:buClr>
              <a:buSzPct val="100000"/>
              <a:buFont typeface="Bangers"/>
              <a:buNone/>
              <a:defRPr sz="3000">
                <a:solidFill>
                  <a:schemeClr val="dk1"/>
                </a:solidFill>
                <a:latin typeface="Bangers"/>
                <a:ea typeface="Bangers"/>
                <a:cs typeface="Bangers"/>
                <a:sym typeface="Bangers"/>
              </a:defRPr>
            </a:lvl8pPr>
            <a:lvl9pPr lvl="8">
              <a:spcBef>
                <a:spcPts val="0"/>
              </a:spcBef>
              <a:buClr>
                <a:schemeClr val="dk1"/>
              </a:buClr>
              <a:buSzPct val="100000"/>
              <a:buFont typeface="Bangers"/>
              <a:buNone/>
              <a:defRPr sz="3000">
                <a:solidFill>
                  <a:schemeClr val="dk1"/>
                </a:solidFill>
                <a:latin typeface="Bangers"/>
                <a:ea typeface="Bangers"/>
                <a:cs typeface="Bangers"/>
                <a:sym typeface="Bangers"/>
              </a:defRPr>
            </a:lvl9pPr>
          </a:lstStyle>
          <a:p>
            <a:endParaRPr/>
          </a:p>
        </p:txBody>
      </p:sp>
      <p:sp>
        <p:nvSpPr>
          <p:cNvPr id="7" name="Shape 7"/>
          <p:cNvSpPr txBox="1">
            <a:spLocks noGrp="1"/>
          </p:cNvSpPr>
          <p:nvPr>
            <p:ph type="body" idx="1"/>
          </p:nvPr>
        </p:nvSpPr>
        <p:spPr>
          <a:xfrm>
            <a:off x="1052050" y="1545942"/>
            <a:ext cx="7710900" cy="3303600"/>
          </a:xfrm>
          <a:prstGeom prst="rect">
            <a:avLst/>
          </a:prstGeom>
          <a:noFill/>
          <a:ln>
            <a:noFill/>
          </a:ln>
        </p:spPr>
        <p:txBody>
          <a:bodyPr wrap="square" lIns="91425" tIns="91425" rIns="91425" bIns="91425" anchor="t" anchorCtr="0"/>
          <a:lstStyle>
            <a:lvl1pPr lvl="0">
              <a:spcBef>
                <a:spcPts val="600"/>
              </a:spcBef>
              <a:buClr>
                <a:schemeClr val="dk1"/>
              </a:buClr>
              <a:buSzPct val="100000"/>
              <a:buFont typeface="Sniglet"/>
              <a:buChar char="×"/>
              <a:defRPr sz="3000">
                <a:solidFill>
                  <a:schemeClr val="dk1"/>
                </a:solidFill>
                <a:latin typeface="Sniglet"/>
                <a:ea typeface="Sniglet"/>
                <a:cs typeface="Sniglet"/>
                <a:sym typeface="Sniglet"/>
              </a:defRPr>
            </a:lvl1pPr>
            <a:lvl2pPr lvl="1">
              <a:spcBef>
                <a:spcPts val="480"/>
              </a:spcBef>
              <a:buClr>
                <a:schemeClr val="dk1"/>
              </a:buClr>
              <a:buSzPct val="100000"/>
              <a:buFont typeface="Sniglet"/>
              <a:buChar char="×"/>
              <a:defRPr sz="2400">
                <a:solidFill>
                  <a:schemeClr val="dk1"/>
                </a:solidFill>
                <a:latin typeface="Sniglet"/>
                <a:ea typeface="Sniglet"/>
                <a:cs typeface="Sniglet"/>
                <a:sym typeface="Sniglet"/>
              </a:defRPr>
            </a:lvl2pPr>
            <a:lvl3pPr lvl="2">
              <a:spcBef>
                <a:spcPts val="480"/>
              </a:spcBef>
              <a:buClr>
                <a:schemeClr val="dk1"/>
              </a:buClr>
              <a:buSzPct val="100000"/>
              <a:buFont typeface="Sniglet"/>
              <a:buChar char="×"/>
              <a:defRPr sz="2400">
                <a:solidFill>
                  <a:schemeClr val="dk1"/>
                </a:solidFill>
                <a:latin typeface="Sniglet"/>
                <a:ea typeface="Sniglet"/>
                <a:cs typeface="Sniglet"/>
                <a:sym typeface="Sniglet"/>
              </a:defRPr>
            </a:lvl3pPr>
            <a:lvl4pPr lvl="3">
              <a:spcBef>
                <a:spcPts val="360"/>
              </a:spcBef>
              <a:buClr>
                <a:schemeClr val="dk1"/>
              </a:buClr>
              <a:buSzPct val="100000"/>
              <a:buFont typeface="Sniglet"/>
              <a:buChar char="×"/>
              <a:defRPr sz="1800">
                <a:solidFill>
                  <a:schemeClr val="dk1"/>
                </a:solidFill>
                <a:latin typeface="Sniglet"/>
                <a:ea typeface="Sniglet"/>
                <a:cs typeface="Sniglet"/>
                <a:sym typeface="Sniglet"/>
              </a:defRPr>
            </a:lvl4pPr>
            <a:lvl5pPr lvl="4">
              <a:spcBef>
                <a:spcPts val="360"/>
              </a:spcBef>
              <a:buClr>
                <a:schemeClr val="dk1"/>
              </a:buClr>
              <a:buSzPct val="100000"/>
              <a:buFont typeface="Sniglet"/>
              <a:buChar char="×"/>
              <a:defRPr sz="1800">
                <a:solidFill>
                  <a:schemeClr val="dk1"/>
                </a:solidFill>
                <a:latin typeface="Sniglet"/>
                <a:ea typeface="Sniglet"/>
                <a:cs typeface="Sniglet"/>
                <a:sym typeface="Sniglet"/>
              </a:defRPr>
            </a:lvl5pPr>
            <a:lvl6pPr lvl="5">
              <a:spcBef>
                <a:spcPts val="360"/>
              </a:spcBef>
              <a:buClr>
                <a:schemeClr val="dk1"/>
              </a:buClr>
              <a:buSzPct val="100000"/>
              <a:buFont typeface="Sniglet"/>
              <a:buChar char="×"/>
              <a:defRPr sz="1800">
                <a:solidFill>
                  <a:schemeClr val="dk1"/>
                </a:solidFill>
                <a:latin typeface="Sniglet"/>
                <a:ea typeface="Sniglet"/>
                <a:cs typeface="Sniglet"/>
                <a:sym typeface="Sniglet"/>
              </a:defRPr>
            </a:lvl6pPr>
            <a:lvl7pPr lvl="6">
              <a:spcBef>
                <a:spcPts val="360"/>
              </a:spcBef>
              <a:buClr>
                <a:schemeClr val="dk1"/>
              </a:buClr>
              <a:buSzPct val="100000"/>
              <a:buFont typeface="Sniglet"/>
              <a:buChar char="×"/>
              <a:defRPr sz="1800">
                <a:solidFill>
                  <a:schemeClr val="dk1"/>
                </a:solidFill>
                <a:latin typeface="Sniglet"/>
                <a:ea typeface="Sniglet"/>
                <a:cs typeface="Sniglet"/>
                <a:sym typeface="Sniglet"/>
              </a:defRPr>
            </a:lvl7pPr>
            <a:lvl8pPr lvl="7">
              <a:spcBef>
                <a:spcPts val="360"/>
              </a:spcBef>
              <a:buClr>
                <a:schemeClr val="dk1"/>
              </a:buClr>
              <a:buSzPct val="100000"/>
              <a:buFont typeface="Sniglet"/>
              <a:buChar char="×"/>
              <a:defRPr sz="1800">
                <a:solidFill>
                  <a:schemeClr val="dk1"/>
                </a:solidFill>
                <a:latin typeface="Sniglet"/>
                <a:ea typeface="Sniglet"/>
                <a:cs typeface="Sniglet"/>
                <a:sym typeface="Sniglet"/>
              </a:defRPr>
            </a:lvl8pPr>
            <a:lvl9pPr lvl="8">
              <a:spcBef>
                <a:spcPts val="360"/>
              </a:spcBef>
              <a:buClr>
                <a:schemeClr val="dk1"/>
              </a:buClr>
              <a:buSzPct val="100000"/>
              <a:buFont typeface="Sniglet"/>
              <a:buChar char="×"/>
              <a:defRPr sz="1800">
                <a:solidFill>
                  <a:schemeClr val="dk1"/>
                </a:solidFill>
                <a:latin typeface="Sniglet"/>
                <a:ea typeface="Sniglet"/>
                <a:cs typeface="Sniglet"/>
                <a:sym typeface="Snigle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90">
          <a:fgClr>
            <a:srgbClr val="FAD900"/>
          </a:fgClr>
          <a:bgClr>
            <a:schemeClr val="bg1">
              <a:lumMod val="50000"/>
            </a:schemeClr>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9D7F2F9-428C-4EB1-B328-0F493726415E}" type="datetimeFigureOut">
              <a:rPr lang="en-AU" kern="1200" smtClean="0">
                <a:solidFill>
                  <a:prstClr val="black">
                    <a:tint val="75000"/>
                  </a:prstClr>
                </a:solidFill>
                <a:latin typeface="Calibri" panose="020F0502020204030204"/>
                <a:ea typeface="+mn-ea"/>
                <a:cs typeface="+mn-cs"/>
              </a:rPr>
              <a:pPr/>
              <a:t>9/10/2017</a:t>
            </a:fld>
            <a:endParaRPr lang="en-AU" kern="1200" smtClean="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kern="1200" smtClean="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8014FC7-051A-4B63-A832-F38F61D56F18}" type="slidenum">
              <a:rPr lang="en-AU" kern="1200" smtClean="0">
                <a:solidFill>
                  <a:prstClr val="black">
                    <a:tint val="75000"/>
                  </a:prstClr>
                </a:solidFill>
                <a:latin typeface="Calibri" panose="020F0502020204030204"/>
                <a:ea typeface="+mn-ea"/>
                <a:cs typeface="+mn-cs"/>
              </a:rPr>
              <a:pPr/>
              <a:t>‹#›</a:t>
            </a:fld>
            <a:endParaRPr lang="en-AU" kern="1200" smtClean="0">
              <a:solidFill>
                <a:prstClr val="black">
                  <a:tint val="75000"/>
                </a:prstClr>
              </a:solidFill>
              <a:latin typeface="Calibri" panose="020F0502020204030204"/>
              <a:ea typeface="+mn-ea"/>
              <a:cs typeface="+mn-cs"/>
            </a:endParaRPr>
          </a:p>
        </p:txBody>
      </p:sp>
    </p:spTree>
    <p:extLst>
      <p:ext uri="{BB962C8B-B14F-4D97-AF65-F5344CB8AC3E}">
        <p14:creationId xmlns:p14="http://schemas.microsoft.com/office/powerpoint/2010/main" val="62305001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yoVc_S_gd_0&amp;index=1&amp;list=PL336C870BEAD3B58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C4CA"/>
        </a:solidFill>
        <a:effectLst/>
      </p:bgPr>
    </p:bg>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2572125" y="2068625"/>
            <a:ext cx="4271700" cy="1159800"/>
          </a:xfrm>
          <a:prstGeom prst="rect">
            <a:avLst/>
          </a:prstGeom>
        </p:spPr>
        <p:txBody>
          <a:bodyPr wrap="square" lIns="91425" tIns="91425" rIns="91425" bIns="91425" anchor="ctr" anchorCtr="0">
            <a:noAutofit/>
          </a:bodyPr>
          <a:lstStyle/>
          <a:p>
            <a:pPr lvl="0">
              <a:spcBef>
                <a:spcPts val="0"/>
              </a:spcBef>
              <a:buNone/>
            </a:pPr>
            <a:r>
              <a:rPr lang="en" sz="7200" dirty="0" smtClean="0">
                <a:latin typeface="Berlin Sans FB" panose="020E0602020502020306" pitchFamily="34" charset="0"/>
              </a:rPr>
              <a:t>Economics &amp; Business</a:t>
            </a:r>
            <a:endParaRPr lang="en" sz="7200" dirty="0">
              <a:latin typeface="Berlin Sans FB" panose="020E0602020502020306"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A300"/>
        </a:solidFill>
        <a:effectLst/>
      </p:bgPr>
    </p:bg>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2817885" y="1938378"/>
            <a:ext cx="3332400" cy="819900"/>
          </a:xfrm>
          <a:prstGeom prst="rect">
            <a:avLst/>
          </a:prstGeom>
        </p:spPr>
        <p:txBody>
          <a:bodyPr wrap="square" lIns="91425" tIns="91425" rIns="91425" bIns="91425" anchor="ctr" anchorCtr="0">
            <a:noAutofit/>
          </a:bodyPr>
          <a:lstStyle/>
          <a:p>
            <a:pPr lvl="0">
              <a:buNone/>
            </a:pPr>
            <a:endParaRPr lang="en-AU" sz="2800" dirty="0" smtClean="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Quote Three…</a:t>
            </a:r>
            <a:endParaRPr lang="en-AU" sz="2800" dirty="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“Many of life’s failures are people who did not realise how close they were to success when they gave up.”</a:t>
            </a:r>
            <a:endParaRPr lang="en-AU" sz="2800" i="1" dirty="0">
              <a:latin typeface="Berlin Sans FB" panose="020E0602020502020306" pitchFamily="34" charset="0"/>
              <a:cs typeface="Consolas" panose="020B0609020204030204" pitchFamily="49" charset="0"/>
            </a:endParaRPr>
          </a:p>
          <a:p>
            <a:pPr marL="342900" lvl="0" indent="-342900" algn="r">
              <a:buFontTx/>
              <a:buChar char="-"/>
            </a:pPr>
            <a:r>
              <a:rPr lang="en-AU" sz="2800" i="1" dirty="0" smtClean="0">
                <a:latin typeface="Berlin Sans FB" panose="020E0602020502020306" pitchFamily="34" charset="0"/>
                <a:cs typeface="Consolas" panose="020B0609020204030204" pitchFamily="49" charset="0"/>
              </a:rPr>
              <a:t>Thomas Edison </a:t>
            </a:r>
          </a:p>
          <a:p>
            <a:pPr lvl="0" algn="r">
              <a:buNone/>
            </a:pPr>
            <a:r>
              <a:rPr lang="en-AU" sz="2800" i="1" dirty="0" smtClean="0">
                <a:latin typeface="Berlin Sans FB" panose="020E0602020502020306" pitchFamily="34" charset="0"/>
                <a:cs typeface="Consolas" panose="020B0609020204030204" pitchFamily="49" charset="0"/>
              </a:rPr>
              <a:t> </a:t>
            </a:r>
            <a:endParaRPr lang="en" sz="2800" dirty="0">
              <a:solidFill>
                <a:schemeClr val="dk1"/>
              </a:solidFill>
              <a:latin typeface="Berlin Sans FB" panose="020E0602020502020306" pitchFamily="34" charset="0"/>
            </a:endParaRPr>
          </a:p>
        </p:txBody>
      </p:sp>
    </p:spTree>
    <p:extLst>
      <p:ext uri="{BB962C8B-B14F-4D97-AF65-F5344CB8AC3E}">
        <p14:creationId xmlns:p14="http://schemas.microsoft.com/office/powerpoint/2010/main" val="461013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4026"/>
        </a:solidFill>
        <a:effectLst/>
      </p:bgPr>
    </p:bg>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rot="161729">
            <a:off x="976261" y="876906"/>
            <a:ext cx="7029878" cy="760139"/>
          </a:xfrm>
          <a:prstGeom prst="rect">
            <a:avLst/>
          </a:prstGeom>
        </p:spPr>
        <p:txBody>
          <a:bodyPr wrap="square" lIns="91425" tIns="91425" rIns="91425" bIns="91425" anchor="b" anchorCtr="0">
            <a:noAutofit/>
          </a:bodyPr>
          <a:lstStyle/>
          <a:p>
            <a:pPr lvl="0">
              <a:spcBef>
                <a:spcPts val="0"/>
              </a:spcBef>
              <a:buNone/>
            </a:pPr>
            <a:r>
              <a:rPr lang="en" sz="4000" dirty="0" smtClean="0">
                <a:latin typeface="Berlin Sans FB" panose="020E0602020502020306" pitchFamily="34" charset="0"/>
              </a:rPr>
              <a:t>Quiz Time!</a:t>
            </a:r>
            <a:endParaRPr lang="en" sz="4000" dirty="0">
              <a:latin typeface="Berlin Sans FB" panose="020E0602020502020306" pitchFamily="34" charset="0"/>
            </a:endParaRPr>
          </a:p>
        </p:txBody>
      </p:sp>
      <p:sp>
        <p:nvSpPr>
          <p:cNvPr id="6" name="Subtitle 2"/>
          <p:cNvSpPr txBox="1">
            <a:spLocks/>
          </p:cNvSpPr>
          <p:nvPr/>
        </p:nvSpPr>
        <p:spPr>
          <a:xfrm>
            <a:off x="0" y="1801925"/>
            <a:ext cx="9144000" cy="206796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AU" sz="2800" dirty="0" smtClean="0">
                <a:latin typeface="Berlin Sans FB" panose="020E0602020502020306" pitchFamily="34" charset="0"/>
                <a:cs typeface="Consolas" panose="020B0609020204030204" pitchFamily="49" charset="0"/>
              </a:rPr>
              <a:t>Answer the next 10 multiple choice questions </a:t>
            </a:r>
          </a:p>
          <a:p>
            <a:pPr algn="ctr"/>
            <a:r>
              <a:rPr lang="en-AU" sz="2800" dirty="0" smtClean="0">
                <a:latin typeface="Berlin Sans FB" panose="020E0602020502020306" pitchFamily="34" charset="0"/>
                <a:cs typeface="Consolas" panose="020B0609020204030204" pitchFamily="49" charset="0"/>
              </a:rPr>
              <a:t>by writing down the letter you think corresponds to </a:t>
            </a:r>
          </a:p>
          <a:p>
            <a:pPr algn="ctr"/>
            <a:r>
              <a:rPr lang="en-AU" sz="2800" dirty="0" smtClean="0">
                <a:latin typeface="Berlin Sans FB" panose="020E0602020502020306" pitchFamily="34" charset="0"/>
                <a:cs typeface="Consolas" panose="020B0609020204030204" pitchFamily="49" charset="0"/>
              </a:rPr>
              <a:t>the correct answer. </a:t>
            </a:r>
          </a:p>
          <a:p>
            <a:pPr algn="ctr"/>
            <a:endParaRPr lang="en-AU" sz="2800" dirty="0" smtClean="0">
              <a:latin typeface="Berlin Sans FB" panose="020E0602020502020306" pitchFamily="34" charset="0"/>
              <a:cs typeface="Consolas" panose="020B0609020204030204" pitchFamily="49" charset="0"/>
            </a:endParaRPr>
          </a:p>
          <a:p>
            <a:pPr algn="ctr"/>
            <a:r>
              <a:rPr lang="en-AU" sz="2800" dirty="0" smtClean="0">
                <a:latin typeface="Berlin Sans FB" panose="020E0602020502020306" pitchFamily="34" charset="0"/>
                <a:cs typeface="Consolas" panose="020B0609020204030204" pitchFamily="49" charset="0"/>
              </a:rPr>
              <a:t>Be prepared to have your answers marked by a peer. </a:t>
            </a:r>
            <a:endParaRPr lang="en-AU" sz="2800" dirty="0">
              <a:latin typeface="Berlin Sans FB" panose="020E0602020502020306" pitchFamily="34"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73" y="442913"/>
            <a:ext cx="8515350" cy="926306"/>
          </a:xfrm>
        </p:spPr>
        <p:txBody>
          <a:bodyPr>
            <a:noAutofit/>
          </a:bodyPr>
          <a:lstStyle/>
          <a:p>
            <a:r>
              <a:rPr lang="en-AU" sz="4000" dirty="0">
                <a:latin typeface="Berlin Sans FB" panose="020E0602020502020306" pitchFamily="34" charset="0"/>
                <a:ea typeface="Calibri" panose="020F0502020204030204" pitchFamily="34" charset="0"/>
                <a:cs typeface="Consolas" panose="020B0609020204030204" pitchFamily="49" charset="0"/>
              </a:rPr>
              <a:t>1. Entrepreneurs are motivated mainly by… </a:t>
            </a:r>
            <a:r>
              <a:rPr lang="en-AU" sz="2400" dirty="0">
                <a:latin typeface="Berlin Sans FB" panose="020E0602020502020306" pitchFamily="34" charset="0"/>
                <a:ea typeface="Calibri" panose="020F0502020204030204" pitchFamily="34" charset="0"/>
                <a:cs typeface="Times New Roman" panose="02020603050405020304" pitchFamily="18" charset="0"/>
              </a:rPr>
              <a:t/>
            </a:r>
            <a:br>
              <a:rPr lang="en-AU" sz="2400" dirty="0">
                <a:latin typeface="Berlin Sans FB" panose="020E0602020502020306" pitchFamily="34" charset="0"/>
                <a:ea typeface="Calibri" panose="020F0502020204030204" pitchFamily="34" charset="0"/>
                <a:cs typeface="Times New Roman" panose="02020603050405020304" pitchFamily="18" charset="0"/>
              </a:rPr>
            </a:br>
            <a:endParaRPr lang="en-AU" sz="3600" dirty="0">
              <a:latin typeface="Berlin Sans FB" panose="020E0602020502020306" pitchFamily="34" charset="0"/>
            </a:endParaRPr>
          </a:p>
        </p:txBody>
      </p:sp>
      <p:sp>
        <p:nvSpPr>
          <p:cNvPr id="3" name="Content Placeholder 2"/>
          <p:cNvSpPr>
            <a:spLocks noGrp="1"/>
          </p:cNvSpPr>
          <p:nvPr>
            <p:ph idx="1"/>
          </p:nvPr>
        </p:nvSpPr>
        <p:spPr/>
        <p:txBody>
          <a:bodyPr/>
          <a:lstStyle/>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a </a:t>
            </a:r>
            <a:r>
              <a:rPr lang="en-AU" sz="3600" dirty="0">
                <a:latin typeface="Berlin Sans FB" panose="020E0602020502020306" pitchFamily="34" charset="0"/>
                <a:ea typeface="Calibri" panose="020F0502020204030204" pitchFamily="34" charset="0"/>
                <a:cs typeface="Consolas" panose="020B0609020204030204" pitchFamily="49" charset="0"/>
              </a:rPr>
              <a:t>need to be in charge.</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the </a:t>
            </a:r>
            <a:r>
              <a:rPr lang="en-AU" sz="3600" dirty="0">
                <a:latin typeface="Berlin Sans FB" panose="020E0602020502020306" pitchFamily="34" charset="0"/>
                <a:ea typeface="Calibri" panose="020F0502020204030204" pitchFamily="34" charset="0"/>
                <a:cs typeface="Consolas" panose="020B0609020204030204" pitchFamily="49" charset="0"/>
              </a:rPr>
              <a:t>desire for risk.</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the </a:t>
            </a:r>
            <a:r>
              <a:rPr lang="en-AU" sz="3600" dirty="0">
                <a:latin typeface="Berlin Sans FB" panose="020E0602020502020306" pitchFamily="34" charset="0"/>
                <a:ea typeface="Calibri" panose="020F0502020204030204" pitchFamily="34" charset="0"/>
                <a:cs typeface="Consolas" panose="020B0609020204030204" pitchFamily="49" charset="0"/>
              </a:rPr>
              <a:t>hope of making a profit.</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the </a:t>
            </a:r>
            <a:r>
              <a:rPr lang="en-AU" sz="3600" dirty="0">
                <a:latin typeface="Berlin Sans FB" panose="020E0602020502020306" pitchFamily="34" charset="0"/>
                <a:ea typeface="Calibri" panose="020F0502020204030204" pitchFamily="34" charset="0"/>
                <a:cs typeface="Consolas" panose="020B0609020204030204" pitchFamily="49" charset="0"/>
              </a:rPr>
              <a:t>need to repay their loans.</a:t>
            </a:r>
          </a:p>
          <a:p>
            <a:pPr marL="0" indent="0">
              <a:buNone/>
            </a:pPr>
            <a:endParaRPr lang="en-AU" dirty="0">
              <a:latin typeface="Berlin Sans FB" panose="020E0602020502020306" pitchFamily="34" charset="0"/>
            </a:endParaRPr>
          </a:p>
        </p:txBody>
      </p:sp>
      <p:sp>
        <p:nvSpPr>
          <p:cNvPr id="27651" name="Oval 3"/>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66417" y="3745645"/>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3296377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40" y="661059"/>
            <a:ext cx="8515350" cy="926306"/>
          </a:xfrm>
        </p:spPr>
        <p:txBody>
          <a:bodyPr>
            <a:noAutofit/>
          </a:bodyPr>
          <a:lstStyle/>
          <a:p>
            <a:pPr>
              <a:lnSpc>
                <a:spcPct val="107000"/>
              </a:lnSpc>
              <a:spcAft>
                <a:spcPts val="600"/>
              </a:spcAft>
            </a:pPr>
            <a:r>
              <a:rPr lang="en-AU" dirty="0" smtClean="0">
                <a:effectLst/>
                <a:latin typeface="Berlin Sans FB" panose="020E0602020502020306" pitchFamily="34" charset="0"/>
                <a:ea typeface="Calibri" panose="020F0502020204030204" pitchFamily="34" charset="0"/>
                <a:cs typeface="Times New Roman" panose="02020603050405020304" pitchFamily="18" charset="0"/>
              </a:rPr>
              <a:t/>
            </a:r>
            <a:br>
              <a:rPr lang="en-AU" dirty="0" smtClean="0">
                <a:effectLst/>
                <a:latin typeface="Berlin Sans FB" panose="020E0602020502020306" pitchFamily="34" charset="0"/>
                <a:ea typeface="Calibri" panose="020F0502020204030204" pitchFamily="34" charset="0"/>
                <a:cs typeface="Times New Roman" panose="02020603050405020304" pitchFamily="18" charset="0"/>
              </a:rPr>
            </a:br>
            <a:r>
              <a:rPr lang="en-AU" sz="4000" dirty="0">
                <a:latin typeface="Berlin Sans FB" panose="020E0602020502020306" pitchFamily="34" charset="0"/>
                <a:ea typeface="Calibri" panose="020F0502020204030204" pitchFamily="34" charset="0"/>
                <a:cs typeface="Consolas" panose="020B0609020204030204" pitchFamily="49" charset="0"/>
              </a:rPr>
              <a:t>2. When a country brings in a product from another country it is a/an…</a:t>
            </a: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579665" y="1820340"/>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export</a:t>
            </a:r>
            <a:endParaRPr lang="en-AU" sz="3600" dirty="0">
              <a:latin typeface="Berlin Sans FB" panose="020E0602020502020306" pitchFamily="34" charset="0"/>
              <a:ea typeface="Calibri" panose="020F0502020204030204" pitchFamily="34" charset="0"/>
              <a:cs typeface="Consolas" panose="020B0609020204030204" pitchFamily="49"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import</a:t>
            </a:r>
            <a:endParaRPr lang="en-AU" sz="3600" dirty="0">
              <a:latin typeface="Berlin Sans FB" panose="020E0602020502020306" pitchFamily="34" charset="0"/>
              <a:ea typeface="Calibri" panose="020F0502020204030204" pitchFamily="34" charset="0"/>
              <a:cs typeface="Consolas" panose="020B0609020204030204" pitchFamily="49"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opportunity </a:t>
            </a:r>
            <a:r>
              <a:rPr lang="en-AU" sz="3600" dirty="0">
                <a:latin typeface="Berlin Sans FB" panose="020E0602020502020306" pitchFamily="34" charset="0"/>
                <a:ea typeface="Calibri" panose="020F0502020204030204" pitchFamily="34" charset="0"/>
                <a:cs typeface="Consolas" panose="020B0609020204030204" pitchFamily="49" charset="0"/>
              </a:rPr>
              <a:t>cost</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service</a:t>
            </a:r>
            <a:endParaRPr lang="en-AU" sz="3600" dirty="0">
              <a:latin typeface="Berlin Sans FB" panose="020E0602020502020306" pitchFamily="34" charset="0"/>
              <a:ea typeface="Calibri" panose="020F0502020204030204" pitchFamily="34" charset="0"/>
              <a:cs typeface="Consolas" panose="020B0609020204030204" pitchFamily="49" charset="0"/>
            </a:endParaRPr>
          </a:p>
        </p:txBody>
      </p:sp>
      <p:sp>
        <p:nvSpPr>
          <p:cNvPr id="27651" name="Oval 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2658822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32" y="385638"/>
            <a:ext cx="8515350" cy="926306"/>
          </a:xfrm>
        </p:spPr>
        <p:txBody>
          <a:bodyPr>
            <a:noAutofit/>
          </a:bodyPr>
          <a:lstStyle/>
          <a:p>
            <a:pPr>
              <a:lnSpc>
                <a:spcPct val="107000"/>
              </a:lnSpc>
              <a:spcAft>
                <a:spcPts val="600"/>
              </a:spcAft>
            </a:pP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dirty="0" smtClean="0">
                <a:effectLst/>
                <a:latin typeface="Berlin Sans FB" panose="020E0602020502020306" pitchFamily="34" charset="0"/>
                <a:ea typeface="Calibri" panose="020F0502020204030204" pitchFamily="34" charset="0"/>
                <a:cs typeface="Times New Roman" panose="02020603050405020304" pitchFamily="18" charset="0"/>
              </a:rPr>
              <a:t>3. A</a:t>
            </a:r>
            <a:r>
              <a:rPr lang="en-AU" i="1" u="sng" dirty="0" smtClean="0">
                <a:effectLst/>
                <a:latin typeface="Berlin Sans FB" panose="020E0602020502020306" pitchFamily="34" charset="0"/>
                <a:ea typeface="Calibri" panose="020F0502020204030204" pitchFamily="34" charset="0"/>
                <a:cs typeface="Times New Roman" panose="02020603050405020304" pitchFamily="18" charset="0"/>
              </a:rPr>
              <a:t>                 </a:t>
            </a:r>
            <a:r>
              <a:rPr lang="en-AU" dirty="0" smtClean="0">
                <a:effectLst/>
                <a:latin typeface="Berlin Sans FB" panose="020E0602020502020306" pitchFamily="34" charset="0"/>
                <a:ea typeface="Calibri" panose="020F0502020204030204" pitchFamily="34" charset="0"/>
                <a:cs typeface="Times New Roman" panose="02020603050405020304" pitchFamily="18" charset="0"/>
              </a:rPr>
              <a:t>is a person who uses goods.</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producer</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consumer</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economists</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none </a:t>
            </a:r>
            <a:r>
              <a:rPr lang="en-AU" sz="36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3045732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32" y="385638"/>
            <a:ext cx="8515350" cy="926306"/>
          </a:xfrm>
        </p:spPr>
        <p:txBody>
          <a:bodyPr>
            <a:noAutofit/>
          </a:bodyPr>
          <a:lstStyle/>
          <a:p>
            <a:pPr>
              <a:lnSpc>
                <a:spcPct val="107000"/>
              </a:lnSpc>
              <a:spcAft>
                <a:spcPts val="600"/>
              </a:spcAft>
            </a:pPr>
            <a:r>
              <a:rPr lang="en-AU" sz="3200" dirty="0">
                <a:latin typeface="Berlin Sans FB" panose="020E0602020502020306" pitchFamily="34" charset="0"/>
                <a:ea typeface="Calibri" panose="020F0502020204030204" pitchFamily="34" charset="0"/>
                <a:cs typeface="Times New Roman" panose="02020603050405020304" pitchFamily="18" charset="0"/>
              </a:rPr>
              <a:t/>
            </a:r>
            <a:br>
              <a:rPr lang="en-AU" sz="3200" dirty="0">
                <a:latin typeface="Berlin Sans FB" panose="020E0602020502020306" pitchFamily="34" charset="0"/>
                <a:ea typeface="Calibri" panose="020F0502020204030204" pitchFamily="34" charset="0"/>
                <a:cs typeface="Times New Roman" panose="02020603050405020304" pitchFamily="18" charset="0"/>
              </a:rPr>
            </a:br>
            <a:r>
              <a:rPr lang="en-AU" sz="4000" dirty="0" smtClean="0">
                <a:effectLst/>
                <a:latin typeface="Berlin Sans FB" panose="020E0602020502020306" pitchFamily="34" charset="0"/>
                <a:ea typeface="Calibri" panose="020F0502020204030204" pitchFamily="34" charset="0"/>
                <a:cs typeface="Times New Roman" panose="02020603050405020304" pitchFamily="18" charset="0"/>
              </a:rPr>
              <a:t>4. Which is a type of resource?</a:t>
            </a: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3200" dirty="0">
                <a:latin typeface="Berlin Sans FB" panose="020E0602020502020306" pitchFamily="34" charset="0"/>
                <a:ea typeface="Calibri" panose="020F0502020204030204" pitchFamily="34" charset="0"/>
                <a:cs typeface="Times New Roman" panose="02020603050405020304" pitchFamily="18" charset="0"/>
              </a:rPr>
              <a:t/>
            </a:r>
            <a:br>
              <a:rPr lang="en-AU" sz="3200" dirty="0">
                <a:latin typeface="Berlin Sans FB" panose="020E0602020502020306" pitchFamily="34" charset="0"/>
                <a:ea typeface="Calibri" panose="020F0502020204030204" pitchFamily="34" charset="0"/>
                <a:cs typeface="Times New Roman" panose="02020603050405020304" pitchFamily="18" charset="0"/>
              </a:rPr>
            </a:br>
            <a:endParaRPr lang="en-AU" sz="3200" dirty="0">
              <a:latin typeface="Berlin Sans FB" panose="020E0602020502020306" pitchFamily="34" charset="0"/>
            </a:endParaRPr>
          </a:p>
        </p:txBody>
      </p:sp>
      <p:sp>
        <p:nvSpPr>
          <p:cNvPr id="3" name="Content Placeholder 2"/>
          <p:cNvSpPr>
            <a:spLocks noGrp="1"/>
          </p:cNvSpPr>
          <p:nvPr>
            <p:ph idx="1"/>
          </p:nvPr>
        </p:nvSpPr>
        <p:spPr/>
        <p:txBody>
          <a:bodyPr>
            <a:noAutofit/>
          </a:bodyPr>
          <a:lstStyle/>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Land</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Labour</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Capital</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Enterprise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All </a:t>
            </a:r>
            <a:r>
              <a:rPr lang="en-AU" sz="32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2974064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800" dirty="0">
                <a:latin typeface="Berlin Sans FB" panose="020E0602020502020306" pitchFamily="34" charset="0"/>
                <a:ea typeface="Calibri" panose="020F0502020204030204" pitchFamily="34" charset="0"/>
                <a:cs typeface="Times New Roman" panose="02020603050405020304" pitchFamily="18" charset="0"/>
              </a:rPr>
              <a:t/>
            </a:r>
            <a:br>
              <a:rPr lang="en-AU" sz="2800" dirty="0">
                <a:latin typeface="Berlin Sans FB" panose="020E0602020502020306" pitchFamily="34" charset="0"/>
                <a:ea typeface="Calibri" panose="020F0502020204030204" pitchFamily="34" charset="0"/>
                <a:cs typeface="Times New Roman" panose="02020603050405020304" pitchFamily="18" charset="0"/>
              </a:rPr>
            </a:br>
            <a:r>
              <a:rPr lang="en-AU" sz="2800" dirty="0">
                <a:latin typeface="Berlin Sans FB" panose="020E0602020502020306" pitchFamily="34" charset="0"/>
                <a:ea typeface="Calibri" panose="020F0502020204030204" pitchFamily="34" charset="0"/>
                <a:cs typeface="Times New Roman" panose="02020603050405020304" pitchFamily="18" charset="0"/>
              </a:rPr>
              <a:t>5. A cost or obligation that occurs infrequently and varies in amount spent from month to month (entertainment, clothing, gas for your car).</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628650" y="1775097"/>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Fixed </a:t>
            </a:r>
            <a:r>
              <a:rPr lang="en-AU" sz="3200" dirty="0">
                <a:latin typeface="Berlin Sans FB" panose="020E0602020502020306" pitchFamily="34" charset="0"/>
                <a:ea typeface="Calibri" panose="020F0502020204030204" pitchFamily="34" charset="0"/>
                <a:cs typeface="Times New Roman" panose="02020603050405020304" pitchFamily="18" charset="0"/>
              </a:rPr>
              <a:t>Expense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Surcharge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Variable </a:t>
            </a:r>
            <a:r>
              <a:rPr lang="en-AU" sz="3200" dirty="0">
                <a:latin typeface="Berlin Sans FB" panose="020E0602020502020306" pitchFamily="34" charset="0"/>
                <a:ea typeface="Calibri" panose="020F0502020204030204" pitchFamily="34" charset="0"/>
                <a:cs typeface="Times New Roman" panose="02020603050405020304" pitchFamily="18" charset="0"/>
              </a:rPr>
              <a:t>Expense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Tax</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682615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3000" dirty="0">
                <a:latin typeface="Berlin Sans FB" panose="020E0602020502020306" pitchFamily="34" charset="0"/>
                <a:ea typeface="Calibri" panose="020F0502020204030204" pitchFamily="34" charset="0"/>
                <a:cs typeface="Times New Roman" panose="02020603050405020304" pitchFamily="18" charset="0"/>
              </a:rPr>
              <a:t/>
            </a:r>
            <a:br>
              <a:rPr lang="en-AU" sz="3000" dirty="0">
                <a:latin typeface="Berlin Sans FB" panose="020E0602020502020306" pitchFamily="34" charset="0"/>
                <a:ea typeface="Calibri" panose="020F0502020204030204" pitchFamily="34" charset="0"/>
                <a:cs typeface="Times New Roman" panose="02020603050405020304" pitchFamily="18" charset="0"/>
              </a:rPr>
            </a:br>
            <a:r>
              <a:rPr lang="en-AU" sz="3000" dirty="0">
                <a:latin typeface="Berlin Sans FB" panose="020E0602020502020306" pitchFamily="34" charset="0"/>
                <a:ea typeface="Calibri" panose="020F0502020204030204" pitchFamily="34" charset="0"/>
                <a:cs typeface="Times New Roman" panose="02020603050405020304" pitchFamily="18" charset="0"/>
              </a:rPr>
              <a:t>6. The resources of an economic system, called Factors of Production are grouped into four categories which are…</a:t>
            </a: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424821" y="1775096"/>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traditional</a:t>
            </a:r>
            <a:r>
              <a:rPr lang="en-AU" sz="2800" dirty="0">
                <a:latin typeface="Berlin Sans FB" panose="020E0602020502020306" pitchFamily="34" charset="0"/>
                <a:ea typeface="Calibri" panose="020F0502020204030204" pitchFamily="34" charset="0"/>
                <a:cs typeface="Times New Roman" panose="02020603050405020304" pitchFamily="18" charset="0"/>
              </a:rPr>
              <a:t>, command, market, and mixed.</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land</a:t>
            </a:r>
            <a:r>
              <a:rPr lang="en-AU" sz="2800" dirty="0">
                <a:latin typeface="Berlin Sans FB" panose="020E0602020502020306" pitchFamily="34" charset="0"/>
                <a:ea typeface="Calibri" panose="020F0502020204030204" pitchFamily="34" charset="0"/>
                <a:cs typeface="Times New Roman" panose="02020603050405020304" pitchFamily="18" charset="0"/>
              </a:rPr>
              <a:t>, capital, labour, and entrepreneurs.</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monopoly</a:t>
            </a:r>
            <a:r>
              <a:rPr lang="en-AU" sz="2800" dirty="0">
                <a:latin typeface="Berlin Sans FB" panose="020E0602020502020306" pitchFamily="34" charset="0"/>
                <a:ea typeface="Calibri" panose="020F0502020204030204" pitchFamily="34" charset="0"/>
                <a:cs typeface="Times New Roman" panose="02020603050405020304" pitchFamily="18" charset="0"/>
              </a:rPr>
              <a:t>, oligopoly, private, and government.</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local</a:t>
            </a:r>
            <a:r>
              <a:rPr lang="en-AU" sz="2800" dirty="0">
                <a:latin typeface="Berlin Sans FB" panose="020E0602020502020306" pitchFamily="34" charset="0"/>
                <a:ea typeface="Calibri" panose="020F0502020204030204" pitchFamily="34" charset="0"/>
                <a:cs typeface="Times New Roman" panose="02020603050405020304" pitchFamily="18" charset="0"/>
              </a:rPr>
              <a:t>, central, national, and global.</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3453145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800" dirty="0">
                <a:latin typeface="Berlin Sans FB" panose="020E0602020502020306" pitchFamily="34" charset="0"/>
                <a:ea typeface="Calibri" panose="020F0502020204030204" pitchFamily="34" charset="0"/>
                <a:cs typeface="Times New Roman" panose="02020603050405020304" pitchFamily="18" charset="0"/>
              </a:rPr>
              <a:t/>
            </a:r>
            <a:br>
              <a:rPr lang="en-AU" sz="2800" dirty="0">
                <a:latin typeface="Berlin Sans FB" panose="020E0602020502020306" pitchFamily="34" charset="0"/>
                <a:ea typeface="Calibri" panose="020F0502020204030204" pitchFamily="34" charset="0"/>
                <a:cs typeface="Times New Roman" panose="02020603050405020304" pitchFamily="18" charset="0"/>
              </a:rPr>
            </a:br>
            <a:r>
              <a:rPr lang="en-AU" sz="3200" dirty="0">
                <a:latin typeface="Berlin Sans FB" panose="020E0602020502020306" pitchFamily="34" charset="0"/>
                <a:ea typeface="Calibri" panose="020F0502020204030204" pitchFamily="34" charset="0"/>
                <a:cs typeface="Times New Roman" panose="02020603050405020304" pitchFamily="18" charset="0"/>
              </a:rPr>
              <a:t>7. We do not have enough resources to satisfy peoples' unlimited wants. This is also referred to as:</a:t>
            </a: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2800" dirty="0">
                <a:latin typeface="Berlin Sans FB" panose="020E0602020502020306" pitchFamily="34" charset="0"/>
                <a:ea typeface="Calibri" panose="020F0502020204030204" pitchFamily="34" charset="0"/>
                <a:cs typeface="Times New Roman" panose="02020603050405020304" pitchFamily="18" charset="0"/>
              </a:rPr>
              <a:t/>
            </a:r>
            <a:br>
              <a:rPr lang="en-AU" sz="2800" dirty="0">
                <a:latin typeface="Berlin Sans FB" panose="020E0602020502020306" pitchFamily="34" charset="0"/>
                <a:ea typeface="Calibri" panose="020F0502020204030204" pitchFamily="34" charset="0"/>
                <a:cs typeface="Times New Roman" panose="02020603050405020304" pitchFamily="18" charset="0"/>
              </a:rPr>
            </a:br>
            <a:endParaRPr lang="en-AU" sz="2800" dirty="0">
              <a:latin typeface="Berlin Sans FB" panose="020E0602020502020306" pitchFamily="34" charset="0"/>
            </a:endParaRPr>
          </a:p>
        </p:txBody>
      </p:sp>
      <p:sp>
        <p:nvSpPr>
          <p:cNvPr id="3" name="Content Placeholder 2"/>
          <p:cNvSpPr>
            <a:spLocks noGrp="1"/>
          </p:cNvSpPr>
          <p:nvPr>
            <p:ph idx="1"/>
          </p:nvPr>
        </p:nvSpPr>
        <p:spPr>
          <a:xfrm>
            <a:off x="424821" y="1775096"/>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Choice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Opportunity </a:t>
            </a:r>
            <a:r>
              <a:rPr lang="en-AU" sz="3200" dirty="0">
                <a:latin typeface="Berlin Sans FB" panose="020E0602020502020306" pitchFamily="34" charset="0"/>
                <a:ea typeface="Calibri" panose="020F0502020204030204" pitchFamily="34" charset="0"/>
                <a:cs typeface="Times New Roman" panose="02020603050405020304" pitchFamily="18" charset="0"/>
              </a:rPr>
              <a:t>Cost</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Production </a:t>
            </a:r>
            <a:r>
              <a:rPr lang="en-AU" sz="3200" dirty="0">
                <a:latin typeface="Berlin Sans FB" panose="020E0602020502020306" pitchFamily="34" charset="0"/>
                <a:ea typeface="Calibri" panose="020F0502020204030204" pitchFamily="34" charset="0"/>
                <a:cs typeface="Times New Roman" panose="02020603050405020304" pitchFamily="18" charset="0"/>
              </a:rPr>
              <a:t>Possibility Frontier</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Scarcity</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1894896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3600" dirty="0">
                <a:latin typeface="Berlin Sans FB" panose="020E0602020502020306" pitchFamily="34" charset="0"/>
                <a:ea typeface="Calibri" panose="020F0502020204030204" pitchFamily="34" charset="0"/>
                <a:cs typeface="Times New Roman" panose="02020603050405020304" pitchFamily="18" charset="0"/>
              </a:rPr>
              <a:t/>
            </a:r>
            <a:br>
              <a:rPr lang="en-AU" sz="3600" dirty="0">
                <a:latin typeface="Berlin Sans FB" panose="020E0602020502020306" pitchFamily="34" charset="0"/>
                <a:ea typeface="Calibri" panose="020F0502020204030204" pitchFamily="34" charset="0"/>
                <a:cs typeface="Times New Roman" panose="02020603050405020304" pitchFamily="18" charset="0"/>
              </a:rPr>
            </a:br>
            <a:r>
              <a:rPr lang="en-AU" sz="3600" dirty="0">
                <a:latin typeface="Berlin Sans FB" panose="020E0602020502020306" pitchFamily="34" charset="0"/>
                <a:ea typeface="Calibri" panose="020F0502020204030204" pitchFamily="34" charset="0"/>
                <a:cs typeface="Times New Roman" panose="02020603050405020304" pitchFamily="18" charset="0"/>
              </a:rPr>
              <a:t>8. Which of the following is a type of business?</a:t>
            </a:r>
            <a:r>
              <a:rPr lang="en-AU" sz="1050" dirty="0">
                <a:latin typeface="Berlin Sans FB" panose="020E0602020502020306" pitchFamily="34" charset="0"/>
                <a:ea typeface="Calibri" panose="020F0502020204030204" pitchFamily="34" charset="0"/>
                <a:cs typeface="Times New Roman" panose="02020603050405020304" pitchFamily="18" charset="0"/>
              </a:rPr>
              <a:t/>
            </a:r>
            <a:br>
              <a:rPr lang="en-AU" sz="105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3200" dirty="0">
                <a:latin typeface="Berlin Sans FB" panose="020E0602020502020306" pitchFamily="34" charset="0"/>
                <a:ea typeface="Calibri" panose="020F0502020204030204" pitchFamily="34" charset="0"/>
                <a:cs typeface="Times New Roman" panose="02020603050405020304" pitchFamily="18" charset="0"/>
              </a:rPr>
              <a:t/>
            </a:r>
            <a:br>
              <a:rPr lang="en-AU" sz="3200" dirty="0">
                <a:latin typeface="Berlin Sans FB" panose="020E0602020502020306" pitchFamily="34" charset="0"/>
                <a:ea typeface="Calibri" panose="020F0502020204030204" pitchFamily="34" charset="0"/>
                <a:cs typeface="Times New Roman" panose="02020603050405020304" pitchFamily="18" charset="0"/>
              </a:rPr>
            </a:br>
            <a:endParaRPr lang="en-AU" sz="3200" dirty="0">
              <a:latin typeface="Berlin Sans FB" panose="020E0602020502020306" pitchFamily="34" charset="0"/>
            </a:endParaRPr>
          </a:p>
        </p:txBody>
      </p:sp>
      <p:sp>
        <p:nvSpPr>
          <p:cNvPr id="3" name="Content Placeholder 2"/>
          <p:cNvSpPr>
            <a:spLocks noGrp="1"/>
          </p:cNvSpPr>
          <p:nvPr>
            <p:ph idx="1"/>
          </p:nvPr>
        </p:nvSpPr>
        <p:spPr>
          <a:xfrm>
            <a:off x="424822" y="1137643"/>
            <a:ext cx="7886700" cy="3263504"/>
          </a:xfrm>
        </p:spPr>
        <p:txBody>
          <a:bodyPr>
            <a:noAutofit/>
          </a:bodyPr>
          <a:lstStyle/>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franchise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partnership</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corporation</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proprietorship</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all </a:t>
            </a:r>
            <a:r>
              <a:rPr lang="en-AU" sz="28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none </a:t>
            </a:r>
            <a:r>
              <a:rPr lang="en-AU" sz="28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3027065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rot="161729">
            <a:off x="976261" y="876906"/>
            <a:ext cx="7029878" cy="760139"/>
          </a:xfrm>
          <a:prstGeom prst="rect">
            <a:avLst/>
          </a:prstGeom>
        </p:spPr>
        <p:txBody>
          <a:bodyPr wrap="square" lIns="91425" tIns="91425" rIns="91425" bIns="91425" anchor="b" anchorCtr="0">
            <a:noAutofit/>
          </a:bodyPr>
          <a:lstStyle/>
          <a:p>
            <a:pPr lvl="0"/>
            <a:r>
              <a:rPr lang="en-AU" sz="2400" b="1" dirty="0">
                <a:latin typeface="Berlin Sans FB" panose="020E0602020502020306" pitchFamily="34" charset="0"/>
                <a:cs typeface="Consolas" panose="020B0609020204030204" pitchFamily="49" charset="0"/>
              </a:rPr>
              <a:t>Begin your notes by writing down the following… you have 2 minutes!</a:t>
            </a:r>
            <a:endParaRPr lang="en" sz="2400" b="1" dirty="0">
              <a:latin typeface="Berlin Sans FB" panose="020E0602020502020306" pitchFamily="34" charset="0"/>
            </a:endParaRPr>
          </a:p>
        </p:txBody>
      </p:sp>
      <p:sp>
        <p:nvSpPr>
          <p:cNvPr id="67" name="Shape 67"/>
          <p:cNvSpPr txBox="1">
            <a:spLocks noGrp="1"/>
          </p:cNvSpPr>
          <p:nvPr>
            <p:ph type="body" idx="2"/>
          </p:nvPr>
        </p:nvSpPr>
        <p:spPr>
          <a:xfrm>
            <a:off x="917574" y="1474250"/>
            <a:ext cx="6434201" cy="2692200"/>
          </a:xfrm>
          <a:prstGeom prst="rect">
            <a:avLst/>
          </a:prstGeom>
        </p:spPr>
        <p:txBody>
          <a:bodyPr wrap="square" lIns="91425" tIns="91425" rIns="91425" bIns="91425" anchor="t" anchorCtr="0">
            <a:noAutofit/>
          </a:bodyPr>
          <a:lstStyle/>
          <a:p>
            <a:pPr marL="0" indent="0">
              <a:buNone/>
            </a:pPr>
            <a:r>
              <a:rPr lang="en-AU" sz="2400" b="1" dirty="0">
                <a:latin typeface="Berlin Sans FB" panose="020E0602020502020306" pitchFamily="34" charset="0"/>
                <a:cs typeface="Consolas" panose="020B0609020204030204" pitchFamily="49" charset="0"/>
              </a:rPr>
              <a:t>Title: </a:t>
            </a:r>
            <a:r>
              <a:rPr lang="en-AU" sz="2400" dirty="0">
                <a:latin typeface="Berlin Sans FB" panose="020E0602020502020306" pitchFamily="34" charset="0"/>
                <a:cs typeface="Consolas" panose="020B0609020204030204" pitchFamily="49" charset="0"/>
              </a:rPr>
              <a:t>Introduction to Economics and Business</a:t>
            </a:r>
          </a:p>
          <a:p>
            <a:pPr marL="0" indent="0">
              <a:buNone/>
            </a:pPr>
            <a:r>
              <a:rPr lang="en-AU" sz="2400" b="1" dirty="0">
                <a:latin typeface="Berlin Sans FB" panose="020E0602020502020306" pitchFamily="34" charset="0"/>
                <a:cs typeface="Consolas" panose="020B0609020204030204" pitchFamily="49" charset="0"/>
              </a:rPr>
              <a:t>Learning Intention:</a:t>
            </a:r>
            <a:r>
              <a:rPr lang="en-AU" sz="2400" dirty="0">
                <a:latin typeface="Berlin Sans FB" panose="020E0602020502020306" pitchFamily="34" charset="0"/>
                <a:cs typeface="Consolas" panose="020B0609020204030204" pitchFamily="49" charset="0"/>
              </a:rPr>
              <a:t> Understand the concepts of Economics and Business and how they are applied. </a:t>
            </a:r>
          </a:p>
          <a:p>
            <a:pPr marL="0" indent="0">
              <a:buNone/>
            </a:pPr>
            <a:r>
              <a:rPr lang="en-AU" sz="2400" b="1" dirty="0">
                <a:latin typeface="Berlin Sans FB" panose="020E0602020502020306" pitchFamily="34" charset="0"/>
                <a:cs typeface="Consolas" panose="020B0609020204030204" pitchFamily="49" charset="0"/>
              </a:rPr>
              <a:t>Success Criteria:</a:t>
            </a:r>
            <a:r>
              <a:rPr lang="en-AU" sz="2400" dirty="0">
                <a:latin typeface="Berlin Sans FB" panose="020E0602020502020306" pitchFamily="34" charset="0"/>
                <a:cs typeface="Consolas" panose="020B0609020204030204" pitchFamily="49" charset="0"/>
              </a:rPr>
              <a:t> Can name the 6 concepts of economics and can explain how an economist would use 3 of the concepts. </a:t>
            </a:r>
          </a:p>
          <a:p>
            <a:pPr lvl="0" rtl="0">
              <a:spcBef>
                <a:spcPts val="0"/>
              </a:spcBef>
              <a:spcAft>
                <a:spcPts val="0"/>
              </a:spcAft>
              <a:buClr>
                <a:schemeClr val="dk1"/>
              </a:buClr>
              <a:buSzPct val="91666"/>
              <a:buFont typeface="Arial"/>
              <a:buNone/>
            </a:pPr>
            <a:endParaRPr sz="1200" dirty="0">
              <a:solidFill>
                <a:srgbClr val="000000"/>
              </a:solidFill>
            </a:endParaRPr>
          </a:p>
          <a:p>
            <a:pPr lvl="0" rtl="0">
              <a:spcBef>
                <a:spcPts val="0"/>
              </a:spcBef>
              <a:spcAft>
                <a:spcPts val="0"/>
              </a:spcAft>
              <a:buNone/>
            </a:pPr>
            <a:endParaRPr sz="1200" dirty="0">
              <a:solidFill>
                <a:srgbClr val="000000"/>
              </a:solidFill>
            </a:endParaRPr>
          </a:p>
        </p:txBody>
      </p:sp>
      <p:sp>
        <p:nvSpPr>
          <p:cNvPr id="8" name="Rectangle 7"/>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2:00</a:t>
            </a:r>
          </a:p>
        </p:txBody>
      </p:sp>
      <p:sp>
        <p:nvSpPr>
          <p:cNvPr id="9" name="Rectangle 8"/>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1:59</a:t>
            </a:r>
          </a:p>
        </p:txBody>
      </p:sp>
      <p:sp>
        <p:nvSpPr>
          <p:cNvPr id="10" name="Rectangle 9"/>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1:58</a:t>
            </a:r>
          </a:p>
        </p:txBody>
      </p:sp>
      <p:sp>
        <p:nvSpPr>
          <p:cNvPr id="11" name="Rectangle 10"/>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1:57</a:t>
            </a:r>
          </a:p>
        </p:txBody>
      </p:sp>
      <p:sp>
        <p:nvSpPr>
          <p:cNvPr id="12" name="Rectangle 11"/>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1:56</a:t>
            </a:r>
          </a:p>
        </p:txBody>
      </p:sp>
      <p:sp>
        <p:nvSpPr>
          <p:cNvPr id="13" name="Rectangle 12"/>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1:55</a:t>
            </a:r>
          </a:p>
        </p:txBody>
      </p:sp>
      <p:sp>
        <p:nvSpPr>
          <p:cNvPr id="14" name="Rectangle 13"/>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1:54</a:t>
            </a:r>
          </a:p>
        </p:txBody>
      </p:sp>
      <p:sp>
        <p:nvSpPr>
          <p:cNvPr id="15" name="Rectangle 14"/>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1:53</a:t>
            </a:r>
          </a:p>
        </p:txBody>
      </p:sp>
      <p:sp>
        <p:nvSpPr>
          <p:cNvPr id="16" name="Rectangle 15"/>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1:52</a:t>
            </a:r>
          </a:p>
        </p:txBody>
      </p:sp>
      <p:sp>
        <p:nvSpPr>
          <p:cNvPr id="17" name="Rectangle 16"/>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1:51</a:t>
            </a:r>
          </a:p>
        </p:txBody>
      </p:sp>
      <p:sp>
        <p:nvSpPr>
          <p:cNvPr id="18" name="Rectangle 17"/>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1:50</a:t>
            </a:r>
          </a:p>
        </p:txBody>
      </p:sp>
      <p:sp>
        <p:nvSpPr>
          <p:cNvPr id="19" name="Rectangle 18"/>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1:49</a:t>
            </a:r>
          </a:p>
        </p:txBody>
      </p:sp>
      <p:sp>
        <p:nvSpPr>
          <p:cNvPr id="20" name="Rectangle 19"/>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1:48</a:t>
            </a:r>
          </a:p>
        </p:txBody>
      </p:sp>
      <p:sp>
        <p:nvSpPr>
          <p:cNvPr id="21" name="Rectangle 20"/>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1:47</a:t>
            </a:r>
          </a:p>
        </p:txBody>
      </p:sp>
      <p:sp>
        <p:nvSpPr>
          <p:cNvPr id="22" name="Rectangle 21"/>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1:46</a:t>
            </a:r>
          </a:p>
        </p:txBody>
      </p:sp>
      <p:sp>
        <p:nvSpPr>
          <p:cNvPr id="23" name="Rectangle 22"/>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1:45</a:t>
            </a:r>
          </a:p>
        </p:txBody>
      </p:sp>
      <p:sp>
        <p:nvSpPr>
          <p:cNvPr id="24" name="Rectangle 23"/>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1:44</a:t>
            </a:r>
          </a:p>
        </p:txBody>
      </p:sp>
      <p:sp>
        <p:nvSpPr>
          <p:cNvPr id="25" name="Rectangle 24"/>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1:43</a:t>
            </a:r>
          </a:p>
        </p:txBody>
      </p:sp>
      <p:sp>
        <p:nvSpPr>
          <p:cNvPr id="26" name="Rectangle 25"/>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1:42</a:t>
            </a:r>
          </a:p>
        </p:txBody>
      </p:sp>
      <p:sp>
        <p:nvSpPr>
          <p:cNvPr id="27" name="Rectangle 26"/>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1:41</a:t>
            </a:r>
          </a:p>
        </p:txBody>
      </p:sp>
      <p:sp>
        <p:nvSpPr>
          <p:cNvPr id="28" name="Rectangle 27"/>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1:40</a:t>
            </a:r>
          </a:p>
        </p:txBody>
      </p:sp>
      <p:sp>
        <p:nvSpPr>
          <p:cNvPr id="29" name="Rectangle 28"/>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1:39</a:t>
            </a:r>
          </a:p>
        </p:txBody>
      </p:sp>
      <p:sp>
        <p:nvSpPr>
          <p:cNvPr id="30" name="Rectangle 29"/>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1:38</a:t>
            </a:r>
          </a:p>
        </p:txBody>
      </p:sp>
      <p:sp>
        <p:nvSpPr>
          <p:cNvPr id="31" name="Rectangle 30"/>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1:37</a:t>
            </a:r>
          </a:p>
        </p:txBody>
      </p:sp>
      <p:sp>
        <p:nvSpPr>
          <p:cNvPr id="32" name="Rectangle 31"/>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1:36</a:t>
            </a:r>
          </a:p>
        </p:txBody>
      </p:sp>
      <p:sp>
        <p:nvSpPr>
          <p:cNvPr id="33" name="Rectangle 32"/>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1:35</a:t>
            </a:r>
          </a:p>
        </p:txBody>
      </p:sp>
      <p:sp>
        <p:nvSpPr>
          <p:cNvPr id="34" name="Rectangle 33"/>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1:34</a:t>
            </a:r>
          </a:p>
        </p:txBody>
      </p:sp>
      <p:sp>
        <p:nvSpPr>
          <p:cNvPr id="35" name="Rectangle 34"/>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1:33</a:t>
            </a:r>
          </a:p>
        </p:txBody>
      </p:sp>
      <p:sp>
        <p:nvSpPr>
          <p:cNvPr id="36" name="Rectangle 35"/>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1:32</a:t>
            </a:r>
          </a:p>
        </p:txBody>
      </p:sp>
      <p:sp>
        <p:nvSpPr>
          <p:cNvPr id="37" name="Rectangle 36"/>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1:31</a:t>
            </a:r>
          </a:p>
        </p:txBody>
      </p:sp>
      <p:sp>
        <p:nvSpPr>
          <p:cNvPr id="38" name="Rectangle 37"/>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1:30</a:t>
            </a:r>
          </a:p>
        </p:txBody>
      </p:sp>
      <p:sp>
        <p:nvSpPr>
          <p:cNvPr id="39" name="Rectangle 38"/>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1:29</a:t>
            </a:r>
          </a:p>
        </p:txBody>
      </p:sp>
      <p:sp>
        <p:nvSpPr>
          <p:cNvPr id="40" name="Rectangle 39"/>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1:28</a:t>
            </a:r>
          </a:p>
        </p:txBody>
      </p:sp>
      <p:sp>
        <p:nvSpPr>
          <p:cNvPr id="41" name="Rectangle 40"/>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1:27</a:t>
            </a:r>
          </a:p>
        </p:txBody>
      </p:sp>
      <p:sp>
        <p:nvSpPr>
          <p:cNvPr id="42" name="Rectangle 41"/>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1:26</a:t>
            </a:r>
          </a:p>
        </p:txBody>
      </p:sp>
      <p:sp>
        <p:nvSpPr>
          <p:cNvPr id="43" name="Rectangle 42"/>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1:25</a:t>
            </a:r>
          </a:p>
        </p:txBody>
      </p:sp>
      <p:sp>
        <p:nvSpPr>
          <p:cNvPr id="44" name="Rectangle 43"/>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1:24</a:t>
            </a:r>
          </a:p>
        </p:txBody>
      </p:sp>
      <p:sp>
        <p:nvSpPr>
          <p:cNvPr id="45" name="Rectangle 44"/>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1:23</a:t>
            </a:r>
          </a:p>
        </p:txBody>
      </p:sp>
      <p:sp>
        <p:nvSpPr>
          <p:cNvPr id="46" name="Rectangle 45"/>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1:22</a:t>
            </a:r>
          </a:p>
        </p:txBody>
      </p:sp>
      <p:sp>
        <p:nvSpPr>
          <p:cNvPr id="47" name="Rectangle 46"/>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1:21</a:t>
            </a:r>
          </a:p>
        </p:txBody>
      </p:sp>
      <p:sp>
        <p:nvSpPr>
          <p:cNvPr id="48" name="Rectangle 47"/>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1:20</a:t>
            </a:r>
          </a:p>
        </p:txBody>
      </p:sp>
      <p:sp>
        <p:nvSpPr>
          <p:cNvPr id="49" name="Rectangle 48"/>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1:19</a:t>
            </a:r>
          </a:p>
        </p:txBody>
      </p:sp>
      <p:sp>
        <p:nvSpPr>
          <p:cNvPr id="50" name="Rectangle 49"/>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1:18</a:t>
            </a:r>
          </a:p>
        </p:txBody>
      </p:sp>
      <p:sp>
        <p:nvSpPr>
          <p:cNvPr id="51" name="Rectangle 50"/>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1:17</a:t>
            </a:r>
          </a:p>
        </p:txBody>
      </p:sp>
      <p:sp>
        <p:nvSpPr>
          <p:cNvPr id="52" name="Rectangle 51"/>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1:16</a:t>
            </a:r>
          </a:p>
        </p:txBody>
      </p:sp>
      <p:sp>
        <p:nvSpPr>
          <p:cNvPr id="53" name="Rectangle 52"/>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1:15</a:t>
            </a:r>
          </a:p>
        </p:txBody>
      </p:sp>
      <p:sp>
        <p:nvSpPr>
          <p:cNvPr id="54" name="Rectangle 53"/>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1:14</a:t>
            </a:r>
          </a:p>
        </p:txBody>
      </p:sp>
      <p:sp>
        <p:nvSpPr>
          <p:cNvPr id="55" name="Rectangle 54"/>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1:13</a:t>
            </a:r>
          </a:p>
        </p:txBody>
      </p:sp>
      <p:sp>
        <p:nvSpPr>
          <p:cNvPr id="56" name="Rectangle 55"/>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1:12</a:t>
            </a:r>
          </a:p>
        </p:txBody>
      </p:sp>
      <p:sp>
        <p:nvSpPr>
          <p:cNvPr id="57" name="Rectangle 56"/>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1:11</a:t>
            </a:r>
          </a:p>
        </p:txBody>
      </p:sp>
      <p:sp>
        <p:nvSpPr>
          <p:cNvPr id="58" name="Rectangle 57"/>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1:10</a:t>
            </a:r>
          </a:p>
        </p:txBody>
      </p:sp>
      <p:sp>
        <p:nvSpPr>
          <p:cNvPr id="59" name="Rectangle 58"/>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1:09</a:t>
            </a:r>
          </a:p>
        </p:txBody>
      </p:sp>
      <p:sp>
        <p:nvSpPr>
          <p:cNvPr id="60" name="Rectangle 59"/>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1:08</a:t>
            </a:r>
          </a:p>
        </p:txBody>
      </p:sp>
      <p:sp>
        <p:nvSpPr>
          <p:cNvPr id="61" name="Rectangle 60"/>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1:07</a:t>
            </a:r>
          </a:p>
        </p:txBody>
      </p:sp>
      <p:sp>
        <p:nvSpPr>
          <p:cNvPr id="62" name="Rectangle 61"/>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1:06</a:t>
            </a:r>
          </a:p>
        </p:txBody>
      </p:sp>
      <p:sp>
        <p:nvSpPr>
          <p:cNvPr id="63" name="Rectangle 62"/>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1:05</a:t>
            </a:r>
          </a:p>
        </p:txBody>
      </p:sp>
      <p:sp>
        <p:nvSpPr>
          <p:cNvPr id="64" name="Rectangle 63"/>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1:04</a:t>
            </a:r>
          </a:p>
        </p:txBody>
      </p:sp>
      <p:sp>
        <p:nvSpPr>
          <p:cNvPr id="65" name="Rectangle 64"/>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1:03</a:t>
            </a:r>
          </a:p>
        </p:txBody>
      </p:sp>
      <p:sp>
        <p:nvSpPr>
          <p:cNvPr id="70" name="Rectangle 69"/>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1:02</a:t>
            </a:r>
          </a:p>
        </p:txBody>
      </p:sp>
      <p:sp>
        <p:nvSpPr>
          <p:cNvPr id="71" name="Rectangle 70"/>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1:01</a:t>
            </a:r>
          </a:p>
        </p:txBody>
      </p:sp>
      <p:sp>
        <p:nvSpPr>
          <p:cNvPr id="72" name="Rectangle 71"/>
          <p:cNvSpPr>
            <a:spLocks noChangeArrowheads="1"/>
          </p:cNvSpPr>
          <p:nvPr/>
        </p:nvSpPr>
        <p:spPr bwMode="auto">
          <a:xfrm>
            <a:off x="6711060" y="3884099"/>
            <a:ext cx="2376487"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1:00</a:t>
            </a:r>
          </a:p>
        </p:txBody>
      </p:sp>
      <p:sp>
        <p:nvSpPr>
          <p:cNvPr id="73" name="Rectangle 72"/>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0:59</a:t>
            </a:r>
          </a:p>
        </p:txBody>
      </p:sp>
      <p:sp>
        <p:nvSpPr>
          <p:cNvPr id="74" name="Rectangle 73"/>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0:58</a:t>
            </a:r>
          </a:p>
        </p:txBody>
      </p:sp>
      <p:sp>
        <p:nvSpPr>
          <p:cNvPr id="75" name="Rectangle 74"/>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0:57</a:t>
            </a:r>
          </a:p>
        </p:txBody>
      </p:sp>
      <p:sp>
        <p:nvSpPr>
          <p:cNvPr id="76" name="Rectangle 75"/>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0:56</a:t>
            </a:r>
          </a:p>
        </p:txBody>
      </p:sp>
      <p:sp>
        <p:nvSpPr>
          <p:cNvPr id="77" name="Rectangle 76"/>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0:55</a:t>
            </a:r>
          </a:p>
        </p:txBody>
      </p:sp>
      <p:sp>
        <p:nvSpPr>
          <p:cNvPr id="78" name="Rectangle 77"/>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0:54</a:t>
            </a:r>
          </a:p>
        </p:txBody>
      </p:sp>
      <p:sp>
        <p:nvSpPr>
          <p:cNvPr id="79" name="Rectangle 78"/>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0:53</a:t>
            </a:r>
          </a:p>
        </p:txBody>
      </p:sp>
      <p:sp>
        <p:nvSpPr>
          <p:cNvPr id="80" name="Rectangle 79"/>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0:52</a:t>
            </a:r>
          </a:p>
        </p:txBody>
      </p:sp>
      <p:sp>
        <p:nvSpPr>
          <p:cNvPr id="81" name="Rectangle 80"/>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0:51</a:t>
            </a:r>
          </a:p>
        </p:txBody>
      </p:sp>
      <p:sp>
        <p:nvSpPr>
          <p:cNvPr id="82" name="Rectangle 81"/>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0:50</a:t>
            </a:r>
          </a:p>
        </p:txBody>
      </p:sp>
      <p:sp>
        <p:nvSpPr>
          <p:cNvPr id="83" name="Rectangle 82"/>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0:49</a:t>
            </a:r>
          </a:p>
        </p:txBody>
      </p:sp>
      <p:sp>
        <p:nvSpPr>
          <p:cNvPr id="84" name="Rectangle 83"/>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0:48</a:t>
            </a:r>
          </a:p>
        </p:txBody>
      </p:sp>
      <p:sp>
        <p:nvSpPr>
          <p:cNvPr id="85" name="Rectangle 84"/>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0:47</a:t>
            </a:r>
          </a:p>
        </p:txBody>
      </p:sp>
      <p:sp>
        <p:nvSpPr>
          <p:cNvPr id="86" name="Rectangle 85"/>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0:46</a:t>
            </a:r>
          </a:p>
        </p:txBody>
      </p:sp>
      <p:sp>
        <p:nvSpPr>
          <p:cNvPr id="87" name="Rectangle 86"/>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0:45</a:t>
            </a:r>
          </a:p>
        </p:txBody>
      </p:sp>
      <p:sp>
        <p:nvSpPr>
          <p:cNvPr id="88" name="Rectangle 87"/>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0:44</a:t>
            </a:r>
          </a:p>
        </p:txBody>
      </p:sp>
      <p:sp>
        <p:nvSpPr>
          <p:cNvPr id="89" name="Rectangle 88"/>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0:43</a:t>
            </a:r>
          </a:p>
        </p:txBody>
      </p:sp>
      <p:sp>
        <p:nvSpPr>
          <p:cNvPr id="90" name="Rectangle 89"/>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0:42</a:t>
            </a:r>
          </a:p>
        </p:txBody>
      </p:sp>
      <p:sp>
        <p:nvSpPr>
          <p:cNvPr id="91" name="Rectangle 90"/>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0:41</a:t>
            </a:r>
          </a:p>
        </p:txBody>
      </p:sp>
      <p:sp>
        <p:nvSpPr>
          <p:cNvPr id="92" name="Rectangle 91"/>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0:40</a:t>
            </a:r>
          </a:p>
        </p:txBody>
      </p:sp>
      <p:sp>
        <p:nvSpPr>
          <p:cNvPr id="93" name="Rectangle 92"/>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0:39</a:t>
            </a:r>
          </a:p>
        </p:txBody>
      </p:sp>
      <p:sp>
        <p:nvSpPr>
          <p:cNvPr id="94" name="Rectangle 93"/>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0:38</a:t>
            </a:r>
          </a:p>
        </p:txBody>
      </p:sp>
      <p:sp>
        <p:nvSpPr>
          <p:cNvPr id="95" name="Rectangle 94"/>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0:37</a:t>
            </a:r>
          </a:p>
        </p:txBody>
      </p:sp>
      <p:sp>
        <p:nvSpPr>
          <p:cNvPr id="96" name="Rectangle 95"/>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0:36</a:t>
            </a:r>
          </a:p>
        </p:txBody>
      </p:sp>
      <p:sp>
        <p:nvSpPr>
          <p:cNvPr id="97" name="Rectangle 96"/>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0:35</a:t>
            </a:r>
          </a:p>
        </p:txBody>
      </p:sp>
      <p:sp>
        <p:nvSpPr>
          <p:cNvPr id="98" name="Rectangle 97"/>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0:34</a:t>
            </a:r>
          </a:p>
        </p:txBody>
      </p:sp>
      <p:sp>
        <p:nvSpPr>
          <p:cNvPr id="99" name="Rectangle 98"/>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0:33</a:t>
            </a:r>
          </a:p>
        </p:txBody>
      </p:sp>
      <p:sp>
        <p:nvSpPr>
          <p:cNvPr id="100" name="Rectangle 99"/>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0:32</a:t>
            </a:r>
          </a:p>
        </p:txBody>
      </p:sp>
      <p:sp>
        <p:nvSpPr>
          <p:cNvPr id="101" name="Rectangle 100"/>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0:31</a:t>
            </a:r>
          </a:p>
        </p:txBody>
      </p:sp>
      <p:sp>
        <p:nvSpPr>
          <p:cNvPr id="102" name="Rectangle 101"/>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0:30</a:t>
            </a:r>
          </a:p>
        </p:txBody>
      </p:sp>
      <p:sp>
        <p:nvSpPr>
          <p:cNvPr id="103" name="Rectangle 102"/>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0:29</a:t>
            </a:r>
          </a:p>
        </p:txBody>
      </p:sp>
      <p:sp>
        <p:nvSpPr>
          <p:cNvPr id="104" name="Rectangle 103"/>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0:28</a:t>
            </a:r>
          </a:p>
        </p:txBody>
      </p:sp>
      <p:sp>
        <p:nvSpPr>
          <p:cNvPr id="105" name="Rectangle 104"/>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0:27</a:t>
            </a:r>
          </a:p>
        </p:txBody>
      </p:sp>
      <p:sp>
        <p:nvSpPr>
          <p:cNvPr id="106" name="Rectangle 105"/>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0:26</a:t>
            </a:r>
          </a:p>
        </p:txBody>
      </p:sp>
      <p:sp>
        <p:nvSpPr>
          <p:cNvPr id="107" name="Rectangle 106"/>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0:25</a:t>
            </a:r>
          </a:p>
        </p:txBody>
      </p:sp>
      <p:sp>
        <p:nvSpPr>
          <p:cNvPr id="108" name="Rectangle 107"/>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0:24</a:t>
            </a:r>
          </a:p>
        </p:txBody>
      </p:sp>
      <p:sp>
        <p:nvSpPr>
          <p:cNvPr id="109" name="Rectangle 108"/>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0:23</a:t>
            </a:r>
          </a:p>
        </p:txBody>
      </p:sp>
      <p:sp>
        <p:nvSpPr>
          <p:cNvPr id="110" name="Rectangle 109"/>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0:22</a:t>
            </a:r>
          </a:p>
        </p:txBody>
      </p:sp>
      <p:sp>
        <p:nvSpPr>
          <p:cNvPr id="111" name="Rectangle 110"/>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0:21</a:t>
            </a:r>
          </a:p>
        </p:txBody>
      </p:sp>
      <p:sp>
        <p:nvSpPr>
          <p:cNvPr id="112" name="Rectangle 111"/>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0:20</a:t>
            </a:r>
          </a:p>
        </p:txBody>
      </p:sp>
      <p:sp>
        <p:nvSpPr>
          <p:cNvPr id="113" name="Rectangle 112"/>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0:19</a:t>
            </a:r>
          </a:p>
        </p:txBody>
      </p:sp>
      <p:sp>
        <p:nvSpPr>
          <p:cNvPr id="114" name="Rectangle 113"/>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0:18</a:t>
            </a:r>
          </a:p>
        </p:txBody>
      </p:sp>
      <p:sp>
        <p:nvSpPr>
          <p:cNvPr id="115" name="Rectangle 114"/>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0:17</a:t>
            </a:r>
          </a:p>
        </p:txBody>
      </p:sp>
      <p:sp>
        <p:nvSpPr>
          <p:cNvPr id="116" name="Rectangle 115"/>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0:16</a:t>
            </a:r>
          </a:p>
        </p:txBody>
      </p:sp>
      <p:sp>
        <p:nvSpPr>
          <p:cNvPr id="117" name="Rectangle 116"/>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0:15</a:t>
            </a:r>
          </a:p>
        </p:txBody>
      </p:sp>
      <p:sp>
        <p:nvSpPr>
          <p:cNvPr id="118" name="Rectangle 117"/>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0:14</a:t>
            </a:r>
          </a:p>
        </p:txBody>
      </p:sp>
      <p:sp>
        <p:nvSpPr>
          <p:cNvPr id="119" name="Rectangle 118"/>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0:13</a:t>
            </a:r>
          </a:p>
        </p:txBody>
      </p:sp>
      <p:sp>
        <p:nvSpPr>
          <p:cNvPr id="120" name="Rectangle 119"/>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0:12</a:t>
            </a:r>
          </a:p>
        </p:txBody>
      </p:sp>
      <p:sp>
        <p:nvSpPr>
          <p:cNvPr id="121" name="Rectangle 120"/>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0:11</a:t>
            </a:r>
          </a:p>
        </p:txBody>
      </p:sp>
      <p:sp>
        <p:nvSpPr>
          <p:cNvPr id="122" name="Rectangle 121"/>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0:10</a:t>
            </a:r>
          </a:p>
        </p:txBody>
      </p:sp>
      <p:sp>
        <p:nvSpPr>
          <p:cNvPr id="123" name="Rectangle 122"/>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0:09</a:t>
            </a:r>
          </a:p>
        </p:txBody>
      </p:sp>
      <p:sp>
        <p:nvSpPr>
          <p:cNvPr id="124" name="Rectangle 123"/>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0:08</a:t>
            </a:r>
          </a:p>
        </p:txBody>
      </p:sp>
      <p:sp>
        <p:nvSpPr>
          <p:cNvPr id="125" name="Rectangle 124"/>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0:07</a:t>
            </a:r>
          </a:p>
        </p:txBody>
      </p:sp>
      <p:sp>
        <p:nvSpPr>
          <p:cNvPr id="126" name="Rectangle 125"/>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0:06</a:t>
            </a:r>
          </a:p>
        </p:txBody>
      </p:sp>
      <p:sp>
        <p:nvSpPr>
          <p:cNvPr id="127" name="Rectangle 126"/>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0:05</a:t>
            </a:r>
          </a:p>
        </p:txBody>
      </p:sp>
      <p:sp>
        <p:nvSpPr>
          <p:cNvPr id="128" name="Rectangle 127"/>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0:04</a:t>
            </a:r>
          </a:p>
        </p:txBody>
      </p:sp>
      <p:sp>
        <p:nvSpPr>
          <p:cNvPr id="129" name="Rectangle 128"/>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0:03</a:t>
            </a:r>
          </a:p>
        </p:txBody>
      </p:sp>
      <p:sp>
        <p:nvSpPr>
          <p:cNvPr id="130" name="Rectangle 129"/>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0:02</a:t>
            </a:r>
          </a:p>
        </p:txBody>
      </p:sp>
      <p:sp>
        <p:nvSpPr>
          <p:cNvPr id="131" name="Rectangle 130"/>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a:t>0:01</a:t>
            </a:r>
          </a:p>
        </p:txBody>
      </p:sp>
      <p:sp>
        <p:nvSpPr>
          <p:cNvPr id="132" name="Rectangle 131"/>
          <p:cNvSpPr>
            <a:spLocks noChangeArrowheads="1"/>
          </p:cNvSpPr>
          <p:nvPr/>
        </p:nvSpPr>
        <p:spPr bwMode="auto">
          <a:xfrm>
            <a:off x="6712647" y="3884099"/>
            <a:ext cx="2376488" cy="1044575"/>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6600" dirty="0"/>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0"/>
                                        </p:tgtEl>
                                        <p:attrNameLst>
                                          <p:attrName>style.visibility</p:attrName>
                                        </p:attrNameLst>
                                      </p:cBhvr>
                                      <p:to>
                                        <p:strVal val="visible"/>
                                      </p:to>
                                    </p:set>
                                  </p:childTnLst>
                                </p:cTn>
                              </p:par>
                            </p:childTnLst>
                          </p:cTn>
                        </p:par>
                        <p:par>
                          <p:cTn id="43" fill="hold">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1"/>
                                        </p:tgtEl>
                                        <p:attrNameLst>
                                          <p:attrName>style.visibility</p:attrName>
                                        </p:attrNameLst>
                                      </p:cBhvr>
                                      <p:to>
                                        <p:strVal val="visible"/>
                                      </p:to>
                                    </p:set>
                                  </p:childTnLst>
                                </p:cTn>
                              </p:par>
                            </p:childTnLst>
                          </p:cTn>
                        </p:par>
                        <p:par>
                          <p:cTn id="46" fill="hold">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2"/>
                                        </p:tgtEl>
                                        <p:attrNameLst>
                                          <p:attrName>style.visibility</p:attrName>
                                        </p:attrNameLst>
                                      </p:cBhvr>
                                      <p:to>
                                        <p:strVal val="visible"/>
                                      </p:to>
                                    </p:set>
                                  </p:childTnLst>
                                </p:cTn>
                              </p:par>
                            </p:childTnLst>
                          </p:cTn>
                        </p:par>
                        <p:par>
                          <p:cTn id="49" fill="hold">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3"/>
                                        </p:tgtEl>
                                        <p:attrNameLst>
                                          <p:attrName>style.visibility</p:attrName>
                                        </p:attrNameLst>
                                      </p:cBhvr>
                                      <p:to>
                                        <p:strVal val="visible"/>
                                      </p:to>
                                    </p:set>
                                  </p:childTnLst>
                                </p:cTn>
                              </p:par>
                            </p:childTnLst>
                          </p:cTn>
                        </p:par>
                        <p:par>
                          <p:cTn id="52" fill="hold">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childTnLst>
                                </p:cTn>
                              </p:par>
                            </p:childTnLst>
                          </p:cTn>
                        </p:par>
                        <p:par>
                          <p:cTn id="55" fill="hold">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5"/>
                                        </p:tgtEl>
                                        <p:attrNameLst>
                                          <p:attrName>style.visibility</p:attrName>
                                        </p:attrNameLst>
                                      </p:cBhvr>
                                      <p:to>
                                        <p:strVal val="visible"/>
                                      </p:to>
                                    </p:set>
                                  </p:childTnLst>
                                </p:cTn>
                              </p:par>
                            </p:childTnLst>
                          </p:cTn>
                        </p:par>
                        <p:par>
                          <p:cTn id="58" fill="hold">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6"/>
                                        </p:tgtEl>
                                        <p:attrNameLst>
                                          <p:attrName>style.visibility</p:attrName>
                                        </p:attrNameLst>
                                      </p:cBhvr>
                                      <p:to>
                                        <p:strVal val="visible"/>
                                      </p:to>
                                    </p:set>
                                  </p:childTnLst>
                                </p:cTn>
                              </p:par>
                            </p:childTnLst>
                          </p:cTn>
                        </p:par>
                        <p:par>
                          <p:cTn id="61" fill="hold">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
                                        </p:tgtEl>
                                        <p:attrNameLst>
                                          <p:attrName>style.visibility</p:attrName>
                                        </p:attrNameLst>
                                      </p:cBhvr>
                                      <p:to>
                                        <p:strVal val="visible"/>
                                      </p:to>
                                    </p:set>
                                  </p:childTnLst>
                                </p:cTn>
                              </p:par>
                            </p:childTnLst>
                          </p:cTn>
                        </p:par>
                        <p:par>
                          <p:cTn id="64" fill="hold">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8"/>
                                        </p:tgtEl>
                                        <p:attrNameLst>
                                          <p:attrName>style.visibility</p:attrName>
                                        </p:attrNameLst>
                                      </p:cBhvr>
                                      <p:to>
                                        <p:strVal val="visible"/>
                                      </p:to>
                                    </p:set>
                                  </p:childTnLst>
                                </p:cTn>
                              </p:par>
                            </p:childTnLst>
                          </p:cTn>
                        </p:par>
                        <p:par>
                          <p:cTn id="67" fill="hold">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9"/>
                                        </p:tgtEl>
                                        <p:attrNameLst>
                                          <p:attrName>style.visibility</p:attrName>
                                        </p:attrNameLst>
                                      </p:cBhvr>
                                      <p:to>
                                        <p:strVal val="visible"/>
                                      </p:to>
                                    </p:set>
                                  </p:childTnLst>
                                </p:cTn>
                              </p:par>
                            </p:childTnLst>
                          </p:cTn>
                        </p:par>
                        <p:par>
                          <p:cTn id="70" fill="hold">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30"/>
                                        </p:tgtEl>
                                        <p:attrNameLst>
                                          <p:attrName>style.visibility</p:attrName>
                                        </p:attrNameLst>
                                      </p:cBhvr>
                                      <p:to>
                                        <p:strVal val="visible"/>
                                      </p:to>
                                    </p:set>
                                  </p:childTnLst>
                                </p:cTn>
                              </p:par>
                            </p:childTnLst>
                          </p:cTn>
                        </p:par>
                        <p:par>
                          <p:cTn id="73" fill="hold">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31"/>
                                        </p:tgtEl>
                                        <p:attrNameLst>
                                          <p:attrName>style.visibility</p:attrName>
                                        </p:attrNameLst>
                                      </p:cBhvr>
                                      <p:to>
                                        <p:strVal val="visible"/>
                                      </p:to>
                                    </p:set>
                                  </p:childTnLst>
                                </p:cTn>
                              </p:par>
                            </p:childTnLst>
                          </p:cTn>
                        </p:par>
                        <p:par>
                          <p:cTn id="76" fill="hold">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32"/>
                                        </p:tgtEl>
                                        <p:attrNameLst>
                                          <p:attrName>style.visibility</p:attrName>
                                        </p:attrNameLst>
                                      </p:cBhvr>
                                      <p:to>
                                        <p:strVal val="visible"/>
                                      </p:to>
                                    </p:set>
                                  </p:childTnLst>
                                </p:cTn>
                              </p:par>
                            </p:childTnLst>
                          </p:cTn>
                        </p:par>
                        <p:par>
                          <p:cTn id="79" fill="hold">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33"/>
                                        </p:tgtEl>
                                        <p:attrNameLst>
                                          <p:attrName>style.visibility</p:attrName>
                                        </p:attrNameLst>
                                      </p:cBhvr>
                                      <p:to>
                                        <p:strVal val="visible"/>
                                      </p:to>
                                    </p:set>
                                  </p:childTnLst>
                                </p:cTn>
                              </p:par>
                            </p:childTnLst>
                          </p:cTn>
                        </p:par>
                        <p:par>
                          <p:cTn id="82" fill="hold">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34"/>
                                        </p:tgtEl>
                                        <p:attrNameLst>
                                          <p:attrName>style.visibility</p:attrName>
                                        </p:attrNameLst>
                                      </p:cBhvr>
                                      <p:to>
                                        <p:strVal val="visible"/>
                                      </p:to>
                                    </p:set>
                                  </p:childTnLst>
                                </p:cTn>
                              </p:par>
                            </p:childTnLst>
                          </p:cTn>
                        </p:par>
                        <p:par>
                          <p:cTn id="85" fill="hold">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35"/>
                                        </p:tgtEl>
                                        <p:attrNameLst>
                                          <p:attrName>style.visibility</p:attrName>
                                        </p:attrNameLst>
                                      </p:cBhvr>
                                      <p:to>
                                        <p:strVal val="visible"/>
                                      </p:to>
                                    </p:set>
                                  </p:childTnLst>
                                </p:cTn>
                              </p:par>
                            </p:childTnLst>
                          </p:cTn>
                        </p:par>
                        <p:par>
                          <p:cTn id="88" fill="hold">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36"/>
                                        </p:tgtEl>
                                        <p:attrNameLst>
                                          <p:attrName>style.visibility</p:attrName>
                                        </p:attrNameLst>
                                      </p:cBhvr>
                                      <p:to>
                                        <p:strVal val="visible"/>
                                      </p:to>
                                    </p:set>
                                  </p:childTnLst>
                                </p:cTn>
                              </p:par>
                            </p:childTnLst>
                          </p:cTn>
                        </p:par>
                        <p:par>
                          <p:cTn id="91" fill="hold">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37"/>
                                        </p:tgtEl>
                                        <p:attrNameLst>
                                          <p:attrName>style.visibility</p:attrName>
                                        </p:attrNameLst>
                                      </p:cBhvr>
                                      <p:to>
                                        <p:strVal val="visible"/>
                                      </p:to>
                                    </p:set>
                                  </p:childTnLst>
                                </p:cTn>
                              </p:par>
                            </p:childTnLst>
                          </p:cTn>
                        </p:par>
                        <p:par>
                          <p:cTn id="94" fill="hold">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38"/>
                                        </p:tgtEl>
                                        <p:attrNameLst>
                                          <p:attrName>style.visibility</p:attrName>
                                        </p:attrNameLst>
                                      </p:cBhvr>
                                      <p:to>
                                        <p:strVal val="visible"/>
                                      </p:to>
                                    </p:set>
                                  </p:childTnLst>
                                </p:cTn>
                              </p:par>
                            </p:childTnLst>
                          </p:cTn>
                        </p:par>
                        <p:par>
                          <p:cTn id="97" fill="hold">
                            <p:stCondLst>
                              <p:cond delay="30000"/>
                            </p:stCondLst>
                            <p:childTnLst>
                              <p:par>
                                <p:cTn id="98" presetID="1" presetClass="entr" presetSubtype="0" fill="hold" grpId="0" nodeType="afterEffect">
                                  <p:stCondLst>
                                    <p:cond delay="1000"/>
                                  </p:stCondLst>
                                  <p:childTnLst>
                                    <p:set>
                                      <p:cBhvr>
                                        <p:cTn id="99" dur="1" fill="hold">
                                          <p:stCondLst>
                                            <p:cond delay="0"/>
                                          </p:stCondLst>
                                        </p:cTn>
                                        <p:tgtEl>
                                          <p:spTgt spid="39"/>
                                        </p:tgtEl>
                                        <p:attrNameLst>
                                          <p:attrName>style.visibility</p:attrName>
                                        </p:attrNameLst>
                                      </p:cBhvr>
                                      <p:to>
                                        <p:strVal val="visible"/>
                                      </p:to>
                                    </p:set>
                                  </p:childTnLst>
                                </p:cTn>
                              </p:par>
                            </p:childTnLst>
                          </p:cTn>
                        </p:par>
                        <p:par>
                          <p:cTn id="100" fill="hold">
                            <p:stCondLst>
                              <p:cond delay="31000"/>
                            </p:stCondLst>
                            <p:childTnLst>
                              <p:par>
                                <p:cTn id="101" presetID="1" presetClass="entr" presetSubtype="0" fill="hold" grpId="0" nodeType="afterEffect">
                                  <p:stCondLst>
                                    <p:cond delay="1000"/>
                                  </p:stCondLst>
                                  <p:childTnLst>
                                    <p:set>
                                      <p:cBhvr>
                                        <p:cTn id="102" dur="1" fill="hold">
                                          <p:stCondLst>
                                            <p:cond delay="0"/>
                                          </p:stCondLst>
                                        </p:cTn>
                                        <p:tgtEl>
                                          <p:spTgt spid="40"/>
                                        </p:tgtEl>
                                        <p:attrNameLst>
                                          <p:attrName>style.visibility</p:attrName>
                                        </p:attrNameLst>
                                      </p:cBhvr>
                                      <p:to>
                                        <p:strVal val="visible"/>
                                      </p:to>
                                    </p:set>
                                  </p:childTnLst>
                                </p:cTn>
                              </p:par>
                            </p:childTnLst>
                          </p:cTn>
                        </p:par>
                        <p:par>
                          <p:cTn id="103" fill="hold">
                            <p:stCondLst>
                              <p:cond delay="32000"/>
                            </p:stCondLst>
                            <p:childTnLst>
                              <p:par>
                                <p:cTn id="104" presetID="1" presetClass="entr" presetSubtype="0" fill="hold" grpId="0" nodeType="afterEffect">
                                  <p:stCondLst>
                                    <p:cond delay="1000"/>
                                  </p:stCondLst>
                                  <p:childTnLst>
                                    <p:set>
                                      <p:cBhvr>
                                        <p:cTn id="105" dur="1" fill="hold">
                                          <p:stCondLst>
                                            <p:cond delay="0"/>
                                          </p:stCondLst>
                                        </p:cTn>
                                        <p:tgtEl>
                                          <p:spTgt spid="41"/>
                                        </p:tgtEl>
                                        <p:attrNameLst>
                                          <p:attrName>style.visibility</p:attrName>
                                        </p:attrNameLst>
                                      </p:cBhvr>
                                      <p:to>
                                        <p:strVal val="visible"/>
                                      </p:to>
                                    </p:set>
                                  </p:childTnLst>
                                </p:cTn>
                              </p:par>
                            </p:childTnLst>
                          </p:cTn>
                        </p:par>
                        <p:par>
                          <p:cTn id="106" fill="hold">
                            <p:stCondLst>
                              <p:cond delay="33000"/>
                            </p:stCondLst>
                            <p:childTnLst>
                              <p:par>
                                <p:cTn id="107" presetID="1" presetClass="entr" presetSubtype="0" fill="hold" grpId="0" nodeType="afterEffect">
                                  <p:stCondLst>
                                    <p:cond delay="1000"/>
                                  </p:stCondLst>
                                  <p:childTnLst>
                                    <p:set>
                                      <p:cBhvr>
                                        <p:cTn id="108" dur="1" fill="hold">
                                          <p:stCondLst>
                                            <p:cond delay="0"/>
                                          </p:stCondLst>
                                        </p:cTn>
                                        <p:tgtEl>
                                          <p:spTgt spid="42"/>
                                        </p:tgtEl>
                                        <p:attrNameLst>
                                          <p:attrName>style.visibility</p:attrName>
                                        </p:attrNameLst>
                                      </p:cBhvr>
                                      <p:to>
                                        <p:strVal val="visible"/>
                                      </p:to>
                                    </p:set>
                                  </p:childTnLst>
                                </p:cTn>
                              </p:par>
                            </p:childTnLst>
                          </p:cTn>
                        </p:par>
                        <p:par>
                          <p:cTn id="109" fill="hold">
                            <p:stCondLst>
                              <p:cond delay="34000"/>
                            </p:stCondLst>
                            <p:childTnLst>
                              <p:par>
                                <p:cTn id="110" presetID="1" presetClass="entr" presetSubtype="0" fill="hold" grpId="0" nodeType="afterEffect">
                                  <p:stCondLst>
                                    <p:cond delay="1000"/>
                                  </p:stCondLst>
                                  <p:childTnLst>
                                    <p:set>
                                      <p:cBhvr>
                                        <p:cTn id="111" dur="1" fill="hold">
                                          <p:stCondLst>
                                            <p:cond delay="0"/>
                                          </p:stCondLst>
                                        </p:cTn>
                                        <p:tgtEl>
                                          <p:spTgt spid="43"/>
                                        </p:tgtEl>
                                        <p:attrNameLst>
                                          <p:attrName>style.visibility</p:attrName>
                                        </p:attrNameLst>
                                      </p:cBhvr>
                                      <p:to>
                                        <p:strVal val="visible"/>
                                      </p:to>
                                    </p:set>
                                  </p:childTnLst>
                                </p:cTn>
                              </p:par>
                            </p:childTnLst>
                          </p:cTn>
                        </p:par>
                        <p:par>
                          <p:cTn id="112" fill="hold">
                            <p:stCondLst>
                              <p:cond delay="35000"/>
                            </p:stCondLst>
                            <p:childTnLst>
                              <p:par>
                                <p:cTn id="113" presetID="1" presetClass="entr" presetSubtype="0" fill="hold" grpId="0" nodeType="afterEffect">
                                  <p:stCondLst>
                                    <p:cond delay="1000"/>
                                  </p:stCondLst>
                                  <p:childTnLst>
                                    <p:set>
                                      <p:cBhvr>
                                        <p:cTn id="114" dur="1" fill="hold">
                                          <p:stCondLst>
                                            <p:cond delay="0"/>
                                          </p:stCondLst>
                                        </p:cTn>
                                        <p:tgtEl>
                                          <p:spTgt spid="44"/>
                                        </p:tgtEl>
                                        <p:attrNameLst>
                                          <p:attrName>style.visibility</p:attrName>
                                        </p:attrNameLst>
                                      </p:cBhvr>
                                      <p:to>
                                        <p:strVal val="visible"/>
                                      </p:to>
                                    </p:set>
                                  </p:childTnLst>
                                </p:cTn>
                              </p:par>
                            </p:childTnLst>
                          </p:cTn>
                        </p:par>
                        <p:par>
                          <p:cTn id="115" fill="hold">
                            <p:stCondLst>
                              <p:cond delay="36000"/>
                            </p:stCondLst>
                            <p:childTnLst>
                              <p:par>
                                <p:cTn id="116" presetID="1" presetClass="entr" presetSubtype="0" fill="hold" grpId="0" nodeType="afterEffect">
                                  <p:stCondLst>
                                    <p:cond delay="1000"/>
                                  </p:stCondLst>
                                  <p:childTnLst>
                                    <p:set>
                                      <p:cBhvr>
                                        <p:cTn id="117" dur="1" fill="hold">
                                          <p:stCondLst>
                                            <p:cond delay="0"/>
                                          </p:stCondLst>
                                        </p:cTn>
                                        <p:tgtEl>
                                          <p:spTgt spid="45"/>
                                        </p:tgtEl>
                                        <p:attrNameLst>
                                          <p:attrName>style.visibility</p:attrName>
                                        </p:attrNameLst>
                                      </p:cBhvr>
                                      <p:to>
                                        <p:strVal val="visible"/>
                                      </p:to>
                                    </p:set>
                                  </p:childTnLst>
                                </p:cTn>
                              </p:par>
                            </p:childTnLst>
                          </p:cTn>
                        </p:par>
                        <p:par>
                          <p:cTn id="118" fill="hold">
                            <p:stCondLst>
                              <p:cond delay="37000"/>
                            </p:stCondLst>
                            <p:childTnLst>
                              <p:par>
                                <p:cTn id="119" presetID="1" presetClass="entr" presetSubtype="0" fill="hold" grpId="0" nodeType="afterEffect">
                                  <p:stCondLst>
                                    <p:cond delay="1000"/>
                                  </p:stCondLst>
                                  <p:childTnLst>
                                    <p:set>
                                      <p:cBhvr>
                                        <p:cTn id="120" dur="1" fill="hold">
                                          <p:stCondLst>
                                            <p:cond delay="0"/>
                                          </p:stCondLst>
                                        </p:cTn>
                                        <p:tgtEl>
                                          <p:spTgt spid="46"/>
                                        </p:tgtEl>
                                        <p:attrNameLst>
                                          <p:attrName>style.visibility</p:attrName>
                                        </p:attrNameLst>
                                      </p:cBhvr>
                                      <p:to>
                                        <p:strVal val="visible"/>
                                      </p:to>
                                    </p:set>
                                  </p:childTnLst>
                                </p:cTn>
                              </p:par>
                            </p:childTnLst>
                          </p:cTn>
                        </p:par>
                        <p:par>
                          <p:cTn id="121" fill="hold">
                            <p:stCondLst>
                              <p:cond delay="38000"/>
                            </p:stCondLst>
                            <p:childTnLst>
                              <p:par>
                                <p:cTn id="122" presetID="1" presetClass="entr" presetSubtype="0" fill="hold" grpId="0" nodeType="afterEffect">
                                  <p:stCondLst>
                                    <p:cond delay="1000"/>
                                  </p:stCondLst>
                                  <p:childTnLst>
                                    <p:set>
                                      <p:cBhvr>
                                        <p:cTn id="123" dur="1" fill="hold">
                                          <p:stCondLst>
                                            <p:cond delay="0"/>
                                          </p:stCondLst>
                                        </p:cTn>
                                        <p:tgtEl>
                                          <p:spTgt spid="47"/>
                                        </p:tgtEl>
                                        <p:attrNameLst>
                                          <p:attrName>style.visibility</p:attrName>
                                        </p:attrNameLst>
                                      </p:cBhvr>
                                      <p:to>
                                        <p:strVal val="visible"/>
                                      </p:to>
                                    </p:set>
                                  </p:childTnLst>
                                </p:cTn>
                              </p:par>
                            </p:childTnLst>
                          </p:cTn>
                        </p:par>
                        <p:par>
                          <p:cTn id="124" fill="hold">
                            <p:stCondLst>
                              <p:cond delay="39000"/>
                            </p:stCondLst>
                            <p:childTnLst>
                              <p:par>
                                <p:cTn id="125" presetID="1" presetClass="entr" presetSubtype="0" fill="hold" grpId="0" nodeType="afterEffect">
                                  <p:stCondLst>
                                    <p:cond delay="1000"/>
                                  </p:stCondLst>
                                  <p:childTnLst>
                                    <p:set>
                                      <p:cBhvr>
                                        <p:cTn id="126" dur="1" fill="hold">
                                          <p:stCondLst>
                                            <p:cond delay="0"/>
                                          </p:stCondLst>
                                        </p:cTn>
                                        <p:tgtEl>
                                          <p:spTgt spid="48"/>
                                        </p:tgtEl>
                                        <p:attrNameLst>
                                          <p:attrName>style.visibility</p:attrName>
                                        </p:attrNameLst>
                                      </p:cBhvr>
                                      <p:to>
                                        <p:strVal val="visible"/>
                                      </p:to>
                                    </p:set>
                                  </p:childTnLst>
                                </p:cTn>
                              </p:par>
                            </p:childTnLst>
                          </p:cTn>
                        </p:par>
                        <p:par>
                          <p:cTn id="127" fill="hold">
                            <p:stCondLst>
                              <p:cond delay="40000"/>
                            </p:stCondLst>
                            <p:childTnLst>
                              <p:par>
                                <p:cTn id="128" presetID="1" presetClass="entr" presetSubtype="0" fill="hold" grpId="0" nodeType="afterEffect">
                                  <p:stCondLst>
                                    <p:cond delay="1000"/>
                                  </p:stCondLst>
                                  <p:childTnLst>
                                    <p:set>
                                      <p:cBhvr>
                                        <p:cTn id="129" dur="1" fill="hold">
                                          <p:stCondLst>
                                            <p:cond delay="0"/>
                                          </p:stCondLst>
                                        </p:cTn>
                                        <p:tgtEl>
                                          <p:spTgt spid="49"/>
                                        </p:tgtEl>
                                        <p:attrNameLst>
                                          <p:attrName>style.visibility</p:attrName>
                                        </p:attrNameLst>
                                      </p:cBhvr>
                                      <p:to>
                                        <p:strVal val="visible"/>
                                      </p:to>
                                    </p:set>
                                  </p:childTnLst>
                                </p:cTn>
                              </p:par>
                            </p:childTnLst>
                          </p:cTn>
                        </p:par>
                        <p:par>
                          <p:cTn id="130" fill="hold">
                            <p:stCondLst>
                              <p:cond delay="41000"/>
                            </p:stCondLst>
                            <p:childTnLst>
                              <p:par>
                                <p:cTn id="131" presetID="1" presetClass="entr" presetSubtype="0" fill="hold" grpId="0" nodeType="afterEffect">
                                  <p:stCondLst>
                                    <p:cond delay="1000"/>
                                  </p:stCondLst>
                                  <p:childTnLst>
                                    <p:set>
                                      <p:cBhvr>
                                        <p:cTn id="132" dur="1" fill="hold">
                                          <p:stCondLst>
                                            <p:cond delay="0"/>
                                          </p:stCondLst>
                                        </p:cTn>
                                        <p:tgtEl>
                                          <p:spTgt spid="50"/>
                                        </p:tgtEl>
                                        <p:attrNameLst>
                                          <p:attrName>style.visibility</p:attrName>
                                        </p:attrNameLst>
                                      </p:cBhvr>
                                      <p:to>
                                        <p:strVal val="visible"/>
                                      </p:to>
                                    </p:set>
                                  </p:childTnLst>
                                </p:cTn>
                              </p:par>
                            </p:childTnLst>
                          </p:cTn>
                        </p:par>
                        <p:par>
                          <p:cTn id="133" fill="hold">
                            <p:stCondLst>
                              <p:cond delay="42000"/>
                            </p:stCondLst>
                            <p:childTnLst>
                              <p:par>
                                <p:cTn id="134" presetID="1" presetClass="entr" presetSubtype="0" fill="hold" grpId="0" nodeType="afterEffect">
                                  <p:stCondLst>
                                    <p:cond delay="1000"/>
                                  </p:stCondLst>
                                  <p:childTnLst>
                                    <p:set>
                                      <p:cBhvr>
                                        <p:cTn id="135" dur="1" fill="hold">
                                          <p:stCondLst>
                                            <p:cond delay="0"/>
                                          </p:stCondLst>
                                        </p:cTn>
                                        <p:tgtEl>
                                          <p:spTgt spid="51"/>
                                        </p:tgtEl>
                                        <p:attrNameLst>
                                          <p:attrName>style.visibility</p:attrName>
                                        </p:attrNameLst>
                                      </p:cBhvr>
                                      <p:to>
                                        <p:strVal val="visible"/>
                                      </p:to>
                                    </p:set>
                                  </p:childTnLst>
                                </p:cTn>
                              </p:par>
                            </p:childTnLst>
                          </p:cTn>
                        </p:par>
                        <p:par>
                          <p:cTn id="136" fill="hold">
                            <p:stCondLst>
                              <p:cond delay="43000"/>
                            </p:stCondLst>
                            <p:childTnLst>
                              <p:par>
                                <p:cTn id="137" presetID="1" presetClass="entr" presetSubtype="0" fill="hold" grpId="0" nodeType="afterEffect">
                                  <p:stCondLst>
                                    <p:cond delay="1000"/>
                                  </p:stCondLst>
                                  <p:childTnLst>
                                    <p:set>
                                      <p:cBhvr>
                                        <p:cTn id="138" dur="1" fill="hold">
                                          <p:stCondLst>
                                            <p:cond delay="0"/>
                                          </p:stCondLst>
                                        </p:cTn>
                                        <p:tgtEl>
                                          <p:spTgt spid="52"/>
                                        </p:tgtEl>
                                        <p:attrNameLst>
                                          <p:attrName>style.visibility</p:attrName>
                                        </p:attrNameLst>
                                      </p:cBhvr>
                                      <p:to>
                                        <p:strVal val="visible"/>
                                      </p:to>
                                    </p:set>
                                  </p:childTnLst>
                                </p:cTn>
                              </p:par>
                            </p:childTnLst>
                          </p:cTn>
                        </p:par>
                        <p:par>
                          <p:cTn id="139" fill="hold">
                            <p:stCondLst>
                              <p:cond delay="44000"/>
                            </p:stCondLst>
                            <p:childTnLst>
                              <p:par>
                                <p:cTn id="140" presetID="1" presetClass="entr" presetSubtype="0" fill="hold" grpId="0" nodeType="afterEffect">
                                  <p:stCondLst>
                                    <p:cond delay="1000"/>
                                  </p:stCondLst>
                                  <p:childTnLst>
                                    <p:set>
                                      <p:cBhvr>
                                        <p:cTn id="141" dur="1" fill="hold">
                                          <p:stCondLst>
                                            <p:cond delay="0"/>
                                          </p:stCondLst>
                                        </p:cTn>
                                        <p:tgtEl>
                                          <p:spTgt spid="53"/>
                                        </p:tgtEl>
                                        <p:attrNameLst>
                                          <p:attrName>style.visibility</p:attrName>
                                        </p:attrNameLst>
                                      </p:cBhvr>
                                      <p:to>
                                        <p:strVal val="visible"/>
                                      </p:to>
                                    </p:set>
                                  </p:childTnLst>
                                </p:cTn>
                              </p:par>
                            </p:childTnLst>
                          </p:cTn>
                        </p:par>
                        <p:par>
                          <p:cTn id="142" fill="hold">
                            <p:stCondLst>
                              <p:cond delay="45000"/>
                            </p:stCondLst>
                            <p:childTnLst>
                              <p:par>
                                <p:cTn id="143" presetID="1" presetClass="entr" presetSubtype="0" fill="hold" grpId="0" nodeType="afterEffect">
                                  <p:stCondLst>
                                    <p:cond delay="1000"/>
                                  </p:stCondLst>
                                  <p:childTnLst>
                                    <p:set>
                                      <p:cBhvr>
                                        <p:cTn id="144" dur="1" fill="hold">
                                          <p:stCondLst>
                                            <p:cond delay="0"/>
                                          </p:stCondLst>
                                        </p:cTn>
                                        <p:tgtEl>
                                          <p:spTgt spid="54"/>
                                        </p:tgtEl>
                                        <p:attrNameLst>
                                          <p:attrName>style.visibility</p:attrName>
                                        </p:attrNameLst>
                                      </p:cBhvr>
                                      <p:to>
                                        <p:strVal val="visible"/>
                                      </p:to>
                                    </p:set>
                                  </p:childTnLst>
                                </p:cTn>
                              </p:par>
                            </p:childTnLst>
                          </p:cTn>
                        </p:par>
                        <p:par>
                          <p:cTn id="145" fill="hold">
                            <p:stCondLst>
                              <p:cond delay="46000"/>
                            </p:stCondLst>
                            <p:childTnLst>
                              <p:par>
                                <p:cTn id="146" presetID="1" presetClass="entr" presetSubtype="0" fill="hold" grpId="0" nodeType="afterEffect">
                                  <p:stCondLst>
                                    <p:cond delay="1000"/>
                                  </p:stCondLst>
                                  <p:childTnLst>
                                    <p:set>
                                      <p:cBhvr>
                                        <p:cTn id="147" dur="1" fill="hold">
                                          <p:stCondLst>
                                            <p:cond delay="0"/>
                                          </p:stCondLst>
                                        </p:cTn>
                                        <p:tgtEl>
                                          <p:spTgt spid="55"/>
                                        </p:tgtEl>
                                        <p:attrNameLst>
                                          <p:attrName>style.visibility</p:attrName>
                                        </p:attrNameLst>
                                      </p:cBhvr>
                                      <p:to>
                                        <p:strVal val="visible"/>
                                      </p:to>
                                    </p:set>
                                  </p:childTnLst>
                                </p:cTn>
                              </p:par>
                            </p:childTnLst>
                          </p:cTn>
                        </p:par>
                        <p:par>
                          <p:cTn id="148" fill="hold">
                            <p:stCondLst>
                              <p:cond delay="47000"/>
                            </p:stCondLst>
                            <p:childTnLst>
                              <p:par>
                                <p:cTn id="149" presetID="1" presetClass="entr" presetSubtype="0" fill="hold" grpId="0" nodeType="afterEffect">
                                  <p:stCondLst>
                                    <p:cond delay="1000"/>
                                  </p:stCondLst>
                                  <p:childTnLst>
                                    <p:set>
                                      <p:cBhvr>
                                        <p:cTn id="150" dur="1" fill="hold">
                                          <p:stCondLst>
                                            <p:cond delay="0"/>
                                          </p:stCondLst>
                                        </p:cTn>
                                        <p:tgtEl>
                                          <p:spTgt spid="56"/>
                                        </p:tgtEl>
                                        <p:attrNameLst>
                                          <p:attrName>style.visibility</p:attrName>
                                        </p:attrNameLst>
                                      </p:cBhvr>
                                      <p:to>
                                        <p:strVal val="visible"/>
                                      </p:to>
                                    </p:set>
                                  </p:childTnLst>
                                </p:cTn>
                              </p:par>
                            </p:childTnLst>
                          </p:cTn>
                        </p:par>
                        <p:par>
                          <p:cTn id="151" fill="hold">
                            <p:stCondLst>
                              <p:cond delay="48000"/>
                            </p:stCondLst>
                            <p:childTnLst>
                              <p:par>
                                <p:cTn id="152" presetID="1" presetClass="entr" presetSubtype="0" fill="hold" grpId="0" nodeType="afterEffect">
                                  <p:stCondLst>
                                    <p:cond delay="1000"/>
                                  </p:stCondLst>
                                  <p:childTnLst>
                                    <p:set>
                                      <p:cBhvr>
                                        <p:cTn id="153" dur="1" fill="hold">
                                          <p:stCondLst>
                                            <p:cond delay="0"/>
                                          </p:stCondLst>
                                        </p:cTn>
                                        <p:tgtEl>
                                          <p:spTgt spid="57"/>
                                        </p:tgtEl>
                                        <p:attrNameLst>
                                          <p:attrName>style.visibility</p:attrName>
                                        </p:attrNameLst>
                                      </p:cBhvr>
                                      <p:to>
                                        <p:strVal val="visible"/>
                                      </p:to>
                                    </p:set>
                                  </p:childTnLst>
                                </p:cTn>
                              </p:par>
                            </p:childTnLst>
                          </p:cTn>
                        </p:par>
                        <p:par>
                          <p:cTn id="154" fill="hold">
                            <p:stCondLst>
                              <p:cond delay="49000"/>
                            </p:stCondLst>
                            <p:childTnLst>
                              <p:par>
                                <p:cTn id="155" presetID="1" presetClass="entr" presetSubtype="0" fill="hold" grpId="0" nodeType="afterEffect">
                                  <p:stCondLst>
                                    <p:cond delay="1000"/>
                                  </p:stCondLst>
                                  <p:childTnLst>
                                    <p:set>
                                      <p:cBhvr>
                                        <p:cTn id="156" dur="1" fill="hold">
                                          <p:stCondLst>
                                            <p:cond delay="0"/>
                                          </p:stCondLst>
                                        </p:cTn>
                                        <p:tgtEl>
                                          <p:spTgt spid="58"/>
                                        </p:tgtEl>
                                        <p:attrNameLst>
                                          <p:attrName>style.visibility</p:attrName>
                                        </p:attrNameLst>
                                      </p:cBhvr>
                                      <p:to>
                                        <p:strVal val="visible"/>
                                      </p:to>
                                    </p:set>
                                  </p:childTnLst>
                                </p:cTn>
                              </p:par>
                            </p:childTnLst>
                          </p:cTn>
                        </p:par>
                        <p:par>
                          <p:cTn id="157" fill="hold">
                            <p:stCondLst>
                              <p:cond delay="50000"/>
                            </p:stCondLst>
                            <p:childTnLst>
                              <p:par>
                                <p:cTn id="158" presetID="1" presetClass="entr" presetSubtype="0" fill="hold" grpId="0" nodeType="afterEffect">
                                  <p:stCondLst>
                                    <p:cond delay="1000"/>
                                  </p:stCondLst>
                                  <p:childTnLst>
                                    <p:set>
                                      <p:cBhvr>
                                        <p:cTn id="159" dur="1" fill="hold">
                                          <p:stCondLst>
                                            <p:cond delay="0"/>
                                          </p:stCondLst>
                                        </p:cTn>
                                        <p:tgtEl>
                                          <p:spTgt spid="59"/>
                                        </p:tgtEl>
                                        <p:attrNameLst>
                                          <p:attrName>style.visibility</p:attrName>
                                        </p:attrNameLst>
                                      </p:cBhvr>
                                      <p:to>
                                        <p:strVal val="visible"/>
                                      </p:to>
                                    </p:set>
                                  </p:childTnLst>
                                </p:cTn>
                              </p:par>
                            </p:childTnLst>
                          </p:cTn>
                        </p:par>
                        <p:par>
                          <p:cTn id="160" fill="hold">
                            <p:stCondLst>
                              <p:cond delay="51000"/>
                            </p:stCondLst>
                            <p:childTnLst>
                              <p:par>
                                <p:cTn id="161" presetID="1" presetClass="entr" presetSubtype="0" fill="hold" grpId="0" nodeType="afterEffect">
                                  <p:stCondLst>
                                    <p:cond delay="1000"/>
                                  </p:stCondLst>
                                  <p:childTnLst>
                                    <p:set>
                                      <p:cBhvr>
                                        <p:cTn id="162" dur="1" fill="hold">
                                          <p:stCondLst>
                                            <p:cond delay="0"/>
                                          </p:stCondLst>
                                        </p:cTn>
                                        <p:tgtEl>
                                          <p:spTgt spid="60"/>
                                        </p:tgtEl>
                                        <p:attrNameLst>
                                          <p:attrName>style.visibility</p:attrName>
                                        </p:attrNameLst>
                                      </p:cBhvr>
                                      <p:to>
                                        <p:strVal val="visible"/>
                                      </p:to>
                                    </p:set>
                                  </p:childTnLst>
                                </p:cTn>
                              </p:par>
                            </p:childTnLst>
                          </p:cTn>
                        </p:par>
                        <p:par>
                          <p:cTn id="163" fill="hold">
                            <p:stCondLst>
                              <p:cond delay="52000"/>
                            </p:stCondLst>
                            <p:childTnLst>
                              <p:par>
                                <p:cTn id="164" presetID="1" presetClass="entr" presetSubtype="0" fill="hold" grpId="0" nodeType="afterEffect">
                                  <p:stCondLst>
                                    <p:cond delay="1000"/>
                                  </p:stCondLst>
                                  <p:childTnLst>
                                    <p:set>
                                      <p:cBhvr>
                                        <p:cTn id="165" dur="1" fill="hold">
                                          <p:stCondLst>
                                            <p:cond delay="0"/>
                                          </p:stCondLst>
                                        </p:cTn>
                                        <p:tgtEl>
                                          <p:spTgt spid="61"/>
                                        </p:tgtEl>
                                        <p:attrNameLst>
                                          <p:attrName>style.visibility</p:attrName>
                                        </p:attrNameLst>
                                      </p:cBhvr>
                                      <p:to>
                                        <p:strVal val="visible"/>
                                      </p:to>
                                    </p:set>
                                  </p:childTnLst>
                                </p:cTn>
                              </p:par>
                            </p:childTnLst>
                          </p:cTn>
                        </p:par>
                        <p:par>
                          <p:cTn id="166" fill="hold">
                            <p:stCondLst>
                              <p:cond delay="53000"/>
                            </p:stCondLst>
                            <p:childTnLst>
                              <p:par>
                                <p:cTn id="167" presetID="1" presetClass="entr" presetSubtype="0" fill="hold" grpId="0" nodeType="afterEffect">
                                  <p:stCondLst>
                                    <p:cond delay="1000"/>
                                  </p:stCondLst>
                                  <p:childTnLst>
                                    <p:set>
                                      <p:cBhvr>
                                        <p:cTn id="168" dur="1" fill="hold">
                                          <p:stCondLst>
                                            <p:cond delay="0"/>
                                          </p:stCondLst>
                                        </p:cTn>
                                        <p:tgtEl>
                                          <p:spTgt spid="62"/>
                                        </p:tgtEl>
                                        <p:attrNameLst>
                                          <p:attrName>style.visibility</p:attrName>
                                        </p:attrNameLst>
                                      </p:cBhvr>
                                      <p:to>
                                        <p:strVal val="visible"/>
                                      </p:to>
                                    </p:set>
                                  </p:childTnLst>
                                </p:cTn>
                              </p:par>
                            </p:childTnLst>
                          </p:cTn>
                        </p:par>
                        <p:par>
                          <p:cTn id="169" fill="hold">
                            <p:stCondLst>
                              <p:cond delay="54000"/>
                            </p:stCondLst>
                            <p:childTnLst>
                              <p:par>
                                <p:cTn id="170" presetID="1" presetClass="entr" presetSubtype="0" fill="hold" grpId="0" nodeType="afterEffect">
                                  <p:stCondLst>
                                    <p:cond delay="1000"/>
                                  </p:stCondLst>
                                  <p:childTnLst>
                                    <p:set>
                                      <p:cBhvr>
                                        <p:cTn id="171" dur="1" fill="hold">
                                          <p:stCondLst>
                                            <p:cond delay="0"/>
                                          </p:stCondLst>
                                        </p:cTn>
                                        <p:tgtEl>
                                          <p:spTgt spid="63"/>
                                        </p:tgtEl>
                                        <p:attrNameLst>
                                          <p:attrName>style.visibility</p:attrName>
                                        </p:attrNameLst>
                                      </p:cBhvr>
                                      <p:to>
                                        <p:strVal val="visible"/>
                                      </p:to>
                                    </p:set>
                                  </p:childTnLst>
                                </p:cTn>
                              </p:par>
                            </p:childTnLst>
                          </p:cTn>
                        </p:par>
                        <p:par>
                          <p:cTn id="172" fill="hold">
                            <p:stCondLst>
                              <p:cond delay="55000"/>
                            </p:stCondLst>
                            <p:childTnLst>
                              <p:par>
                                <p:cTn id="173" presetID="1" presetClass="entr" presetSubtype="0" fill="hold" grpId="0" nodeType="afterEffect">
                                  <p:stCondLst>
                                    <p:cond delay="1000"/>
                                  </p:stCondLst>
                                  <p:childTnLst>
                                    <p:set>
                                      <p:cBhvr>
                                        <p:cTn id="174" dur="1" fill="hold">
                                          <p:stCondLst>
                                            <p:cond delay="0"/>
                                          </p:stCondLst>
                                        </p:cTn>
                                        <p:tgtEl>
                                          <p:spTgt spid="64"/>
                                        </p:tgtEl>
                                        <p:attrNameLst>
                                          <p:attrName>style.visibility</p:attrName>
                                        </p:attrNameLst>
                                      </p:cBhvr>
                                      <p:to>
                                        <p:strVal val="visible"/>
                                      </p:to>
                                    </p:set>
                                  </p:childTnLst>
                                </p:cTn>
                              </p:par>
                            </p:childTnLst>
                          </p:cTn>
                        </p:par>
                        <p:par>
                          <p:cTn id="175" fill="hold">
                            <p:stCondLst>
                              <p:cond delay="56000"/>
                            </p:stCondLst>
                            <p:childTnLst>
                              <p:par>
                                <p:cTn id="176" presetID="1" presetClass="entr" presetSubtype="0" fill="hold" grpId="0" nodeType="afterEffect">
                                  <p:stCondLst>
                                    <p:cond delay="1000"/>
                                  </p:stCondLst>
                                  <p:childTnLst>
                                    <p:set>
                                      <p:cBhvr>
                                        <p:cTn id="177" dur="1" fill="hold">
                                          <p:stCondLst>
                                            <p:cond delay="0"/>
                                          </p:stCondLst>
                                        </p:cTn>
                                        <p:tgtEl>
                                          <p:spTgt spid="65"/>
                                        </p:tgtEl>
                                        <p:attrNameLst>
                                          <p:attrName>style.visibility</p:attrName>
                                        </p:attrNameLst>
                                      </p:cBhvr>
                                      <p:to>
                                        <p:strVal val="visible"/>
                                      </p:to>
                                    </p:set>
                                  </p:childTnLst>
                                </p:cTn>
                              </p:par>
                            </p:childTnLst>
                          </p:cTn>
                        </p:par>
                        <p:par>
                          <p:cTn id="178" fill="hold">
                            <p:stCondLst>
                              <p:cond delay="57000"/>
                            </p:stCondLst>
                            <p:childTnLst>
                              <p:par>
                                <p:cTn id="179" presetID="1" presetClass="entr" presetSubtype="0" fill="hold" grpId="0" nodeType="afterEffect">
                                  <p:stCondLst>
                                    <p:cond delay="1000"/>
                                  </p:stCondLst>
                                  <p:childTnLst>
                                    <p:set>
                                      <p:cBhvr>
                                        <p:cTn id="180" dur="1" fill="hold">
                                          <p:stCondLst>
                                            <p:cond delay="0"/>
                                          </p:stCondLst>
                                        </p:cTn>
                                        <p:tgtEl>
                                          <p:spTgt spid="70"/>
                                        </p:tgtEl>
                                        <p:attrNameLst>
                                          <p:attrName>style.visibility</p:attrName>
                                        </p:attrNameLst>
                                      </p:cBhvr>
                                      <p:to>
                                        <p:strVal val="visible"/>
                                      </p:to>
                                    </p:set>
                                  </p:childTnLst>
                                </p:cTn>
                              </p:par>
                            </p:childTnLst>
                          </p:cTn>
                        </p:par>
                        <p:par>
                          <p:cTn id="181" fill="hold">
                            <p:stCondLst>
                              <p:cond delay="58000"/>
                            </p:stCondLst>
                            <p:childTnLst>
                              <p:par>
                                <p:cTn id="182" presetID="1" presetClass="entr" presetSubtype="0" fill="hold" grpId="0" nodeType="afterEffect">
                                  <p:stCondLst>
                                    <p:cond delay="1000"/>
                                  </p:stCondLst>
                                  <p:childTnLst>
                                    <p:set>
                                      <p:cBhvr>
                                        <p:cTn id="183" dur="1" fill="hold">
                                          <p:stCondLst>
                                            <p:cond delay="0"/>
                                          </p:stCondLst>
                                        </p:cTn>
                                        <p:tgtEl>
                                          <p:spTgt spid="71"/>
                                        </p:tgtEl>
                                        <p:attrNameLst>
                                          <p:attrName>style.visibility</p:attrName>
                                        </p:attrNameLst>
                                      </p:cBhvr>
                                      <p:to>
                                        <p:strVal val="visible"/>
                                      </p:to>
                                    </p:set>
                                  </p:childTnLst>
                                </p:cTn>
                              </p:par>
                            </p:childTnLst>
                          </p:cTn>
                        </p:par>
                        <p:par>
                          <p:cTn id="184" fill="hold">
                            <p:stCondLst>
                              <p:cond delay="59000"/>
                            </p:stCondLst>
                            <p:childTnLst>
                              <p:par>
                                <p:cTn id="185" presetID="1" presetClass="entr" presetSubtype="0" fill="hold" grpId="0" nodeType="afterEffect">
                                  <p:stCondLst>
                                    <p:cond delay="1000"/>
                                  </p:stCondLst>
                                  <p:childTnLst>
                                    <p:set>
                                      <p:cBhvr>
                                        <p:cTn id="186" dur="1" fill="hold">
                                          <p:stCondLst>
                                            <p:cond delay="0"/>
                                          </p:stCondLst>
                                        </p:cTn>
                                        <p:tgtEl>
                                          <p:spTgt spid="72"/>
                                        </p:tgtEl>
                                        <p:attrNameLst>
                                          <p:attrName>style.visibility</p:attrName>
                                        </p:attrNameLst>
                                      </p:cBhvr>
                                      <p:to>
                                        <p:strVal val="visible"/>
                                      </p:to>
                                    </p:set>
                                  </p:childTnLst>
                                </p:cTn>
                              </p:par>
                            </p:childTnLst>
                          </p:cTn>
                        </p:par>
                        <p:par>
                          <p:cTn id="187" fill="hold">
                            <p:stCondLst>
                              <p:cond delay="60000"/>
                            </p:stCondLst>
                            <p:childTnLst>
                              <p:par>
                                <p:cTn id="188" presetID="1" presetClass="entr" presetSubtype="0" fill="hold" grpId="0" nodeType="afterEffect">
                                  <p:stCondLst>
                                    <p:cond delay="1000"/>
                                  </p:stCondLst>
                                  <p:childTnLst>
                                    <p:set>
                                      <p:cBhvr>
                                        <p:cTn id="189" dur="1" fill="hold">
                                          <p:stCondLst>
                                            <p:cond delay="0"/>
                                          </p:stCondLst>
                                        </p:cTn>
                                        <p:tgtEl>
                                          <p:spTgt spid="73"/>
                                        </p:tgtEl>
                                        <p:attrNameLst>
                                          <p:attrName>style.visibility</p:attrName>
                                        </p:attrNameLst>
                                      </p:cBhvr>
                                      <p:to>
                                        <p:strVal val="visible"/>
                                      </p:to>
                                    </p:set>
                                  </p:childTnLst>
                                </p:cTn>
                              </p:par>
                            </p:childTnLst>
                          </p:cTn>
                        </p:par>
                        <p:par>
                          <p:cTn id="190" fill="hold">
                            <p:stCondLst>
                              <p:cond delay="61000"/>
                            </p:stCondLst>
                            <p:childTnLst>
                              <p:par>
                                <p:cTn id="191" presetID="1" presetClass="entr" presetSubtype="0" fill="hold" grpId="0" nodeType="afterEffect">
                                  <p:stCondLst>
                                    <p:cond delay="1000"/>
                                  </p:stCondLst>
                                  <p:childTnLst>
                                    <p:set>
                                      <p:cBhvr>
                                        <p:cTn id="192" dur="1" fill="hold">
                                          <p:stCondLst>
                                            <p:cond delay="0"/>
                                          </p:stCondLst>
                                        </p:cTn>
                                        <p:tgtEl>
                                          <p:spTgt spid="74"/>
                                        </p:tgtEl>
                                        <p:attrNameLst>
                                          <p:attrName>style.visibility</p:attrName>
                                        </p:attrNameLst>
                                      </p:cBhvr>
                                      <p:to>
                                        <p:strVal val="visible"/>
                                      </p:to>
                                    </p:set>
                                  </p:childTnLst>
                                </p:cTn>
                              </p:par>
                            </p:childTnLst>
                          </p:cTn>
                        </p:par>
                        <p:par>
                          <p:cTn id="193" fill="hold">
                            <p:stCondLst>
                              <p:cond delay="62000"/>
                            </p:stCondLst>
                            <p:childTnLst>
                              <p:par>
                                <p:cTn id="194" presetID="1" presetClass="entr" presetSubtype="0" fill="hold" grpId="0" nodeType="afterEffect">
                                  <p:stCondLst>
                                    <p:cond delay="1000"/>
                                  </p:stCondLst>
                                  <p:childTnLst>
                                    <p:set>
                                      <p:cBhvr>
                                        <p:cTn id="195" dur="1" fill="hold">
                                          <p:stCondLst>
                                            <p:cond delay="0"/>
                                          </p:stCondLst>
                                        </p:cTn>
                                        <p:tgtEl>
                                          <p:spTgt spid="75"/>
                                        </p:tgtEl>
                                        <p:attrNameLst>
                                          <p:attrName>style.visibility</p:attrName>
                                        </p:attrNameLst>
                                      </p:cBhvr>
                                      <p:to>
                                        <p:strVal val="visible"/>
                                      </p:to>
                                    </p:set>
                                  </p:childTnLst>
                                </p:cTn>
                              </p:par>
                            </p:childTnLst>
                          </p:cTn>
                        </p:par>
                        <p:par>
                          <p:cTn id="196" fill="hold">
                            <p:stCondLst>
                              <p:cond delay="63000"/>
                            </p:stCondLst>
                            <p:childTnLst>
                              <p:par>
                                <p:cTn id="197" presetID="1" presetClass="entr" presetSubtype="0" fill="hold" grpId="0" nodeType="afterEffect">
                                  <p:stCondLst>
                                    <p:cond delay="1000"/>
                                  </p:stCondLst>
                                  <p:childTnLst>
                                    <p:set>
                                      <p:cBhvr>
                                        <p:cTn id="198" dur="1" fill="hold">
                                          <p:stCondLst>
                                            <p:cond delay="0"/>
                                          </p:stCondLst>
                                        </p:cTn>
                                        <p:tgtEl>
                                          <p:spTgt spid="76"/>
                                        </p:tgtEl>
                                        <p:attrNameLst>
                                          <p:attrName>style.visibility</p:attrName>
                                        </p:attrNameLst>
                                      </p:cBhvr>
                                      <p:to>
                                        <p:strVal val="visible"/>
                                      </p:to>
                                    </p:set>
                                  </p:childTnLst>
                                </p:cTn>
                              </p:par>
                            </p:childTnLst>
                          </p:cTn>
                        </p:par>
                        <p:par>
                          <p:cTn id="199" fill="hold">
                            <p:stCondLst>
                              <p:cond delay="64000"/>
                            </p:stCondLst>
                            <p:childTnLst>
                              <p:par>
                                <p:cTn id="200" presetID="1" presetClass="entr" presetSubtype="0" fill="hold" grpId="0" nodeType="afterEffect">
                                  <p:stCondLst>
                                    <p:cond delay="1000"/>
                                  </p:stCondLst>
                                  <p:childTnLst>
                                    <p:set>
                                      <p:cBhvr>
                                        <p:cTn id="201" dur="1" fill="hold">
                                          <p:stCondLst>
                                            <p:cond delay="0"/>
                                          </p:stCondLst>
                                        </p:cTn>
                                        <p:tgtEl>
                                          <p:spTgt spid="77"/>
                                        </p:tgtEl>
                                        <p:attrNameLst>
                                          <p:attrName>style.visibility</p:attrName>
                                        </p:attrNameLst>
                                      </p:cBhvr>
                                      <p:to>
                                        <p:strVal val="visible"/>
                                      </p:to>
                                    </p:set>
                                  </p:childTnLst>
                                </p:cTn>
                              </p:par>
                            </p:childTnLst>
                          </p:cTn>
                        </p:par>
                        <p:par>
                          <p:cTn id="202" fill="hold">
                            <p:stCondLst>
                              <p:cond delay="65000"/>
                            </p:stCondLst>
                            <p:childTnLst>
                              <p:par>
                                <p:cTn id="203" presetID="1" presetClass="entr" presetSubtype="0" fill="hold" grpId="0" nodeType="afterEffect">
                                  <p:stCondLst>
                                    <p:cond delay="1000"/>
                                  </p:stCondLst>
                                  <p:childTnLst>
                                    <p:set>
                                      <p:cBhvr>
                                        <p:cTn id="204" dur="1" fill="hold">
                                          <p:stCondLst>
                                            <p:cond delay="0"/>
                                          </p:stCondLst>
                                        </p:cTn>
                                        <p:tgtEl>
                                          <p:spTgt spid="78"/>
                                        </p:tgtEl>
                                        <p:attrNameLst>
                                          <p:attrName>style.visibility</p:attrName>
                                        </p:attrNameLst>
                                      </p:cBhvr>
                                      <p:to>
                                        <p:strVal val="visible"/>
                                      </p:to>
                                    </p:set>
                                  </p:childTnLst>
                                </p:cTn>
                              </p:par>
                            </p:childTnLst>
                          </p:cTn>
                        </p:par>
                        <p:par>
                          <p:cTn id="205" fill="hold">
                            <p:stCondLst>
                              <p:cond delay="66000"/>
                            </p:stCondLst>
                            <p:childTnLst>
                              <p:par>
                                <p:cTn id="206" presetID="1" presetClass="entr" presetSubtype="0" fill="hold" grpId="0" nodeType="afterEffect">
                                  <p:stCondLst>
                                    <p:cond delay="1000"/>
                                  </p:stCondLst>
                                  <p:childTnLst>
                                    <p:set>
                                      <p:cBhvr>
                                        <p:cTn id="207" dur="1" fill="hold">
                                          <p:stCondLst>
                                            <p:cond delay="0"/>
                                          </p:stCondLst>
                                        </p:cTn>
                                        <p:tgtEl>
                                          <p:spTgt spid="79"/>
                                        </p:tgtEl>
                                        <p:attrNameLst>
                                          <p:attrName>style.visibility</p:attrName>
                                        </p:attrNameLst>
                                      </p:cBhvr>
                                      <p:to>
                                        <p:strVal val="visible"/>
                                      </p:to>
                                    </p:set>
                                  </p:childTnLst>
                                </p:cTn>
                              </p:par>
                            </p:childTnLst>
                          </p:cTn>
                        </p:par>
                        <p:par>
                          <p:cTn id="208" fill="hold">
                            <p:stCondLst>
                              <p:cond delay="67000"/>
                            </p:stCondLst>
                            <p:childTnLst>
                              <p:par>
                                <p:cTn id="209" presetID="1" presetClass="entr" presetSubtype="0" fill="hold" grpId="0" nodeType="afterEffect">
                                  <p:stCondLst>
                                    <p:cond delay="1000"/>
                                  </p:stCondLst>
                                  <p:childTnLst>
                                    <p:set>
                                      <p:cBhvr>
                                        <p:cTn id="210" dur="1" fill="hold">
                                          <p:stCondLst>
                                            <p:cond delay="0"/>
                                          </p:stCondLst>
                                        </p:cTn>
                                        <p:tgtEl>
                                          <p:spTgt spid="80"/>
                                        </p:tgtEl>
                                        <p:attrNameLst>
                                          <p:attrName>style.visibility</p:attrName>
                                        </p:attrNameLst>
                                      </p:cBhvr>
                                      <p:to>
                                        <p:strVal val="visible"/>
                                      </p:to>
                                    </p:set>
                                  </p:childTnLst>
                                </p:cTn>
                              </p:par>
                            </p:childTnLst>
                          </p:cTn>
                        </p:par>
                        <p:par>
                          <p:cTn id="211" fill="hold">
                            <p:stCondLst>
                              <p:cond delay="68000"/>
                            </p:stCondLst>
                            <p:childTnLst>
                              <p:par>
                                <p:cTn id="212" presetID="1" presetClass="entr" presetSubtype="0" fill="hold" grpId="0" nodeType="afterEffect">
                                  <p:stCondLst>
                                    <p:cond delay="1000"/>
                                  </p:stCondLst>
                                  <p:childTnLst>
                                    <p:set>
                                      <p:cBhvr>
                                        <p:cTn id="213" dur="1" fill="hold">
                                          <p:stCondLst>
                                            <p:cond delay="0"/>
                                          </p:stCondLst>
                                        </p:cTn>
                                        <p:tgtEl>
                                          <p:spTgt spid="81"/>
                                        </p:tgtEl>
                                        <p:attrNameLst>
                                          <p:attrName>style.visibility</p:attrName>
                                        </p:attrNameLst>
                                      </p:cBhvr>
                                      <p:to>
                                        <p:strVal val="visible"/>
                                      </p:to>
                                    </p:set>
                                  </p:childTnLst>
                                </p:cTn>
                              </p:par>
                            </p:childTnLst>
                          </p:cTn>
                        </p:par>
                        <p:par>
                          <p:cTn id="214" fill="hold">
                            <p:stCondLst>
                              <p:cond delay="69000"/>
                            </p:stCondLst>
                            <p:childTnLst>
                              <p:par>
                                <p:cTn id="215" presetID="1" presetClass="entr" presetSubtype="0" fill="hold" grpId="0" nodeType="afterEffect">
                                  <p:stCondLst>
                                    <p:cond delay="1000"/>
                                  </p:stCondLst>
                                  <p:childTnLst>
                                    <p:set>
                                      <p:cBhvr>
                                        <p:cTn id="216" dur="1" fill="hold">
                                          <p:stCondLst>
                                            <p:cond delay="0"/>
                                          </p:stCondLst>
                                        </p:cTn>
                                        <p:tgtEl>
                                          <p:spTgt spid="82"/>
                                        </p:tgtEl>
                                        <p:attrNameLst>
                                          <p:attrName>style.visibility</p:attrName>
                                        </p:attrNameLst>
                                      </p:cBhvr>
                                      <p:to>
                                        <p:strVal val="visible"/>
                                      </p:to>
                                    </p:set>
                                  </p:childTnLst>
                                </p:cTn>
                              </p:par>
                            </p:childTnLst>
                          </p:cTn>
                        </p:par>
                        <p:par>
                          <p:cTn id="217" fill="hold">
                            <p:stCondLst>
                              <p:cond delay="70000"/>
                            </p:stCondLst>
                            <p:childTnLst>
                              <p:par>
                                <p:cTn id="218" presetID="1" presetClass="entr" presetSubtype="0" fill="hold" grpId="0" nodeType="afterEffect">
                                  <p:stCondLst>
                                    <p:cond delay="1000"/>
                                  </p:stCondLst>
                                  <p:childTnLst>
                                    <p:set>
                                      <p:cBhvr>
                                        <p:cTn id="219" dur="1" fill="hold">
                                          <p:stCondLst>
                                            <p:cond delay="0"/>
                                          </p:stCondLst>
                                        </p:cTn>
                                        <p:tgtEl>
                                          <p:spTgt spid="83"/>
                                        </p:tgtEl>
                                        <p:attrNameLst>
                                          <p:attrName>style.visibility</p:attrName>
                                        </p:attrNameLst>
                                      </p:cBhvr>
                                      <p:to>
                                        <p:strVal val="visible"/>
                                      </p:to>
                                    </p:set>
                                  </p:childTnLst>
                                </p:cTn>
                              </p:par>
                            </p:childTnLst>
                          </p:cTn>
                        </p:par>
                        <p:par>
                          <p:cTn id="220" fill="hold">
                            <p:stCondLst>
                              <p:cond delay="71000"/>
                            </p:stCondLst>
                            <p:childTnLst>
                              <p:par>
                                <p:cTn id="221" presetID="1" presetClass="entr" presetSubtype="0" fill="hold" grpId="0" nodeType="afterEffect">
                                  <p:stCondLst>
                                    <p:cond delay="1000"/>
                                  </p:stCondLst>
                                  <p:childTnLst>
                                    <p:set>
                                      <p:cBhvr>
                                        <p:cTn id="222" dur="1" fill="hold">
                                          <p:stCondLst>
                                            <p:cond delay="0"/>
                                          </p:stCondLst>
                                        </p:cTn>
                                        <p:tgtEl>
                                          <p:spTgt spid="84"/>
                                        </p:tgtEl>
                                        <p:attrNameLst>
                                          <p:attrName>style.visibility</p:attrName>
                                        </p:attrNameLst>
                                      </p:cBhvr>
                                      <p:to>
                                        <p:strVal val="visible"/>
                                      </p:to>
                                    </p:set>
                                  </p:childTnLst>
                                </p:cTn>
                              </p:par>
                            </p:childTnLst>
                          </p:cTn>
                        </p:par>
                        <p:par>
                          <p:cTn id="223" fill="hold">
                            <p:stCondLst>
                              <p:cond delay="72000"/>
                            </p:stCondLst>
                            <p:childTnLst>
                              <p:par>
                                <p:cTn id="224" presetID="1" presetClass="entr" presetSubtype="0" fill="hold" grpId="0" nodeType="afterEffect">
                                  <p:stCondLst>
                                    <p:cond delay="1000"/>
                                  </p:stCondLst>
                                  <p:childTnLst>
                                    <p:set>
                                      <p:cBhvr>
                                        <p:cTn id="225" dur="1" fill="hold">
                                          <p:stCondLst>
                                            <p:cond delay="0"/>
                                          </p:stCondLst>
                                        </p:cTn>
                                        <p:tgtEl>
                                          <p:spTgt spid="85"/>
                                        </p:tgtEl>
                                        <p:attrNameLst>
                                          <p:attrName>style.visibility</p:attrName>
                                        </p:attrNameLst>
                                      </p:cBhvr>
                                      <p:to>
                                        <p:strVal val="visible"/>
                                      </p:to>
                                    </p:set>
                                  </p:childTnLst>
                                </p:cTn>
                              </p:par>
                            </p:childTnLst>
                          </p:cTn>
                        </p:par>
                        <p:par>
                          <p:cTn id="226" fill="hold">
                            <p:stCondLst>
                              <p:cond delay="73000"/>
                            </p:stCondLst>
                            <p:childTnLst>
                              <p:par>
                                <p:cTn id="227" presetID="1" presetClass="entr" presetSubtype="0" fill="hold" grpId="0" nodeType="afterEffect">
                                  <p:stCondLst>
                                    <p:cond delay="1000"/>
                                  </p:stCondLst>
                                  <p:childTnLst>
                                    <p:set>
                                      <p:cBhvr>
                                        <p:cTn id="228" dur="1" fill="hold">
                                          <p:stCondLst>
                                            <p:cond delay="0"/>
                                          </p:stCondLst>
                                        </p:cTn>
                                        <p:tgtEl>
                                          <p:spTgt spid="86"/>
                                        </p:tgtEl>
                                        <p:attrNameLst>
                                          <p:attrName>style.visibility</p:attrName>
                                        </p:attrNameLst>
                                      </p:cBhvr>
                                      <p:to>
                                        <p:strVal val="visible"/>
                                      </p:to>
                                    </p:set>
                                  </p:childTnLst>
                                </p:cTn>
                              </p:par>
                            </p:childTnLst>
                          </p:cTn>
                        </p:par>
                        <p:par>
                          <p:cTn id="229" fill="hold">
                            <p:stCondLst>
                              <p:cond delay="74000"/>
                            </p:stCondLst>
                            <p:childTnLst>
                              <p:par>
                                <p:cTn id="230" presetID="1" presetClass="entr" presetSubtype="0" fill="hold" grpId="0" nodeType="afterEffect">
                                  <p:stCondLst>
                                    <p:cond delay="1000"/>
                                  </p:stCondLst>
                                  <p:childTnLst>
                                    <p:set>
                                      <p:cBhvr>
                                        <p:cTn id="231" dur="1" fill="hold">
                                          <p:stCondLst>
                                            <p:cond delay="0"/>
                                          </p:stCondLst>
                                        </p:cTn>
                                        <p:tgtEl>
                                          <p:spTgt spid="87"/>
                                        </p:tgtEl>
                                        <p:attrNameLst>
                                          <p:attrName>style.visibility</p:attrName>
                                        </p:attrNameLst>
                                      </p:cBhvr>
                                      <p:to>
                                        <p:strVal val="visible"/>
                                      </p:to>
                                    </p:set>
                                  </p:childTnLst>
                                </p:cTn>
                              </p:par>
                            </p:childTnLst>
                          </p:cTn>
                        </p:par>
                        <p:par>
                          <p:cTn id="232" fill="hold">
                            <p:stCondLst>
                              <p:cond delay="75000"/>
                            </p:stCondLst>
                            <p:childTnLst>
                              <p:par>
                                <p:cTn id="233" presetID="1" presetClass="entr" presetSubtype="0" fill="hold" grpId="0" nodeType="afterEffect">
                                  <p:stCondLst>
                                    <p:cond delay="1000"/>
                                  </p:stCondLst>
                                  <p:childTnLst>
                                    <p:set>
                                      <p:cBhvr>
                                        <p:cTn id="234" dur="1" fill="hold">
                                          <p:stCondLst>
                                            <p:cond delay="0"/>
                                          </p:stCondLst>
                                        </p:cTn>
                                        <p:tgtEl>
                                          <p:spTgt spid="88"/>
                                        </p:tgtEl>
                                        <p:attrNameLst>
                                          <p:attrName>style.visibility</p:attrName>
                                        </p:attrNameLst>
                                      </p:cBhvr>
                                      <p:to>
                                        <p:strVal val="visible"/>
                                      </p:to>
                                    </p:set>
                                  </p:childTnLst>
                                </p:cTn>
                              </p:par>
                            </p:childTnLst>
                          </p:cTn>
                        </p:par>
                        <p:par>
                          <p:cTn id="235" fill="hold">
                            <p:stCondLst>
                              <p:cond delay="76000"/>
                            </p:stCondLst>
                            <p:childTnLst>
                              <p:par>
                                <p:cTn id="236" presetID="1" presetClass="entr" presetSubtype="0" fill="hold" grpId="0" nodeType="afterEffect">
                                  <p:stCondLst>
                                    <p:cond delay="1000"/>
                                  </p:stCondLst>
                                  <p:childTnLst>
                                    <p:set>
                                      <p:cBhvr>
                                        <p:cTn id="237" dur="1" fill="hold">
                                          <p:stCondLst>
                                            <p:cond delay="0"/>
                                          </p:stCondLst>
                                        </p:cTn>
                                        <p:tgtEl>
                                          <p:spTgt spid="89"/>
                                        </p:tgtEl>
                                        <p:attrNameLst>
                                          <p:attrName>style.visibility</p:attrName>
                                        </p:attrNameLst>
                                      </p:cBhvr>
                                      <p:to>
                                        <p:strVal val="visible"/>
                                      </p:to>
                                    </p:set>
                                  </p:childTnLst>
                                </p:cTn>
                              </p:par>
                            </p:childTnLst>
                          </p:cTn>
                        </p:par>
                        <p:par>
                          <p:cTn id="238" fill="hold">
                            <p:stCondLst>
                              <p:cond delay="77000"/>
                            </p:stCondLst>
                            <p:childTnLst>
                              <p:par>
                                <p:cTn id="239" presetID="1" presetClass="entr" presetSubtype="0" fill="hold" grpId="0" nodeType="afterEffect">
                                  <p:stCondLst>
                                    <p:cond delay="1000"/>
                                  </p:stCondLst>
                                  <p:childTnLst>
                                    <p:set>
                                      <p:cBhvr>
                                        <p:cTn id="240" dur="1" fill="hold">
                                          <p:stCondLst>
                                            <p:cond delay="0"/>
                                          </p:stCondLst>
                                        </p:cTn>
                                        <p:tgtEl>
                                          <p:spTgt spid="90"/>
                                        </p:tgtEl>
                                        <p:attrNameLst>
                                          <p:attrName>style.visibility</p:attrName>
                                        </p:attrNameLst>
                                      </p:cBhvr>
                                      <p:to>
                                        <p:strVal val="visible"/>
                                      </p:to>
                                    </p:set>
                                  </p:childTnLst>
                                </p:cTn>
                              </p:par>
                            </p:childTnLst>
                          </p:cTn>
                        </p:par>
                        <p:par>
                          <p:cTn id="241" fill="hold">
                            <p:stCondLst>
                              <p:cond delay="78000"/>
                            </p:stCondLst>
                            <p:childTnLst>
                              <p:par>
                                <p:cTn id="242" presetID="1" presetClass="entr" presetSubtype="0" fill="hold" grpId="0" nodeType="afterEffect">
                                  <p:stCondLst>
                                    <p:cond delay="1000"/>
                                  </p:stCondLst>
                                  <p:childTnLst>
                                    <p:set>
                                      <p:cBhvr>
                                        <p:cTn id="243" dur="1" fill="hold">
                                          <p:stCondLst>
                                            <p:cond delay="0"/>
                                          </p:stCondLst>
                                        </p:cTn>
                                        <p:tgtEl>
                                          <p:spTgt spid="91"/>
                                        </p:tgtEl>
                                        <p:attrNameLst>
                                          <p:attrName>style.visibility</p:attrName>
                                        </p:attrNameLst>
                                      </p:cBhvr>
                                      <p:to>
                                        <p:strVal val="visible"/>
                                      </p:to>
                                    </p:set>
                                  </p:childTnLst>
                                </p:cTn>
                              </p:par>
                            </p:childTnLst>
                          </p:cTn>
                        </p:par>
                        <p:par>
                          <p:cTn id="244" fill="hold">
                            <p:stCondLst>
                              <p:cond delay="79000"/>
                            </p:stCondLst>
                            <p:childTnLst>
                              <p:par>
                                <p:cTn id="245" presetID="1" presetClass="entr" presetSubtype="0" fill="hold" grpId="0" nodeType="afterEffect">
                                  <p:stCondLst>
                                    <p:cond delay="1000"/>
                                  </p:stCondLst>
                                  <p:childTnLst>
                                    <p:set>
                                      <p:cBhvr>
                                        <p:cTn id="246" dur="1" fill="hold">
                                          <p:stCondLst>
                                            <p:cond delay="0"/>
                                          </p:stCondLst>
                                        </p:cTn>
                                        <p:tgtEl>
                                          <p:spTgt spid="92"/>
                                        </p:tgtEl>
                                        <p:attrNameLst>
                                          <p:attrName>style.visibility</p:attrName>
                                        </p:attrNameLst>
                                      </p:cBhvr>
                                      <p:to>
                                        <p:strVal val="visible"/>
                                      </p:to>
                                    </p:set>
                                  </p:childTnLst>
                                </p:cTn>
                              </p:par>
                            </p:childTnLst>
                          </p:cTn>
                        </p:par>
                        <p:par>
                          <p:cTn id="247" fill="hold">
                            <p:stCondLst>
                              <p:cond delay="80000"/>
                            </p:stCondLst>
                            <p:childTnLst>
                              <p:par>
                                <p:cTn id="248" presetID="1" presetClass="entr" presetSubtype="0" fill="hold" grpId="0" nodeType="afterEffect">
                                  <p:stCondLst>
                                    <p:cond delay="1000"/>
                                  </p:stCondLst>
                                  <p:childTnLst>
                                    <p:set>
                                      <p:cBhvr>
                                        <p:cTn id="249" dur="1" fill="hold">
                                          <p:stCondLst>
                                            <p:cond delay="0"/>
                                          </p:stCondLst>
                                        </p:cTn>
                                        <p:tgtEl>
                                          <p:spTgt spid="93"/>
                                        </p:tgtEl>
                                        <p:attrNameLst>
                                          <p:attrName>style.visibility</p:attrName>
                                        </p:attrNameLst>
                                      </p:cBhvr>
                                      <p:to>
                                        <p:strVal val="visible"/>
                                      </p:to>
                                    </p:set>
                                  </p:childTnLst>
                                </p:cTn>
                              </p:par>
                            </p:childTnLst>
                          </p:cTn>
                        </p:par>
                        <p:par>
                          <p:cTn id="250" fill="hold">
                            <p:stCondLst>
                              <p:cond delay="81000"/>
                            </p:stCondLst>
                            <p:childTnLst>
                              <p:par>
                                <p:cTn id="251" presetID="1" presetClass="entr" presetSubtype="0" fill="hold" grpId="0" nodeType="afterEffect">
                                  <p:stCondLst>
                                    <p:cond delay="1000"/>
                                  </p:stCondLst>
                                  <p:childTnLst>
                                    <p:set>
                                      <p:cBhvr>
                                        <p:cTn id="252" dur="1" fill="hold">
                                          <p:stCondLst>
                                            <p:cond delay="0"/>
                                          </p:stCondLst>
                                        </p:cTn>
                                        <p:tgtEl>
                                          <p:spTgt spid="94"/>
                                        </p:tgtEl>
                                        <p:attrNameLst>
                                          <p:attrName>style.visibility</p:attrName>
                                        </p:attrNameLst>
                                      </p:cBhvr>
                                      <p:to>
                                        <p:strVal val="visible"/>
                                      </p:to>
                                    </p:set>
                                  </p:childTnLst>
                                </p:cTn>
                              </p:par>
                            </p:childTnLst>
                          </p:cTn>
                        </p:par>
                        <p:par>
                          <p:cTn id="253" fill="hold">
                            <p:stCondLst>
                              <p:cond delay="82000"/>
                            </p:stCondLst>
                            <p:childTnLst>
                              <p:par>
                                <p:cTn id="254" presetID="1" presetClass="entr" presetSubtype="0" fill="hold" grpId="0" nodeType="afterEffect">
                                  <p:stCondLst>
                                    <p:cond delay="1000"/>
                                  </p:stCondLst>
                                  <p:childTnLst>
                                    <p:set>
                                      <p:cBhvr>
                                        <p:cTn id="255" dur="1" fill="hold">
                                          <p:stCondLst>
                                            <p:cond delay="0"/>
                                          </p:stCondLst>
                                        </p:cTn>
                                        <p:tgtEl>
                                          <p:spTgt spid="95"/>
                                        </p:tgtEl>
                                        <p:attrNameLst>
                                          <p:attrName>style.visibility</p:attrName>
                                        </p:attrNameLst>
                                      </p:cBhvr>
                                      <p:to>
                                        <p:strVal val="visible"/>
                                      </p:to>
                                    </p:set>
                                  </p:childTnLst>
                                </p:cTn>
                              </p:par>
                            </p:childTnLst>
                          </p:cTn>
                        </p:par>
                        <p:par>
                          <p:cTn id="256" fill="hold">
                            <p:stCondLst>
                              <p:cond delay="83000"/>
                            </p:stCondLst>
                            <p:childTnLst>
                              <p:par>
                                <p:cTn id="257" presetID="1" presetClass="entr" presetSubtype="0" fill="hold" grpId="0" nodeType="afterEffect">
                                  <p:stCondLst>
                                    <p:cond delay="1000"/>
                                  </p:stCondLst>
                                  <p:childTnLst>
                                    <p:set>
                                      <p:cBhvr>
                                        <p:cTn id="258" dur="1" fill="hold">
                                          <p:stCondLst>
                                            <p:cond delay="0"/>
                                          </p:stCondLst>
                                        </p:cTn>
                                        <p:tgtEl>
                                          <p:spTgt spid="96"/>
                                        </p:tgtEl>
                                        <p:attrNameLst>
                                          <p:attrName>style.visibility</p:attrName>
                                        </p:attrNameLst>
                                      </p:cBhvr>
                                      <p:to>
                                        <p:strVal val="visible"/>
                                      </p:to>
                                    </p:set>
                                  </p:childTnLst>
                                </p:cTn>
                              </p:par>
                            </p:childTnLst>
                          </p:cTn>
                        </p:par>
                        <p:par>
                          <p:cTn id="259" fill="hold">
                            <p:stCondLst>
                              <p:cond delay="84000"/>
                            </p:stCondLst>
                            <p:childTnLst>
                              <p:par>
                                <p:cTn id="260" presetID="1" presetClass="entr" presetSubtype="0" fill="hold" grpId="0" nodeType="afterEffect">
                                  <p:stCondLst>
                                    <p:cond delay="1000"/>
                                  </p:stCondLst>
                                  <p:childTnLst>
                                    <p:set>
                                      <p:cBhvr>
                                        <p:cTn id="261" dur="1" fill="hold">
                                          <p:stCondLst>
                                            <p:cond delay="0"/>
                                          </p:stCondLst>
                                        </p:cTn>
                                        <p:tgtEl>
                                          <p:spTgt spid="97"/>
                                        </p:tgtEl>
                                        <p:attrNameLst>
                                          <p:attrName>style.visibility</p:attrName>
                                        </p:attrNameLst>
                                      </p:cBhvr>
                                      <p:to>
                                        <p:strVal val="visible"/>
                                      </p:to>
                                    </p:set>
                                  </p:childTnLst>
                                </p:cTn>
                              </p:par>
                            </p:childTnLst>
                          </p:cTn>
                        </p:par>
                        <p:par>
                          <p:cTn id="262" fill="hold">
                            <p:stCondLst>
                              <p:cond delay="85000"/>
                            </p:stCondLst>
                            <p:childTnLst>
                              <p:par>
                                <p:cTn id="263" presetID="1" presetClass="entr" presetSubtype="0" fill="hold" grpId="0" nodeType="afterEffect">
                                  <p:stCondLst>
                                    <p:cond delay="1000"/>
                                  </p:stCondLst>
                                  <p:childTnLst>
                                    <p:set>
                                      <p:cBhvr>
                                        <p:cTn id="264" dur="1" fill="hold">
                                          <p:stCondLst>
                                            <p:cond delay="0"/>
                                          </p:stCondLst>
                                        </p:cTn>
                                        <p:tgtEl>
                                          <p:spTgt spid="98"/>
                                        </p:tgtEl>
                                        <p:attrNameLst>
                                          <p:attrName>style.visibility</p:attrName>
                                        </p:attrNameLst>
                                      </p:cBhvr>
                                      <p:to>
                                        <p:strVal val="visible"/>
                                      </p:to>
                                    </p:set>
                                  </p:childTnLst>
                                </p:cTn>
                              </p:par>
                            </p:childTnLst>
                          </p:cTn>
                        </p:par>
                        <p:par>
                          <p:cTn id="265" fill="hold">
                            <p:stCondLst>
                              <p:cond delay="86000"/>
                            </p:stCondLst>
                            <p:childTnLst>
                              <p:par>
                                <p:cTn id="266" presetID="1" presetClass="entr" presetSubtype="0" fill="hold" grpId="0" nodeType="afterEffect">
                                  <p:stCondLst>
                                    <p:cond delay="1000"/>
                                  </p:stCondLst>
                                  <p:childTnLst>
                                    <p:set>
                                      <p:cBhvr>
                                        <p:cTn id="267" dur="1" fill="hold">
                                          <p:stCondLst>
                                            <p:cond delay="0"/>
                                          </p:stCondLst>
                                        </p:cTn>
                                        <p:tgtEl>
                                          <p:spTgt spid="99"/>
                                        </p:tgtEl>
                                        <p:attrNameLst>
                                          <p:attrName>style.visibility</p:attrName>
                                        </p:attrNameLst>
                                      </p:cBhvr>
                                      <p:to>
                                        <p:strVal val="visible"/>
                                      </p:to>
                                    </p:set>
                                  </p:childTnLst>
                                </p:cTn>
                              </p:par>
                            </p:childTnLst>
                          </p:cTn>
                        </p:par>
                        <p:par>
                          <p:cTn id="268" fill="hold">
                            <p:stCondLst>
                              <p:cond delay="87000"/>
                            </p:stCondLst>
                            <p:childTnLst>
                              <p:par>
                                <p:cTn id="269" presetID="1" presetClass="entr" presetSubtype="0" fill="hold" grpId="0" nodeType="afterEffect">
                                  <p:stCondLst>
                                    <p:cond delay="1000"/>
                                  </p:stCondLst>
                                  <p:childTnLst>
                                    <p:set>
                                      <p:cBhvr>
                                        <p:cTn id="270" dur="1" fill="hold">
                                          <p:stCondLst>
                                            <p:cond delay="0"/>
                                          </p:stCondLst>
                                        </p:cTn>
                                        <p:tgtEl>
                                          <p:spTgt spid="100"/>
                                        </p:tgtEl>
                                        <p:attrNameLst>
                                          <p:attrName>style.visibility</p:attrName>
                                        </p:attrNameLst>
                                      </p:cBhvr>
                                      <p:to>
                                        <p:strVal val="visible"/>
                                      </p:to>
                                    </p:set>
                                  </p:childTnLst>
                                </p:cTn>
                              </p:par>
                            </p:childTnLst>
                          </p:cTn>
                        </p:par>
                        <p:par>
                          <p:cTn id="271" fill="hold">
                            <p:stCondLst>
                              <p:cond delay="88000"/>
                            </p:stCondLst>
                            <p:childTnLst>
                              <p:par>
                                <p:cTn id="272" presetID="1" presetClass="entr" presetSubtype="0" fill="hold" grpId="0" nodeType="afterEffect">
                                  <p:stCondLst>
                                    <p:cond delay="1000"/>
                                  </p:stCondLst>
                                  <p:childTnLst>
                                    <p:set>
                                      <p:cBhvr>
                                        <p:cTn id="273" dur="1" fill="hold">
                                          <p:stCondLst>
                                            <p:cond delay="0"/>
                                          </p:stCondLst>
                                        </p:cTn>
                                        <p:tgtEl>
                                          <p:spTgt spid="101"/>
                                        </p:tgtEl>
                                        <p:attrNameLst>
                                          <p:attrName>style.visibility</p:attrName>
                                        </p:attrNameLst>
                                      </p:cBhvr>
                                      <p:to>
                                        <p:strVal val="visible"/>
                                      </p:to>
                                    </p:set>
                                  </p:childTnLst>
                                </p:cTn>
                              </p:par>
                            </p:childTnLst>
                          </p:cTn>
                        </p:par>
                        <p:par>
                          <p:cTn id="274" fill="hold">
                            <p:stCondLst>
                              <p:cond delay="89000"/>
                            </p:stCondLst>
                            <p:childTnLst>
                              <p:par>
                                <p:cTn id="275" presetID="1" presetClass="entr" presetSubtype="0" fill="hold" grpId="0" nodeType="afterEffect">
                                  <p:stCondLst>
                                    <p:cond delay="1000"/>
                                  </p:stCondLst>
                                  <p:childTnLst>
                                    <p:set>
                                      <p:cBhvr>
                                        <p:cTn id="276" dur="1" fill="hold">
                                          <p:stCondLst>
                                            <p:cond delay="0"/>
                                          </p:stCondLst>
                                        </p:cTn>
                                        <p:tgtEl>
                                          <p:spTgt spid="102"/>
                                        </p:tgtEl>
                                        <p:attrNameLst>
                                          <p:attrName>style.visibility</p:attrName>
                                        </p:attrNameLst>
                                      </p:cBhvr>
                                      <p:to>
                                        <p:strVal val="visible"/>
                                      </p:to>
                                    </p:set>
                                  </p:childTnLst>
                                </p:cTn>
                              </p:par>
                            </p:childTnLst>
                          </p:cTn>
                        </p:par>
                        <p:par>
                          <p:cTn id="277" fill="hold">
                            <p:stCondLst>
                              <p:cond delay="90000"/>
                            </p:stCondLst>
                            <p:childTnLst>
                              <p:par>
                                <p:cTn id="278" presetID="1" presetClass="entr" presetSubtype="0" fill="hold" grpId="0" nodeType="afterEffect">
                                  <p:stCondLst>
                                    <p:cond delay="1000"/>
                                  </p:stCondLst>
                                  <p:childTnLst>
                                    <p:set>
                                      <p:cBhvr>
                                        <p:cTn id="279" dur="1" fill="hold">
                                          <p:stCondLst>
                                            <p:cond delay="0"/>
                                          </p:stCondLst>
                                        </p:cTn>
                                        <p:tgtEl>
                                          <p:spTgt spid="103"/>
                                        </p:tgtEl>
                                        <p:attrNameLst>
                                          <p:attrName>style.visibility</p:attrName>
                                        </p:attrNameLst>
                                      </p:cBhvr>
                                      <p:to>
                                        <p:strVal val="visible"/>
                                      </p:to>
                                    </p:set>
                                  </p:childTnLst>
                                </p:cTn>
                              </p:par>
                            </p:childTnLst>
                          </p:cTn>
                        </p:par>
                        <p:par>
                          <p:cTn id="280" fill="hold">
                            <p:stCondLst>
                              <p:cond delay="91000"/>
                            </p:stCondLst>
                            <p:childTnLst>
                              <p:par>
                                <p:cTn id="281" presetID="1" presetClass="entr" presetSubtype="0" fill="hold" grpId="0" nodeType="afterEffect">
                                  <p:stCondLst>
                                    <p:cond delay="1000"/>
                                  </p:stCondLst>
                                  <p:childTnLst>
                                    <p:set>
                                      <p:cBhvr>
                                        <p:cTn id="282" dur="1" fill="hold">
                                          <p:stCondLst>
                                            <p:cond delay="0"/>
                                          </p:stCondLst>
                                        </p:cTn>
                                        <p:tgtEl>
                                          <p:spTgt spid="104"/>
                                        </p:tgtEl>
                                        <p:attrNameLst>
                                          <p:attrName>style.visibility</p:attrName>
                                        </p:attrNameLst>
                                      </p:cBhvr>
                                      <p:to>
                                        <p:strVal val="visible"/>
                                      </p:to>
                                    </p:set>
                                  </p:childTnLst>
                                </p:cTn>
                              </p:par>
                            </p:childTnLst>
                          </p:cTn>
                        </p:par>
                        <p:par>
                          <p:cTn id="283" fill="hold">
                            <p:stCondLst>
                              <p:cond delay="92000"/>
                            </p:stCondLst>
                            <p:childTnLst>
                              <p:par>
                                <p:cTn id="284" presetID="1" presetClass="entr" presetSubtype="0" fill="hold" grpId="0" nodeType="afterEffect">
                                  <p:stCondLst>
                                    <p:cond delay="1000"/>
                                  </p:stCondLst>
                                  <p:childTnLst>
                                    <p:set>
                                      <p:cBhvr>
                                        <p:cTn id="285" dur="1" fill="hold">
                                          <p:stCondLst>
                                            <p:cond delay="0"/>
                                          </p:stCondLst>
                                        </p:cTn>
                                        <p:tgtEl>
                                          <p:spTgt spid="105"/>
                                        </p:tgtEl>
                                        <p:attrNameLst>
                                          <p:attrName>style.visibility</p:attrName>
                                        </p:attrNameLst>
                                      </p:cBhvr>
                                      <p:to>
                                        <p:strVal val="visible"/>
                                      </p:to>
                                    </p:set>
                                  </p:childTnLst>
                                </p:cTn>
                              </p:par>
                            </p:childTnLst>
                          </p:cTn>
                        </p:par>
                        <p:par>
                          <p:cTn id="286" fill="hold">
                            <p:stCondLst>
                              <p:cond delay="93000"/>
                            </p:stCondLst>
                            <p:childTnLst>
                              <p:par>
                                <p:cTn id="287" presetID="1" presetClass="entr" presetSubtype="0" fill="hold" grpId="0" nodeType="afterEffect">
                                  <p:stCondLst>
                                    <p:cond delay="1000"/>
                                  </p:stCondLst>
                                  <p:childTnLst>
                                    <p:set>
                                      <p:cBhvr>
                                        <p:cTn id="288" dur="1" fill="hold">
                                          <p:stCondLst>
                                            <p:cond delay="0"/>
                                          </p:stCondLst>
                                        </p:cTn>
                                        <p:tgtEl>
                                          <p:spTgt spid="106"/>
                                        </p:tgtEl>
                                        <p:attrNameLst>
                                          <p:attrName>style.visibility</p:attrName>
                                        </p:attrNameLst>
                                      </p:cBhvr>
                                      <p:to>
                                        <p:strVal val="visible"/>
                                      </p:to>
                                    </p:set>
                                  </p:childTnLst>
                                </p:cTn>
                              </p:par>
                            </p:childTnLst>
                          </p:cTn>
                        </p:par>
                        <p:par>
                          <p:cTn id="289" fill="hold">
                            <p:stCondLst>
                              <p:cond delay="94000"/>
                            </p:stCondLst>
                            <p:childTnLst>
                              <p:par>
                                <p:cTn id="290" presetID="1" presetClass="entr" presetSubtype="0" fill="hold" grpId="0" nodeType="afterEffect">
                                  <p:stCondLst>
                                    <p:cond delay="1000"/>
                                  </p:stCondLst>
                                  <p:childTnLst>
                                    <p:set>
                                      <p:cBhvr>
                                        <p:cTn id="291" dur="1" fill="hold">
                                          <p:stCondLst>
                                            <p:cond delay="0"/>
                                          </p:stCondLst>
                                        </p:cTn>
                                        <p:tgtEl>
                                          <p:spTgt spid="107"/>
                                        </p:tgtEl>
                                        <p:attrNameLst>
                                          <p:attrName>style.visibility</p:attrName>
                                        </p:attrNameLst>
                                      </p:cBhvr>
                                      <p:to>
                                        <p:strVal val="visible"/>
                                      </p:to>
                                    </p:set>
                                  </p:childTnLst>
                                </p:cTn>
                              </p:par>
                            </p:childTnLst>
                          </p:cTn>
                        </p:par>
                        <p:par>
                          <p:cTn id="292" fill="hold">
                            <p:stCondLst>
                              <p:cond delay="95000"/>
                            </p:stCondLst>
                            <p:childTnLst>
                              <p:par>
                                <p:cTn id="293" presetID="1" presetClass="entr" presetSubtype="0" fill="hold" grpId="0" nodeType="afterEffect">
                                  <p:stCondLst>
                                    <p:cond delay="1000"/>
                                  </p:stCondLst>
                                  <p:childTnLst>
                                    <p:set>
                                      <p:cBhvr>
                                        <p:cTn id="294" dur="1" fill="hold">
                                          <p:stCondLst>
                                            <p:cond delay="0"/>
                                          </p:stCondLst>
                                        </p:cTn>
                                        <p:tgtEl>
                                          <p:spTgt spid="108"/>
                                        </p:tgtEl>
                                        <p:attrNameLst>
                                          <p:attrName>style.visibility</p:attrName>
                                        </p:attrNameLst>
                                      </p:cBhvr>
                                      <p:to>
                                        <p:strVal val="visible"/>
                                      </p:to>
                                    </p:set>
                                  </p:childTnLst>
                                </p:cTn>
                              </p:par>
                            </p:childTnLst>
                          </p:cTn>
                        </p:par>
                        <p:par>
                          <p:cTn id="295" fill="hold">
                            <p:stCondLst>
                              <p:cond delay="96000"/>
                            </p:stCondLst>
                            <p:childTnLst>
                              <p:par>
                                <p:cTn id="296" presetID="1" presetClass="entr" presetSubtype="0" fill="hold" grpId="0" nodeType="afterEffect">
                                  <p:stCondLst>
                                    <p:cond delay="1000"/>
                                  </p:stCondLst>
                                  <p:childTnLst>
                                    <p:set>
                                      <p:cBhvr>
                                        <p:cTn id="297" dur="1" fill="hold">
                                          <p:stCondLst>
                                            <p:cond delay="0"/>
                                          </p:stCondLst>
                                        </p:cTn>
                                        <p:tgtEl>
                                          <p:spTgt spid="109"/>
                                        </p:tgtEl>
                                        <p:attrNameLst>
                                          <p:attrName>style.visibility</p:attrName>
                                        </p:attrNameLst>
                                      </p:cBhvr>
                                      <p:to>
                                        <p:strVal val="visible"/>
                                      </p:to>
                                    </p:set>
                                  </p:childTnLst>
                                </p:cTn>
                              </p:par>
                            </p:childTnLst>
                          </p:cTn>
                        </p:par>
                        <p:par>
                          <p:cTn id="298" fill="hold">
                            <p:stCondLst>
                              <p:cond delay="97000"/>
                            </p:stCondLst>
                            <p:childTnLst>
                              <p:par>
                                <p:cTn id="299" presetID="1" presetClass="entr" presetSubtype="0" fill="hold" grpId="0" nodeType="afterEffect">
                                  <p:stCondLst>
                                    <p:cond delay="1000"/>
                                  </p:stCondLst>
                                  <p:childTnLst>
                                    <p:set>
                                      <p:cBhvr>
                                        <p:cTn id="300" dur="1" fill="hold">
                                          <p:stCondLst>
                                            <p:cond delay="0"/>
                                          </p:stCondLst>
                                        </p:cTn>
                                        <p:tgtEl>
                                          <p:spTgt spid="110"/>
                                        </p:tgtEl>
                                        <p:attrNameLst>
                                          <p:attrName>style.visibility</p:attrName>
                                        </p:attrNameLst>
                                      </p:cBhvr>
                                      <p:to>
                                        <p:strVal val="visible"/>
                                      </p:to>
                                    </p:set>
                                  </p:childTnLst>
                                </p:cTn>
                              </p:par>
                            </p:childTnLst>
                          </p:cTn>
                        </p:par>
                        <p:par>
                          <p:cTn id="301" fill="hold">
                            <p:stCondLst>
                              <p:cond delay="98000"/>
                            </p:stCondLst>
                            <p:childTnLst>
                              <p:par>
                                <p:cTn id="302" presetID="1" presetClass="entr" presetSubtype="0" fill="hold" grpId="0" nodeType="afterEffect">
                                  <p:stCondLst>
                                    <p:cond delay="1000"/>
                                  </p:stCondLst>
                                  <p:childTnLst>
                                    <p:set>
                                      <p:cBhvr>
                                        <p:cTn id="303" dur="1" fill="hold">
                                          <p:stCondLst>
                                            <p:cond delay="0"/>
                                          </p:stCondLst>
                                        </p:cTn>
                                        <p:tgtEl>
                                          <p:spTgt spid="111"/>
                                        </p:tgtEl>
                                        <p:attrNameLst>
                                          <p:attrName>style.visibility</p:attrName>
                                        </p:attrNameLst>
                                      </p:cBhvr>
                                      <p:to>
                                        <p:strVal val="visible"/>
                                      </p:to>
                                    </p:set>
                                  </p:childTnLst>
                                </p:cTn>
                              </p:par>
                            </p:childTnLst>
                          </p:cTn>
                        </p:par>
                        <p:par>
                          <p:cTn id="304" fill="hold">
                            <p:stCondLst>
                              <p:cond delay="99000"/>
                            </p:stCondLst>
                            <p:childTnLst>
                              <p:par>
                                <p:cTn id="305" presetID="1" presetClass="entr" presetSubtype="0" fill="hold" grpId="0" nodeType="afterEffect">
                                  <p:stCondLst>
                                    <p:cond delay="1000"/>
                                  </p:stCondLst>
                                  <p:childTnLst>
                                    <p:set>
                                      <p:cBhvr>
                                        <p:cTn id="306" dur="1" fill="hold">
                                          <p:stCondLst>
                                            <p:cond delay="0"/>
                                          </p:stCondLst>
                                        </p:cTn>
                                        <p:tgtEl>
                                          <p:spTgt spid="112"/>
                                        </p:tgtEl>
                                        <p:attrNameLst>
                                          <p:attrName>style.visibility</p:attrName>
                                        </p:attrNameLst>
                                      </p:cBhvr>
                                      <p:to>
                                        <p:strVal val="visible"/>
                                      </p:to>
                                    </p:set>
                                  </p:childTnLst>
                                </p:cTn>
                              </p:par>
                            </p:childTnLst>
                          </p:cTn>
                        </p:par>
                        <p:par>
                          <p:cTn id="307" fill="hold">
                            <p:stCondLst>
                              <p:cond delay="100000"/>
                            </p:stCondLst>
                            <p:childTnLst>
                              <p:par>
                                <p:cTn id="308" presetID="1" presetClass="entr" presetSubtype="0" fill="hold" grpId="0" nodeType="afterEffect">
                                  <p:stCondLst>
                                    <p:cond delay="1000"/>
                                  </p:stCondLst>
                                  <p:childTnLst>
                                    <p:set>
                                      <p:cBhvr>
                                        <p:cTn id="309" dur="1" fill="hold">
                                          <p:stCondLst>
                                            <p:cond delay="0"/>
                                          </p:stCondLst>
                                        </p:cTn>
                                        <p:tgtEl>
                                          <p:spTgt spid="113"/>
                                        </p:tgtEl>
                                        <p:attrNameLst>
                                          <p:attrName>style.visibility</p:attrName>
                                        </p:attrNameLst>
                                      </p:cBhvr>
                                      <p:to>
                                        <p:strVal val="visible"/>
                                      </p:to>
                                    </p:set>
                                  </p:childTnLst>
                                </p:cTn>
                              </p:par>
                            </p:childTnLst>
                          </p:cTn>
                        </p:par>
                        <p:par>
                          <p:cTn id="310" fill="hold">
                            <p:stCondLst>
                              <p:cond delay="101000"/>
                            </p:stCondLst>
                            <p:childTnLst>
                              <p:par>
                                <p:cTn id="311" presetID="1" presetClass="entr" presetSubtype="0" fill="hold" grpId="0" nodeType="afterEffect">
                                  <p:stCondLst>
                                    <p:cond delay="1000"/>
                                  </p:stCondLst>
                                  <p:childTnLst>
                                    <p:set>
                                      <p:cBhvr>
                                        <p:cTn id="312" dur="1" fill="hold">
                                          <p:stCondLst>
                                            <p:cond delay="0"/>
                                          </p:stCondLst>
                                        </p:cTn>
                                        <p:tgtEl>
                                          <p:spTgt spid="114"/>
                                        </p:tgtEl>
                                        <p:attrNameLst>
                                          <p:attrName>style.visibility</p:attrName>
                                        </p:attrNameLst>
                                      </p:cBhvr>
                                      <p:to>
                                        <p:strVal val="visible"/>
                                      </p:to>
                                    </p:set>
                                  </p:childTnLst>
                                </p:cTn>
                              </p:par>
                            </p:childTnLst>
                          </p:cTn>
                        </p:par>
                        <p:par>
                          <p:cTn id="313" fill="hold">
                            <p:stCondLst>
                              <p:cond delay="102000"/>
                            </p:stCondLst>
                            <p:childTnLst>
                              <p:par>
                                <p:cTn id="314" presetID="1" presetClass="entr" presetSubtype="0" fill="hold" grpId="0" nodeType="afterEffect">
                                  <p:stCondLst>
                                    <p:cond delay="1000"/>
                                  </p:stCondLst>
                                  <p:childTnLst>
                                    <p:set>
                                      <p:cBhvr>
                                        <p:cTn id="315" dur="1" fill="hold">
                                          <p:stCondLst>
                                            <p:cond delay="0"/>
                                          </p:stCondLst>
                                        </p:cTn>
                                        <p:tgtEl>
                                          <p:spTgt spid="115"/>
                                        </p:tgtEl>
                                        <p:attrNameLst>
                                          <p:attrName>style.visibility</p:attrName>
                                        </p:attrNameLst>
                                      </p:cBhvr>
                                      <p:to>
                                        <p:strVal val="visible"/>
                                      </p:to>
                                    </p:set>
                                  </p:childTnLst>
                                </p:cTn>
                              </p:par>
                            </p:childTnLst>
                          </p:cTn>
                        </p:par>
                        <p:par>
                          <p:cTn id="316" fill="hold">
                            <p:stCondLst>
                              <p:cond delay="103000"/>
                            </p:stCondLst>
                            <p:childTnLst>
                              <p:par>
                                <p:cTn id="317" presetID="1" presetClass="entr" presetSubtype="0" fill="hold" grpId="0" nodeType="afterEffect">
                                  <p:stCondLst>
                                    <p:cond delay="1000"/>
                                  </p:stCondLst>
                                  <p:childTnLst>
                                    <p:set>
                                      <p:cBhvr>
                                        <p:cTn id="318" dur="1" fill="hold">
                                          <p:stCondLst>
                                            <p:cond delay="0"/>
                                          </p:stCondLst>
                                        </p:cTn>
                                        <p:tgtEl>
                                          <p:spTgt spid="116"/>
                                        </p:tgtEl>
                                        <p:attrNameLst>
                                          <p:attrName>style.visibility</p:attrName>
                                        </p:attrNameLst>
                                      </p:cBhvr>
                                      <p:to>
                                        <p:strVal val="visible"/>
                                      </p:to>
                                    </p:set>
                                  </p:childTnLst>
                                </p:cTn>
                              </p:par>
                            </p:childTnLst>
                          </p:cTn>
                        </p:par>
                        <p:par>
                          <p:cTn id="319" fill="hold">
                            <p:stCondLst>
                              <p:cond delay="104000"/>
                            </p:stCondLst>
                            <p:childTnLst>
                              <p:par>
                                <p:cTn id="320" presetID="1" presetClass="entr" presetSubtype="0" fill="hold" grpId="0" nodeType="afterEffect">
                                  <p:stCondLst>
                                    <p:cond delay="1000"/>
                                  </p:stCondLst>
                                  <p:childTnLst>
                                    <p:set>
                                      <p:cBhvr>
                                        <p:cTn id="321" dur="1" fill="hold">
                                          <p:stCondLst>
                                            <p:cond delay="0"/>
                                          </p:stCondLst>
                                        </p:cTn>
                                        <p:tgtEl>
                                          <p:spTgt spid="117"/>
                                        </p:tgtEl>
                                        <p:attrNameLst>
                                          <p:attrName>style.visibility</p:attrName>
                                        </p:attrNameLst>
                                      </p:cBhvr>
                                      <p:to>
                                        <p:strVal val="visible"/>
                                      </p:to>
                                    </p:set>
                                  </p:childTnLst>
                                </p:cTn>
                              </p:par>
                            </p:childTnLst>
                          </p:cTn>
                        </p:par>
                        <p:par>
                          <p:cTn id="322" fill="hold">
                            <p:stCondLst>
                              <p:cond delay="105000"/>
                            </p:stCondLst>
                            <p:childTnLst>
                              <p:par>
                                <p:cTn id="323" presetID="1" presetClass="entr" presetSubtype="0" fill="hold" grpId="0" nodeType="afterEffect">
                                  <p:stCondLst>
                                    <p:cond delay="1000"/>
                                  </p:stCondLst>
                                  <p:childTnLst>
                                    <p:set>
                                      <p:cBhvr>
                                        <p:cTn id="324" dur="1" fill="hold">
                                          <p:stCondLst>
                                            <p:cond delay="0"/>
                                          </p:stCondLst>
                                        </p:cTn>
                                        <p:tgtEl>
                                          <p:spTgt spid="118"/>
                                        </p:tgtEl>
                                        <p:attrNameLst>
                                          <p:attrName>style.visibility</p:attrName>
                                        </p:attrNameLst>
                                      </p:cBhvr>
                                      <p:to>
                                        <p:strVal val="visible"/>
                                      </p:to>
                                    </p:set>
                                  </p:childTnLst>
                                </p:cTn>
                              </p:par>
                            </p:childTnLst>
                          </p:cTn>
                        </p:par>
                        <p:par>
                          <p:cTn id="325" fill="hold">
                            <p:stCondLst>
                              <p:cond delay="106000"/>
                            </p:stCondLst>
                            <p:childTnLst>
                              <p:par>
                                <p:cTn id="326" presetID="1" presetClass="entr" presetSubtype="0" fill="hold" grpId="0" nodeType="afterEffect">
                                  <p:stCondLst>
                                    <p:cond delay="1000"/>
                                  </p:stCondLst>
                                  <p:childTnLst>
                                    <p:set>
                                      <p:cBhvr>
                                        <p:cTn id="327" dur="1" fill="hold">
                                          <p:stCondLst>
                                            <p:cond delay="0"/>
                                          </p:stCondLst>
                                        </p:cTn>
                                        <p:tgtEl>
                                          <p:spTgt spid="119"/>
                                        </p:tgtEl>
                                        <p:attrNameLst>
                                          <p:attrName>style.visibility</p:attrName>
                                        </p:attrNameLst>
                                      </p:cBhvr>
                                      <p:to>
                                        <p:strVal val="visible"/>
                                      </p:to>
                                    </p:set>
                                  </p:childTnLst>
                                </p:cTn>
                              </p:par>
                            </p:childTnLst>
                          </p:cTn>
                        </p:par>
                        <p:par>
                          <p:cTn id="328" fill="hold">
                            <p:stCondLst>
                              <p:cond delay="107000"/>
                            </p:stCondLst>
                            <p:childTnLst>
                              <p:par>
                                <p:cTn id="329" presetID="1" presetClass="entr" presetSubtype="0" fill="hold" grpId="0" nodeType="afterEffect">
                                  <p:stCondLst>
                                    <p:cond delay="1000"/>
                                  </p:stCondLst>
                                  <p:childTnLst>
                                    <p:set>
                                      <p:cBhvr>
                                        <p:cTn id="330" dur="1" fill="hold">
                                          <p:stCondLst>
                                            <p:cond delay="0"/>
                                          </p:stCondLst>
                                        </p:cTn>
                                        <p:tgtEl>
                                          <p:spTgt spid="120"/>
                                        </p:tgtEl>
                                        <p:attrNameLst>
                                          <p:attrName>style.visibility</p:attrName>
                                        </p:attrNameLst>
                                      </p:cBhvr>
                                      <p:to>
                                        <p:strVal val="visible"/>
                                      </p:to>
                                    </p:set>
                                  </p:childTnLst>
                                </p:cTn>
                              </p:par>
                            </p:childTnLst>
                          </p:cTn>
                        </p:par>
                        <p:par>
                          <p:cTn id="331" fill="hold">
                            <p:stCondLst>
                              <p:cond delay="108000"/>
                            </p:stCondLst>
                            <p:childTnLst>
                              <p:par>
                                <p:cTn id="332" presetID="1" presetClass="entr" presetSubtype="0" fill="hold" grpId="0" nodeType="afterEffect">
                                  <p:stCondLst>
                                    <p:cond delay="1000"/>
                                  </p:stCondLst>
                                  <p:childTnLst>
                                    <p:set>
                                      <p:cBhvr>
                                        <p:cTn id="333" dur="1" fill="hold">
                                          <p:stCondLst>
                                            <p:cond delay="0"/>
                                          </p:stCondLst>
                                        </p:cTn>
                                        <p:tgtEl>
                                          <p:spTgt spid="121"/>
                                        </p:tgtEl>
                                        <p:attrNameLst>
                                          <p:attrName>style.visibility</p:attrName>
                                        </p:attrNameLst>
                                      </p:cBhvr>
                                      <p:to>
                                        <p:strVal val="visible"/>
                                      </p:to>
                                    </p:set>
                                  </p:childTnLst>
                                </p:cTn>
                              </p:par>
                            </p:childTnLst>
                          </p:cTn>
                        </p:par>
                        <p:par>
                          <p:cTn id="334" fill="hold">
                            <p:stCondLst>
                              <p:cond delay="109000"/>
                            </p:stCondLst>
                            <p:childTnLst>
                              <p:par>
                                <p:cTn id="335" presetID="1" presetClass="entr" presetSubtype="0" fill="hold" grpId="0" nodeType="afterEffect">
                                  <p:stCondLst>
                                    <p:cond delay="1000"/>
                                  </p:stCondLst>
                                  <p:childTnLst>
                                    <p:set>
                                      <p:cBhvr>
                                        <p:cTn id="336" dur="1" fill="hold">
                                          <p:stCondLst>
                                            <p:cond delay="0"/>
                                          </p:stCondLst>
                                        </p:cTn>
                                        <p:tgtEl>
                                          <p:spTgt spid="122"/>
                                        </p:tgtEl>
                                        <p:attrNameLst>
                                          <p:attrName>style.visibility</p:attrName>
                                        </p:attrNameLst>
                                      </p:cBhvr>
                                      <p:to>
                                        <p:strVal val="visible"/>
                                      </p:to>
                                    </p:set>
                                  </p:childTnLst>
                                </p:cTn>
                              </p:par>
                            </p:childTnLst>
                          </p:cTn>
                        </p:par>
                        <p:par>
                          <p:cTn id="337" fill="hold">
                            <p:stCondLst>
                              <p:cond delay="110000"/>
                            </p:stCondLst>
                            <p:childTnLst>
                              <p:par>
                                <p:cTn id="338" presetID="1" presetClass="entr" presetSubtype="0" fill="hold" grpId="0" nodeType="afterEffect">
                                  <p:stCondLst>
                                    <p:cond delay="1000"/>
                                  </p:stCondLst>
                                  <p:childTnLst>
                                    <p:set>
                                      <p:cBhvr>
                                        <p:cTn id="339" dur="1" fill="hold">
                                          <p:stCondLst>
                                            <p:cond delay="0"/>
                                          </p:stCondLst>
                                        </p:cTn>
                                        <p:tgtEl>
                                          <p:spTgt spid="123"/>
                                        </p:tgtEl>
                                        <p:attrNameLst>
                                          <p:attrName>style.visibility</p:attrName>
                                        </p:attrNameLst>
                                      </p:cBhvr>
                                      <p:to>
                                        <p:strVal val="visible"/>
                                      </p:to>
                                    </p:set>
                                  </p:childTnLst>
                                </p:cTn>
                              </p:par>
                            </p:childTnLst>
                          </p:cTn>
                        </p:par>
                        <p:par>
                          <p:cTn id="340" fill="hold">
                            <p:stCondLst>
                              <p:cond delay="111000"/>
                            </p:stCondLst>
                            <p:childTnLst>
                              <p:par>
                                <p:cTn id="341" presetID="1" presetClass="entr" presetSubtype="0" fill="hold" grpId="0" nodeType="afterEffect">
                                  <p:stCondLst>
                                    <p:cond delay="1000"/>
                                  </p:stCondLst>
                                  <p:childTnLst>
                                    <p:set>
                                      <p:cBhvr>
                                        <p:cTn id="342" dur="1" fill="hold">
                                          <p:stCondLst>
                                            <p:cond delay="0"/>
                                          </p:stCondLst>
                                        </p:cTn>
                                        <p:tgtEl>
                                          <p:spTgt spid="124"/>
                                        </p:tgtEl>
                                        <p:attrNameLst>
                                          <p:attrName>style.visibility</p:attrName>
                                        </p:attrNameLst>
                                      </p:cBhvr>
                                      <p:to>
                                        <p:strVal val="visible"/>
                                      </p:to>
                                    </p:set>
                                  </p:childTnLst>
                                </p:cTn>
                              </p:par>
                            </p:childTnLst>
                          </p:cTn>
                        </p:par>
                        <p:par>
                          <p:cTn id="343" fill="hold">
                            <p:stCondLst>
                              <p:cond delay="112000"/>
                            </p:stCondLst>
                            <p:childTnLst>
                              <p:par>
                                <p:cTn id="344" presetID="1" presetClass="entr" presetSubtype="0" fill="hold" grpId="0" nodeType="afterEffect">
                                  <p:stCondLst>
                                    <p:cond delay="1000"/>
                                  </p:stCondLst>
                                  <p:childTnLst>
                                    <p:set>
                                      <p:cBhvr>
                                        <p:cTn id="345" dur="1" fill="hold">
                                          <p:stCondLst>
                                            <p:cond delay="0"/>
                                          </p:stCondLst>
                                        </p:cTn>
                                        <p:tgtEl>
                                          <p:spTgt spid="125"/>
                                        </p:tgtEl>
                                        <p:attrNameLst>
                                          <p:attrName>style.visibility</p:attrName>
                                        </p:attrNameLst>
                                      </p:cBhvr>
                                      <p:to>
                                        <p:strVal val="visible"/>
                                      </p:to>
                                    </p:set>
                                  </p:childTnLst>
                                </p:cTn>
                              </p:par>
                            </p:childTnLst>
                          </p:cTn>
                        </p:par>
                        <p:par>
                          <p:cTn id="346" fill="hold">
                            <p:stCondLst>
                              <p:cond delay="113000"/>
                            </p:stCondLst>
                            <p:childTnLst>
                              <p:par>
                                <p:cTn id="347" presetID="1" presetClass="entr" presetSubtype="0" fill="hold" grpId="0" nodeType="afterEffect">
                                  <p:stCondLst>
                                    <p:cond delay="1000"/>
                                  </p:stCondLst>
                                  <p:childTnLst>
                                    <p:set>
                                      <p:cBhvr>
                                        <p:cTn id="348" dur="1" fill="hold">
                                          <p:stCondLst>
                                            <p:cond delay="0"/>
                                          </p:stCondLst>
                                        </p:cTn>
                                        <p:tgtEl>
                                          <p:spTgt spid="126"/>
                                        </p:tgtEl>
                                        <p:attrNameLst>
                                          <p:attrName>style.visibility</p:attrName>
                                        </p:attrNameLst>
                                      </p:cBhvr>
                                      <p:to>
                                        <p:strVal val="visible"/>
                                      </p:to>
                                    </p:set>
                                  </p:childTnLst>
                                </p:cTn>
                              </p:par>
                            </p:childTnLst>
                          </p:cTn>
                        </p:par>
                        <p:par>
                          <p:cTn id="349" fill="hold">
                            <p:stCondLst>
                              <p:cond delay="114000"/>
                            </p:stCondLst>
                            <p:childTnLst>
                              <p:par>
                                <p:cTn id="350" presetID="1" presetClass="entr" presetSubtype="0" fill="hold" grpId="0" nodeType="afterEffect">
                                  <p:stCondLst>
                                    <p:cond delay="1000"/>
                                  </p:stCondLst>
                                  <p:childTnLst>
                                    <p:set>
                                      <p:cBhvr>
                                        <p:cTn id="351" dur="1" fill="hold">
                                          <p:stCondLst>
                                            <p:cond delay="0"/>
                                          </p:stCondLst>
                                        </p:cTn>
                                        <p:tgtEl>
                                          <p:spTgt spid="127"/>
                                        </p:tgtEl>
                                        <p:attrNameLst>
                                          <p:attrName>style.visibility</p:attrName>
                                        </p:attrNameLst>
                                      </p:cBhvr>
                                      <p:to>
                                        <p:strVal val="visible"/>
                                      </p:to>
                                    </p:set>
                                  </p:childTnLst>
                                </p:cTn>
                              </p:par>
                            </p:childTnLst>
                          </p:cTn>
                        </p:par>
                        <p:par>
                          <p:cTn id="352" fill="hold">
                            <p:stCondLst>
                              <p:cond delay="115000"/>
                            </p:stCondLst>
                            <p:childTnLst>
                              <p:par>
                                <p:cTn id="353" presetID="1" presetClass="entr" presetSubtype="0" fill="hold" grpId="0" nodeType="afterEffect">
                                  <p:stCondLst>
                                    <p:cond delay="1000"/>
                                  </p:stCondLst>
                                  <p:childTnLst>
                                    <p:set>
                                      <p:cBhvr>
                                        <p:cTn id="354" dur="1" fill="hold">
                                          <p:stCondLst>
                                            <p:cond delay="0"/>
                                          </p:stCondLst>
                                        </p:cTn>
                                        <p:tgtEl>
                                          <p:spTgt spid="128"/>
                                        </p:tgtEl>
                                        <p:attrNameLst>
                                          <p:attrName>style.visibility</p:attrName>
                                        </p:attrNameLst>
                                      </p:cBhvr>
                                      <p:to>
                                        <p:strVal val="visible"/>
                                      </p:to>
                                    </p:set>
                                  </p:childTnLst>
                                </p:cTn>
                              </p:par>
                            </p:childTnLst>
                          </p:cTn>
                        </p:par>
                        <p:par>
                          <p:cTn id="355" fill="hold">
                            <p:stCondLst>
                              <p:cond delay="116000"/>
                            </p:stCondLst>
                            <p:childTnLst>
                              <p:par>
                                <p:cTn id="356" presetID="1" presetClass="entr" presetSubtype="0" fill="hold" grpId="0" nodeType="afterEffect">
                                  <p:stCondLst>
                                    <p:cond delay="1000"/>
                                  </p:stCondLst>
                                  <p:childTnLst>
                                    <p:set>
                                      <p:cBhvr>
                                        <p:cTn id="357" dur="1" fill="hold">
                                          <p:stCondLst>
                                            <p:cond delay="0"/>
                                          </p:stCondLst>
                                        </p:cTn>
                                        <p:tgtEl>
                                          <p:spTgt spid="129"/>
                                        </p:tgtEl>
                                        <p:attrNameLst>
                                          <p:attrName>style.visibility</p:attrName>
                                        </p:attrNameLst>
                                      </p:cBhvr>
                                      <p:to>
                                        <p:strVal val="visible"/>
                                      </p:to>
                                    </p:set>
                                  </p:childTnLst>
                                </p:cTn>
                              </p:par>
                            </p:childTnLst>
                          </p:cTn>
                        </p:par>
                        <p:par>
                          <p:cTn id="358" fill="hold">
                            <p:stCondLst>
                              <p:cond delay="117000"/>
                            </p:stCondLst>
                            <p:childTnLst>
                              <p:par>
                                <p:cTn id="359" presetID="1" presetClass="entr" presetSubtype="0" fill="hold" grpId="0" nodeType="afterEffect">
                                  <p:stCondLst>
                                    <p:cond delay="1000"/>
                                  </p:stCondLst>
                                  <p:childTnLst>
                                    <p:set>
                                      <p:cBhvr>
                                        <p:cTn id="360" dur="1" fill="hold">
                                          <p:stCondLst>
                                            <p:cond delay="0"/>
                                          </p:stCondLst>
                                        </p:cTn>
                                        <p:tgtEl>
                                          <p:spTgt spid="130"/>
                                        </p:tgtEl>
                                        <p:attrNameLst>
                                          <p:attrName>style.visibility</p:attrName>
                                        </p:attrNameLst>
                                      </p:cBhvr>
                                      <p:to>
                                        <p:strVal val="visible"/>
                                      </p:to>
                                    </p:set>
                                  </p:childTnLst>
                                </p:cTn>
                              </p:par>
                            </p:childTnLst>
                          </p:cTn>
                        </p:par>
                        <p:par>
                          <p:cTn id="361" fill="hold">
                            <p:stCondLst>
                              <p:cond delay="118000"/>
                            </p:stCondLst>
                            <p:childTnLst>
                              <p:par>
                                <p:cTn id="362" presetID="1" presetClass="entr" presetSubtype="0" fill="hold" grpId="0" nodeType="afterEffect">
                                  <p:stCondLst>
                                    <p:cond delay="1000"/>
                                  </p:stCondLst>
                                  <p:childTnLst>
                                    <p:set>
                                      <p:cBhvr>
                                        <p:cTn id="363" dur="1" fill="hold">
                                          <p:stCondLst>
                                            <p:cond delay="0"/>
                                          </p:stCondLst>
                                        </p:cTn>
                                        <p:tgtEl>
                                          <p:spTgt spid="131"/>
                                        </p:tgtEl>
                                        <p:attrNameLst>
                                          <p:attrName>style.visibility</p:attrName>
                                        </p:attrNameLst>
                                      </p:cBhvr>
                                      <p:to>
                                        <p:strVal val="visible"/>
                                      </p:to>
                                    </p:set>
                                  </p:childTnLst>
                                </p:cTn>
                              </p:par>
                            </p:childTnLst>
                          </p:cTn>
                        </p:par>
                        <p:par>
                          <p:cTn id="364" fill="hold">
                            <p:stCondLst>
                              <p:cond delay="119000"/>
                            </p:stCondLst>
                            <p:childTnLst>
                              <p:par>
                                <p:cTn id="365" presetID="1" presetClass="entr" presetSubtype="0" fill="hold" grpId="0" nodeType="afterEffect">
                                  <p:stCondLst>
                                    <p:cond delay="1000"/>
                                  </p:stCondLst>
                                  <p:childTnLst>
                                    <p:set>
                                      <p:cBhvr>
                                        <p:cTn id="366" dur="1" fill="hold">
                                          <p:stCondLst>
                                            <p:cond delay="0"/>
                                          </p:stCondLst>
                                        </p:cTn>
                                        <p:tgtEl>
                                          <p:spTgt spid="132"/>
                                        </p:tgtEl>
                                        <p:attrNameLst>
                                          <p:attrName>style.visibility</p:attrName>
                                        </p:attrNameLst>
                                      </p:cBhvr>
                                      <p:to>
                                        <p:strVal val="visible"/>
                                      </p:to>
                                    </p:set>
                                  </p:childTnLst>
                                  <p:subTnLst>
                                    <p:audio>
                                      <p:cMediaNode vol="100000">
                                        <p:cTn display="0" masterRel="sameClick">
                                          <p:stCondLst>
                                            <p:cond evt="begin" delay="0">
                                              <p:tn val="36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sz="3000" dirty="0">
                <a:latin typeface="Berlin Sans FB" panose="020E0602020502020306" pitchFamily="34" charset="0"/>
                <a:ea typeface="Calibri" panose="020F0502020204030204" pitchFamily="34" charset="0"/>
                <a:cs typeface="Times New Roman" panose="02020603050405020304" pitchFamily="18" charset="0"/>
              </a:rPr>
              <a:t>9. Which of the following goods would be considered complements?</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424821" y="1450996"/>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paint </a:t>
            </a:r>
            <a:r>
              <a:rPr lang="en-AU" sz="2800" dirty="0">
                <a:latin typeface="Berlin Sans FB" panose="020E0602020502020306" pitchFamily="34" charset="0"/>
                <a:ea typeface="Calibri" panose="020F0502020204030204" pitchFamily="34" charset="0"/>
                <a:cs typeface="Times New Roman" panose="02020603050405020304" pitchFamily="18" charset="0"/>
              </a:rPr>
              <a:t>and paintbrush</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pen </a:t>
            </a:r>
            <a:r>
              <a:rPr lang="en-AU" sz="2800" dirty="0">
                <a:latin typeface="Berlin Sans FB" panose="020E0602020502020306" pitchFamily="34" charset="0"/>
                <a:ea typeface="Calibri" panose="020F0502020204030204" pitchFamily="34" charset="0"/>
                <a:cs typeface="Times New Roman" panose="02020603050405020304" pitchFamily="18" charset="0"/>
              </a:rPr>
              <a:t>and pencil</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tea </a:t>
            </a:r>
            <a:r>
              <a:rPr lang="en-AU" sz="2800" dirty="0">
                <a:latin typeface="Berlin Sans FB" panose="020E0602020502020306" pitchFamily="34" charset="0"/>
                <a:ea typeface="Calibri" panose="020F0502020204030204" pitchFamily="34" charset="0"/>
                <a:cs typeface="Times New Roman" panose="02020603050405020304" pitchFamily="18" charset="0"/>
              </a:rPr>
              <a:t>and coffee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Coke </a:t>
            </a:r>
            <a:r>
              <a:rPr lang="en-AU" sz="2800" dirty="0">
                <a:latin typeface="Berlin Sans FB" panose="020E0602020502020306" pitchFamily="34" charset="0"/>
                <a:ea typeface="Calibri" panose="020F0502020204030204" pitchFamily="34" charset="0"/>
                <a:cs typeface="Times New Roman" panose="02020603050405020304" pitchFamily="18" charset="0"/>
              </a:rPr>
              <a:t>and Pepsi</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3338037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sz="4000" dirty="0" smtClean="0">
                <a:effectLst/>
                <a:latin typeface="Berlin Sans FB" panose="020E0602020502020306" pitchFamily="34" charset="0"/>
                <a:ea typeface="Calibri" panose="020F0502020204030204" pitchFamily="34" charset="0"/>
                <a:cs typeface="Times New Roman" panose="02020603050405020304" pitchFamily="18" charset="0"/>
              </a:rPr>
              <a:t>10. What is a monopoly?</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314325" y="1114079"/>
            <a:ext cx="7886700" cy="3263504"/>
          </a:xfrm>
        </p:spPr>
        <p:txBody>
          <a:bodyPr>
            <a:noAutofit/>
          </a:bodyPr>
          <a:lstStyle/>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A fun board game for the whole </a:t>
            </a:r>
            <a:r>
              <a:rPr lang="en-AU" sz="2800" dirty="0" smtClean="0">
                <a:latin typeface="Berlin Sans FB" panose="020E0602020502020306" pitchFamily="34" charset="0"/>
                <a:ea typeface="Calibri" panose="020F0502020204030204" pitchFamily="34" charset="0"/>
                <a:cs typeface="Times New Roman" panose="02020603050405020304" pitchFamily="18" charset="0"/>
              </a:rPr>
              <a:t>family</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A rich company</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Where a company has control over the production of a product</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The act of selling a lot of a product to a trading partner without receiving anything in return</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
        <p:nvSpPr>
          <p:cNvPr id="27651" name="Oval 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30</a:t>
            </a:r>
          </a:p>
        </p:txBody>
      </p:sp>
      <p:sp>
        <p:nvSpPr>
          <p:cNvPr id="27652" name="Oval 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29</a:t>
            </a:r>
          </a:p>
        </p:txBody>
      </p:sp>
      <p:sp>
        <p:nvSpPr>
          <p:cNvPr id="27653" name="Oval 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28</a:t>
            </a:r>
          </a:p>
        </p:txBody>
      </p:sp>
      <p:sp>
        <p:nvSpPr>
          <p:cNvPr id="27654" name="Oval 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27</a:t>
            </a:r>
          </a:p>
        </p:txBody>
      </p:sp>
      <p:sp>
        <p:nvSpPr>
          <p:cNvPr id="27655" name="Oval 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26</a:t>
            </a:r>
          </a:p>
        </p:txBody>
      </p:sp>
      <p:sp>
        <p:nvSpPr>
          <p:cNvPr id="27656" name="Oval 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25</a:t>
            </a:r>
          </a:p>
        </p:txBody>
      </p:sp>
      <p:sp>
        <p:nvSpPr>
          <p:cNvPr id="27657" name="Oval 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24</a:t>
            </a:r>
          </a:p>
        </p:txBody>
      </p:sp>
      <p:sp>
        <p:nvSpPr>
          <p:cNvPr id="27658" name="Oval 1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23</a:t>
            </a:r>
          </a:p>
        </p:txBody>
      </p:sp>
      <p:sp>
        <p:nvSpPr>
          <p:cNvPr id="27659" name="Oval 1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22</a:t>
            </a:r>
          </a:p>
        </p:txBody>
      </p:sp>
      <p:sp>
        <p:nvSpPr>
          <p:cNvPr id="27660" name="Oval 1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21</a:t>
            </a:r>
          </a:p>
        </p:txBody>
      </p:sp>
      <p:sp>
        <p:nvSpPr>
          <p:cNvPr id="27661" name="Oval 1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20</a:t>
            </a:r>
          </a:p>
        </p:txBody>
      </p:sp>
      <p:sp>
        <p:nvSpPr>
          <p:cNvPr id="27662" name="Oval 1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19</a:t>
            </a:r>
          </a:p>
        </p:txBody>
      </p:sp>
      <p:sp>
        <p:nvSpPr>
          <p:cNvPr id="27663" name="Oval 1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18</a:t>
            </a:r>
          </a:p>
        </p:txBody>
      </p:sp>
      <p:sp>
        <p:nvSpPr>
          <p:cNvPr id="27664" name="Oval 1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17</a:t>
            </a:r>
          </a:p>
        </p:txBody>
      </p:sp>
      <p:sp>
        <p:nvSpPr>
          <p:cNvPr id="27665" name="Oval 1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16</a:t>
            </a:r>
          </a:p>
        </p:txBody>
      </p:sp>
      <p:sp>
        <p:nvSpPr>
          <p:cNvPr id="27666" name="Oval 1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15</a:t>
            </a:r>
          </a:p>
        </p:txBody>
      </p:sp>
      <p:sp>
        <p:nvSpPr>
          <p:cNvPr id="27667" name="Oval 1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14</a:t>
            </a:r>
          </a:p>
        </p:txBody>
      </p:sp>
      <p:sp>
        <p:nvSpPr>
          <p:cNvPr id="27668" name="Oval 2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13</a:t>
            </a:r>
          </a:p>
        </p:txBody>
      </p:sp>
      <p:sp>
        <p:nvSpPr>
          <p:cNvPr id="27669" name="Oval 2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12</a:t>
            </a:r>
          </a:p>
        </p:txBody>
      </p:sp>
      <p:sp>
        <p:nvSpPr>
          <p:cNvPr id="27670" name="Oval 2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11</a:t>
            </a:r>
          </a:p>
        </p:txBody>
      </p:sp>
      <p:sp>
        <p:nvSpPr>
          <p:cNvPr id="27671" name="Oval 2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10</a:t>
            </a:r>
          </a:p>
        </p:txBody>
      </p:sp>
      <p:sp>
        <p:nvSpPr>
          <p:cNvPr id="27672" name="Oval 24"/>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9</a:t>
            </a:r>
          </a:p>
        </p:txBody>
      </p:sp>
      <p:sp>
        <p:nvSpPr>
          <p:cNvPr id="27673" name="Oval 25"/>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8</a:t>
            </a:r>
          </a:p>
        </p:txBody>
      </p:sp>
      <p:sp>
        <p:nvSpPr>
          <p:cNvPr id="27674" name="Oval 26"/>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7</a:t>
            </a:r>
          </a:p>
        </p:txBody>
      </p:sp>
      <p:sp>
        <p:nvSpPr>
          <p:cNvPr id="27675" name="Oval 27"/>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6</a:t>
            </a:r>
          </a:p>
        </p:txBody>
      </p:sp>
      <p:sp>
        <p:nvSpPr>
          <p:cNvPr id="27676" name="Oval 28"/>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5</a:t>
            </a:r>
          </a:p>
        </p:txBody>
      </p:sp>
      <p:sp>
        <p:nvSpPr>
          <p:cNvPr id="27677" name="Oval 29"/>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4</a:t>
            </a:r>
          </a:p>
        </p:txBody>
      </p:sp>
      <p:sp>
        <p:nvSpPr>
          <p:cNvPr id="27678" name="Oval 30"/>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3</a:t>
            </a:r>
          </a:p>
        </p:txBody>
      </p:sp>
      <p:sp>
        <p:nvSpPr>
          <p:cNvPr id="27679" name="Oval 31"/>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2</a:t>
            </a:r>
          </a:p>
        </p:txBody>
      </p:sp>
      <p:sp>
        <p:nvSpPr>
          <p:cNvPr id="27680" name="Oval 32"/>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1</a:t>
            </a:r>
          </a:p>
        </p:txBody>
      </p:sp>
      <p:sp>
        <p:nvSpPr>
          <p:cNvPr id="27681" name="Oval 33"/>
          <p:cNvSpPr>
            <a:spLocks noChangeArrowheads="1"/>
          </p:cNvSpPr>
          <p:nvPr/>
        </p:nvSpPr>
        <p:spPr bwMode="auto">
          <a:xfrm>
            <a:off x="7848369" y="3763692"/>
            <a:ext cx="926306" cy="926306"/>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3300" kern="1200">
                <a:solidFill>
                  <a:prstClr val="black"/>
                </a:solidFill>
                <a:latin typeface="Calibri" panose="020F0502020204030204"/>
                <a:ea typeface="+mn-ea"/>
                <a:cs typeface="+mn-cs"/>
              </a:rPr>
              <a:t>End</a:t>
            </a:r>
          </a:p>
        </p:txBody>
      </p:sp>
    </p:spTree>
    <p:extLst>
      <p:ext uri="{BB962C8B-B14F-4D97-AF65-F5344CB8AC3E}">
        <p14:creationId xmlns:p14="http://schemas.microsoft.com/office/powerpoint/2010/main" val="2414376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2765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7653"/>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27654"/>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27655"/>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27656"/>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27657"/>
                                        </p:tgtEl>
                                        <p:attrNameLst>
                                          <p:attrName>style.visibility</p:attrName>
                                        </p:attrNameLst>
                                      </p:cBhvr>
                                      <p:to>
                                        <p:strVal val="visible"/>
                                      </p:to>
                                    </p:set>
                                  </p:childTnLst>
                                </p:cTn>
                              </p:par>
                            </p:childTnLst>
                          </p:cTn>
                        </p:par>
                        <p:par>
                          <p:cTn id="25" fill="hold" nodeType="afterGroup">
                            <p:stCondLst>
                              <p:cond delay="6000"/>
                            </p:stCondLst>
                            <p:childTnLst>
                              <p:par>
                                <p:cTn id="26" presetID="1" presetClass="entr" presetSubtype="0" fill="hold" grpId="0" nodeType="afterEffect">
                                  <p:stCondLst>
                                    <p:cond delay="1000"/>
                                  </p:stCondLst>
                                  <p:childTnLst>
                                    <p:set>
                                      <p:cBhvr>
                                        <p:cTn id="27" dur="1" fill="hold">
                                          <p:stCondLst>
                                            <p:cond delay="0"/>
                                          </p:stCondLst>
                                        </p:cTn>
                                        <p:tgtEl>
                                          <p:spTgt spid="27658"/>
                                        </p:tgtEl>
                                        <p:attrNameLst>
                                          <p:attrName>style.visibility</p:attrName>
                                        </p:attrNameLst>
                                      </p:cBhvr>
                                      <p:to>
                                        <p:strVal val="visible"/>
                                      </p:to>
                                    </p:set>
                                  </p:childTnLst>
                                </p:cTn>
                              </p:par>
                            </p:childTnLst>
                          </p:cTn>
                        </p:par>
                        <p:par>
                          <p:cTn id="28" fill="hold" nodeType="afterGroup">
                            <p:stCondLst>
                              <p:cond delay="7000"/>
                            </p:stCondLst>
                            <p:childTnLst>
                              <p:par>
                                <p:cTn id="29" presetID="1" presetClass="entr" presetSubtype="0" fill="hold" grpId="0" nodeType="afterEffect">
                                  <p:stCondLst>
                                    <p:cond delay="1000"/>
                                  </p:stCondLst>
                                  <p:childTnLst>
                                    <p:set>
                                      <p:cBhvr>
                                        <p:cTn id="30" dur="1" fill="hold">
                                          <p:stCondLst>
                                            <p:cond delay="0"/>
                                          </p:stCondLst>
                                        </p:cTn>
                                        <p:tgtEl>
                                          <p:spTgt spid="27659"/>
                                        </p:tgtEl>
                                        <p:attrNameLst>
                                          <p:attrName>style.visibility</p:attrName>
                                        </p:attrNameLst>
                                      </p:cBhvr>
                                      <p:to>
                                        <p:strVal val="visible"/>
                                      </p:to>
                                    </p:set>
                                  </p:childTnLst>
                                </p:cTn>
                              </p:par>
                            </p:childTnLst>
                          </p:cTn>
                        </p:par>
                        <p:par>
                          <p:cTn id="31" fill="hold" nodeType="afterGroup">
                            <p:stCondLst>
                              <p:cond delay="8000"/>
                            </p:stCondLst>
                            <p:childTnLst>
                              <p:par>
                                <p:cTn id="32" presetID="1" presetClass="entr" presetSubtype="0" fill="hold" grpId="0" nodeType="afterEffect">
                                  <p:stCondLst>
                                    <p:cond delay="1000"/>
                                  </p:stCondLst>
                                  <p:childTnLst>
                                    <p:set>
                                      <p:cBhvr>
                                        <p:cTn id="33" dur="1" fill="hold">
                                          <p:stCondLst>
                                            <p:cond delay="0"/>
                                          </p:stCondLst>
                                        </p:cTn>
                                        <p:tgtEl>
                                          <p:spTgt spid="27660"/>
                                        </p:tgtEl>
                                        <p:attrNameLst>
                                          <p:attrName>style.visibility</p:attrName>
                                        </p:attrNameLst>
                                      </p:cBhvr>
                                      <p:to>
                                        <p:strVal val="visible"/>
                                      </p:to>
                                    </p:set>
                                  </p:childTnLst>
                                </p:cTn>
                              </p:par>
                            </p:childTnLst>
                          </p:cTn>
                        </p:par>
                        <p:par>
                          <p:cTn id="34" fill="hold" nodeType="afterGroup">
                            <p:stCondLst>
                              <p:cond delay="9000"/>
                            </p:stCondLst>
                            <p:childTnLst>
                              <p:par>
                                <p:cTn id="35" presetID="1" presetClass="entr" presetSubtype="0" fill="hold" grpId="0" nodeType="afterEffect">
                                  <p:stCondLst>
                                    <p:cond delay="1000"/>
                                  </p:stCondLst>
                                  <p:childTnLst>
                                    <p:set>
                                      <p:cBhvr>
                                        <p:cTn id="36" dur="1" fill="hold">
                                          <p:stCondLst>
                                            <p:cond delay="0"/>
                                          </p:stCondLst>
                                        </p:cTn>
                                        <p:tgtEl>
                                          <p:spTgt spid="27661"/>
                                        </p:tgtEl>
                                        <p:attrNameLst>
                                          <p:attrName>style.visibility</p:attrName>
                                        </p:attrNameLst>
                                      </p:cBhvr>
                                      <p:to>
                                        <p:strVal val="visible"/>
                                      </p:to>
                                    </p:set>
                                  </p:childTnLst>
                                </p:cTn>
                              </p:par>
                            </p:childTnLst>
                          </p:cTn>
                        </p:par>
                        <p:par>
                          <p:cTn id="37" fill="hold" nodeType="afterGroup">
                            <p:stCondLst>
                              <p:cond delay="10000"/>
                            </p:stCondLst>
                            <p:childTnLst>
                              <p:par>
                                <p:cTn id="38" presetID="1" presetClass="entr" presetSubtype="0" fill="hold" grpId="0" nodeType="afterEffect">
                                  <p:stCondLst>
                                    <p:cond delay="1000"/>
                                  </p:stCondLst>
                                  <p:childTnLst>
                                    <p:set>
                                      <p:cBhvr>
                                        <p:cTn id="39" dur="1" fill="hold">
                                          <p:stCondLst>
                                            <p:cond delay="0"/>
                                          </p:stCondLst>
                                        </p:cTn>
                                        <p:tgtEl>
                                          <p:spTgt spid="27662"/>
                                        </p:tgtEl>
                                        <p:attrNameLst>
                                          <p:attrName>style.visibility</p:attrName>
                                        </p:attrNameLst>
                                      </p:cBhvr>
                                      <p:to>
                                        <p:strVal val="visible"/>
                                      </p:to>
                                    </p:set>
                                  </p:childTnLst>
                                </p:cTn>
                              </p:par>
                            </p:childTnLst>
                          </p:cTn>
                        </p:par>
                        <p:par>
                          <p:cTn id="40" fill="hold" nodeType="afterGroup">
                            <p:stCondLst>
                              <p:cond delay="11000"/>
                            </p:stCondLst>
                            <p:childTnLst>
                              <p:par>
                                <p:cTn id="41" presetID="1" presetClass="entr" presetSubtype="0" fill="hold" grpId="0" nodeType="afterEffect">
                                  <p:stCondLst>
                                    <p:cond delay="1000"/>
                                  </p:stCondLst>
                                  <p:childTnLst>
                                    <p:set>
                                      <p:cBhvr>
                                        <p:cTn id="42" dur="1" fill="hold">
                                          <p:stCondLst>
                                            <p:cond delay="0"/>
                                          </p:stCondLst>
                                        </p:cTn>
                                        <p:tgtEl>
                                          <p:spTgt spid="27663"/>
                                        </p:tgtEl>
                                        <p:attrNameLst>
                                          <p:attrName>style.visibility</p:attrName>
                                        </p:attrNameLst>
                                      </p:cBhvr>
                                      <p:to>
                                        <p:strVal val="visible"/>
                                      </p:to>
                                    </p:set>
                                  </p:childTnLst>
                                </p:cTn>
                              </p:par>
                            </p:childTnLst>
                          </p:cTn>
                        </p:par>
                        <p:par>
                          <p:cTn id="43" fill="hold" nodeType="afterGroup">
                            <p:stCondLst>
                              <p:cond delay="12000"/>
                            </p:stCondLst>
                            <p:childTnLst>
                              <p:par>
                                <p:cTn id="44" presetID="1" presetClass="entr" presetSubtype="0" fill="hold" grpId="0" nodeType="afterEffect">
                                  <p:stCondLst>
                                    <p:cond delay="1000"/>
                                  </p:stCondLst>
                                  <p:childTnLst>
                                    <p:set>
                                      <p:cBhvr>
                                        <p:cTn id="45" dur="1" fill="hold">
                                          <p:stCondLst>
                                            <p:cond delay="0"/>
                                          </p:stCondLst>
                                        </p:cTn>
                                        <p:tgtEl>
                                          <p:spTgt spid="27664"/>
                                        </p:tgtEl>
                                        <p:attrNameLst>
                                          <p:attrName>style.visibility</p:attrName>
                                        </p:attrNameLst>
                                      </p:cBhvr>
                                      <p:to>
                                        <p:strVal val="visible"/>
                                      </p:to>
                                    </p:set>
                                  </p:childTnLst>
                                </p:cTn>
                              </p:par>
                            </p:childTnLst>
                          </p:cTn>
                        </p:par>
                        <p:par>
                          <p:cTn id="46" fill="hold" nodeType="afterGroup">
                            <p:stCondLst>
                              <p:cond delay="13000"/>
                            </p:stCondLst>
                            <p:childTnLst>
                              <p:par>
                                <p:cTn id="47" presetID="1" presetClass="entr" presetSubtype="0" fill="hold" grpId="0" nodeType="afterEffect">
                                  <p:stCondLst>
                                    <p:cond delay="1000"/>
                                  </p:stCondLst>
                                  <p:childTnLst>
                                    <p:set>
                                      <p:cBhvr>
                                        <p:cTn id="48" dur="1" fill="hold">
                                          <p:stCondLst>
                                            <p:cond delay="0"/>
                                          </p:stCondLst>
                                        </p:cTn>
                                        <p:tgtEl>
                                          <p:spTgt spid="27665"/>
                                        </p:tgtEl>
                                        <p:attrNameLst>
                                          <p:attrName>style.visibility</p:attrName>
                                        </p:attrNameLst>
                                      </p:cBhvr>
                                      <p:to>
                                        <p:strVal val="visible"/>
                                      </p:to>
                                    </p:set>
                                  </p:childTnLst>
                                </p:cTn>
                              </p:par>
                            </p:childTnLst>
                          </p:cTn>
                        </p:par>
                        <p:par>
                          <p:cTn id="49" fill="hold" nodeType="afterGroup">
                            <p:stCondLst>
                              <p:cond delay="14000"/>
                            </p:stCondLst>
                            <p:childTnLst>
                              <p:par>
                                <p:cTn id="50" presetID="1" presetClass="entr" presetSubtype="0" fill="hold" grpId="0" nodeType="afterEffect">
                                  <p:stCondLst>
                                    <p:cond delay="1000"/>
                                  </p:stCondLst>
                                  <p:childTnLst>
                                    <p:set>
                                      <p:cBhvr>
                                        <p:cTn id="51" dur="1" fill="hold">
                                          <p:stCondLst>
                                            <p:cond delay="0"/>
                                          </p:stCondLst>
                                        </p:cTn>
                                        <p:tgtEl>
                                          <p:spTgt spid="27666"/>
                                        </p:tgtEl>
                                        <p:attrNameLst>
                                          <p:attrName>style.visibility</p:attrName>
                                        </p:attrNameLst>
                                      </p:cBhvr>
                                      <p:to>
                                        <p:strVal val="visible"/>
                                      </p:to>
                                    </p:set>
                                  </p:childTnLst>
                                </p:cTn>
                              </p:par>
                            </p:childTnLst>
                          </p:cTn>
                        </p:par>
                        <p:par>
                          <p:cTn id="52" fill="hold" nodeType="afterGroup">
                            <p:stCondLst>
                              <p:cond delay="15000"/>
                            </p:stCondLst>
                            <p:childTnLst>
                              <p:par>
                                <p:cTn id="53" presetID="1" presetClass="entr" presetSubtype="0" fill="hold" grpId="0" nodeType="afterEffect">
                                  <p:stCondLst>
                                    <p:cond delay="1000"/>
                                  </p:stCondLst>
                                  <p:childTnLst>
                                    <p:set>
                                      <p:cBhvr>
                                        <p:cTn id="54" dur="1" fill="hold">
                                          <p:stCondLst>
                                            <p:cond delay="0"/>
                                          </p:stCondLst>
                                        </p:cTn>
                                        <p:tgtEl>
                                          <p:spTgt spid="27667"/>
                                        </p:tgtEl>
                                        <p:attrNameLst>
                                          <p:attrName>style.visibility</p:attrName>
                                        </p:attrNameLst>
                                      </p:cBhvr>
                                      <p:to>
                                        <p:strVal val="visible"/>
                                      </p:to>
                                    </p:set>
                                  </p:childTnLst>
                                </p:cTn>
                              </p:par>
                            </p:childTnLst>
                          </p:cTn>
                        </p:par>
                        <p:par>
                          <p:cTn id="55" fill="hold" nodeType="afterGroup">
                            <p:stCondLst>
                              <p:cond delay="16000"/>
                            </p:stCondLst>
                            <p:childTnLst>
                              <p:par>
                                <p:cTn id="56" presetID="1" presetClass="entr" presetSubtype="0" fill="hold" grpId="0" nodeType="afterEffect">
                                  <p:stCondLst>
                                    <p:cond delay="1000"/>
                                  </p:stCondLst>
                                  <p:childTnLst>
                                    <p:set>
                                      <p:cBhvr>
                                        <p:cTn id="57" dur="1" fill="hold">
                                          <p:stCondLst>
                                            <p:cond delay="0"/>
                                          </p:stCondLst>
                                        </p:cTn>
                                        <p:tgtEl>
                                          <p:spTgt spid="27668"/>
                                        </p:tgtEl>
                                        <p:attrNameLst>
                                          <p:attrName>style.visibility</p:attrName>
                                        </p:attrNameLst>
                                      </p:cBhvr>
                                      <p:to>
                                        <p:strVal val="visible"/>
                                      </p:to>
                                    </p:set>
                                  </p:childTnLst>
                                </p:cTn>
                              </p:par>
                            </p:childTnLst>
                          </p:cTn>
                        </p:par>
                        <p:par>
                          <p:cTn id="58" fill="hold" nodeType="afterGroup">
                            <p:stCondLst>
                              <p:cond delay="17000"/>
                            </p:stCondLst>
                            <p:childTnLst>
                              <p:par>
                                <p:cTn id="59" presetID="1" presetClass="entr" presetSubtype="0" fill="hold" grpId="0" nodeType="afterEffect">
                                  <p:stCondLst>
                                    <p:cond delay="1000"/>
                                  </p:stCondLst>
                                  <p:childTnLst>
                                    <p:set>
                                      <p:cBhvr>
                                        <p:cTn id="60" dur="1" fill="hold">
                                          <p:stCondLst>
                                            <p:cond delay="0"/>
                                          </p:stCondLst>
                                        </p:cTn>
                                        <p:tgtEl>
                                          <p:spTgt spid="27669"/>
                                        </p:tgtEl>
                                        <p:attrNameLst>
                                          <p:attrName>style.visibility</p:attrName>
                                        </p:attrNameLst>
                                      </p:cBhvr>
                                      <p:to>
                                        <p:strVal val="visible"/>
                                      </p:to>
                                    </p:set>
                                  </p:childTnLst>
                                </p:cTn>
                              </p:par>
                            </p:childTnLst>
                          </p:cTn>
                        </p:par>
                        <p:par>
                          <p:cTn id="61" fill="hold" nodeType="afterGroup">
                            <p:stCondLst>
                              <p:cond delay="18000"/>
                            </p:stCondLst>
                            <p:childTnLst>
                              <p:par>
                                <p:cTn id="62" presetID="1" presetClass="entr" presetSubtype="0" fill="hold" grpId="0" nodeType="afterEffect">
                                  <p:stCondLst>
                                    <p:cond delay="1000"/>
                                  </p:stCondLst>
                                  <p:childTnLst>
                                    <p:set>
                                      <p:cBhvr>
                                        <p:cTn id="63" dur="1" fill="hold">
                                          <p:stCondLst>
                                            <p:cond delay="0"/>
                                          </p:stCondLst>
                                        </p:cTn>
                                        <p:tgtEl>
                                          <p:spTgt spid="27670"/>
                                        </p:tgtEl>
                                        <p:attrNameLst>
                                          <p:attrName>style.visibility</p:attrName>
                                        </p:attrNameLst>
                                      </p:cBhvr>
                                      <p:to>
                                        <p:strVal val="visible"/>
                                      </p:to>
                                    </p:set>
                                  </p:childTnLst>
                                </p:cTn>
                              </p:par>
                            </p:childTnLst>
                          </p:cTn>
                        </p:par>
                        <p:par>
                          <p:cTn id="64" fill="hold" nodeType="afterGroup">
                            <p:stCondLst>
                              <p:cond delay="19000"/>
                            </p:stCondLst>
                            <p:childTnLst>
                              <p:par>
                                <p:cTn id="65" presetID="1" presetClass="entr" presetSubtype="0" fill="hold" grpId="0" nodeType="afterEffect">
                                  <p:stCondLst>
                                    <p:cond delay="1000"/>
                                  </p:stCondLst>
                                  <p:childTnLst>
                                    <p:set>
                                      <p:cBhvr>
                                        <p:cTn id="66" dur="1" fill="hold">
                                          <p:stCondLst>
                                            <p:cond delay="0"/>
                                          </p:stCondLst>
                                        </p:cTn>
                                        <p:tgtEl>
                                          <p:spTgt spid="27671"/>
                                        </p:tgtEl>
                                        <p:attrNameLst>
                                          <p:attrName>style.visibility</p:attrName>
                                        </p:attrNameLst>
                                      </p:cBhvr>
                                      <p:to>
                                        <p:strVal val="visible"/>
                                      </p:to>
                                    </p:set>
                                  </p:childTnLst>
                                </p:cTn>
                              </p:par>
                            </p:childTnLst>
                          </p:cTn>
                        </p:par>
                        <p:par>
                          <p:cTn id="67" fill="hold" nodeType="afterGroup">
                            <p:stCondLst>
                              <p:cond delay="20000"/>
                            </p:stCondLst>
                            <p:childTnLst>
                              <p:par>
                                <p:cTn id="68" presetID="1" presetClass="entr" presetSubtype="0" fill="hold" grpId="0" nodeType="afterEffect">
                                  <p:stCondLst>
                                    <p:cond delay="1000"/>
                                  </p:stCondLst>
                                  <p:childTnLst>
                                    <p:set>
                                      <p:cBhvr>
                                        <p:cTn id="69" dur="1" fill="hold">
                                          <p:stCondLst>
                                            <p:cond delay="0"/>
                                          </p:stCondLst>
                                        </p:cTn>
                                        <p:tgtEl>
                                          <p:spTgt spid="27672"/>
                                        </p:tgtEl>
                                        <p:attrNameLst>
                                          <p:attrName>style.visibility</p:attrName>
                                        </p:attrNameLst>
                                      </p:cBhvr>
                                      <p:to>
                                        <p:strVal val="visible"/>
                                      </p:to>
                                    </p:set>
                                  </p:childTnLst>
                                </p:cTn>
                              </p:par>
                            </p:childTnLst>
                          </p:cTn>
                        </p:par>
                        <p:par>
                          <p:cTn id="70" fill="hold" nodeType="afterGroup">
                            <p:stCondLst>
                              <p:cond delay="21000"/>
                            </p:stCondLst>
                            <p:childTnLst>
                              <p:par>
                                <p:cTn id="71" presetID="1" presetClass="entr" presetSubtype="0" fill="hold" grpId="0" nodeType="afterEffect">
                                  <p:stCondLst>
                                    <p:cond delay="1000"/>
                                  </p:stCondLst>
                                  <p:childTnLst>
                                    <p:set>
                                      <p:cBhvr>
                                        <p:cTn id="72" dur="1" fill="hold">
                                          <p:stCondLst>
                                            <p:cond delay="0"/>
                                          </p:stCondLst>
                                        </p:cTn>
                                        <p:tgtEl>
                                          <p:spTgt spid="27673"/>
                                        </p:tgtEl>
                                        <p:attrNameLst>
                                          <p:attrName>style.visibility</p:attrName>
                                        </p:attrNameLst>
                                      </p:cBhvr>
                                      <p:to>
                                        <p:strVal val="visible"/>
                                      </p:to>
                                    </p:set>
                                  </p:childTnLst>
                                </p:cTn>
                              </p:par>
                            </p:childTnLst>
                          </p:cTn>
                        </p:par>
                        <p:par>
                          <p:cTn id="73" fill="hold" nodeType="afterGroup">
                            <p:stCondLst>
                              <p:cond delay="22000"/>
                            </p:stCondLst>
                            <p:childTnLst>
                              <p:par>
                                <p:cTn id="74" presetID="1" presetClass="entr" presetSubtype="0" fill="hold" grpId="0" nodeType="afterEffect">
                                  <p:stCondLst>
                                    <p:cond delay="1000"/>
                                  </p:stCondLst>
                                  <p:childTnLst>
                                    <p:set>
                                      <p:cBhvr>
                                        <p:cTn id="75" dur="1" fill="hold">
                                          <p:stCondLst>
                                            <p:cond delay="0"/>
                                          </p:stCondLst>
                                        </p:cTn>
                                        <p:tgtEl>
                                          <p:spTgt spid="27674"/>
                                        </p:tgtEl>
                                        <p:attrNameLst>
                                          <p:attrName>style.visibility</p:attrName>
                                        </p:attrNameLst>
                                      </p:cBhvr>
                                      <p:to>
                                        <p:strVal val="visible"/>
                                      </p:to>
                                    </p:set>
                                  </p:childTnLst>
                                </p:cTn>
                              </p:par>
                            </p:childTnLst>
                          </p:cTn>
                        </p:par>
                        <p:par>
                          <p:cTn id="76" fill="hold" nodeType="afterGroup">
                            <p:stCondLst>
                              <p:cond delay="23000"/>
                            </p:stCondLst>
                            <p:childTnLst>
                              <p:par>
                                <p:cTn id="77" presetID="1" presetClass="entr" presetSubtype="0" fill="hold" grpId="0" nodeType="afterEffect">
                                  <p:stCondLst>
                                    <p:cond delay="1000"/>
                                  </p:stCondLst>
                                  <p:childTnLst>
                                    <p:set>
                                      <p:cBhvr>
                                        <p:cTn id="78" dur="1" fill="hold">
                                          <p:stCondLst>
                                            <p:cond delay="0"/>
                                          </p:stCondLst>
                                        </p:cTn>
                                        <p:tgtEl>
                                          <p:spTgt spid="27675"/>
                                        </p:tgtEl>
                                        <p:attrNameLst>
                                          <p:attrName>style.visibility</p:attrName>
                                        </p:attrNameLst>
                                      </p:cBhvr>
                                      <p:to>
                                        <p:strVal val="visible"/>
                                      </p:to>
                                    </p:set>
                                  </p:childTnLst>
                                </p:cTn>
                              </p:par>
                            </p:childTnLst>
                          </p:cTn>
                        </p:par>
                        <p:par>
                          <p:cTn id="79" fill="hold" nodeType="afterGroup">
                            <p:stCondLst>
                              <p:cond delay="24000"/>
                            </p:stCondLst>
                            <p:childTnLst>
                              <p:par>
                                <p:cTn id="80" presetID="1" presetClass="entr" presetSubtype="0" fill="hold" grpId="0" nodeType="afterEffect">
                                  <p:stCondLst>
                                    <p:cond delay="1000"/>
                                  </p:stCondLst>
                                  <p:childTnLst>
                                    <p:set>
                                      <p:cBhvr>
                                        <p:cTn id="81" dur="1" fill="hold">
                                          <p:stCondLst>
                                            <p:cond delay="0"/>
                                          </p:stCondLst>
                                        </p:cTn>
                                        <p:tgtEl>
                                          <p:spTgt spid="27676"/>
                                        </p:tgtEl>
                                        <p:attrNameLst>
                                          <p:attrName>style.visibility</p:attrName>
                                        </p:attrNameLst>
                                      </p:cBhvr>
                                      <p:to>
                                        <p:strVal val="visible"/>
                                      </p:to>
                                    </p:set>
                                  </p:childTnLst>
                                </p:cTn>
                              </p:par>
                            </p:childTnLst>
                          </p:cTn>
                        </p:par>
                        <p:par>
                          <p:cTn id="82" fill="hold" nodeType="afterGroup">
                            <p:stCondLst>
                              <p:cond delay="25000"/>
                            </p:stCondLst>
                            <p:childTnLst>
                              <p:par>
                                <p:cTn id="83" presetID="1" presetClass="entr" presetSubtype="0" fill="hold" grpId="0" nodeType="afterEffect">
                                  <p:stCondLst>
                                    <p:cond delay="1000"/>
                                  </p:stCondLst>
                                  <p:childTnLst>
                                    <p:set>
                                      <p:cBhvr>
                                        <p:cTn id="84" dur="1" fill="hold">
                                          <p:stCondLst>
                                            <p:cond delay="0"/>
                                          </p:stCondLst>
                                        </p:cTn>
                                        <p:tgtEl>
                                          <p:spTgt spid="27677"/>
                                        </p:tgtEl>
                                        <p:attrNameLst>
                                          <p:attrName>style.visibility</p:attrName>
                                        </p:attrNameLst>
                                      </p:cBhvr>
                                      <p:to>
                                        <p:strVal val="visible"/>
                                      </p:to>
                                    </p:set>
                                  </p:childTnLst>
                                </p:cTn>
                              </p:par>
                            </p:childTnLst>
                          </p:cTn>
                        </p:par>
                        <p:par>
                          <p:cTn id="85" fill="hold" nodeType="afterGroup">
                            <p:stCondLst>
                              <p:cond delay="26000"/>
                            </p:stCondLst>
                            <p:childTnLst>
                              <p:par>
                                <p:cTn id="86" presetID="1" presetClass="entr" presetSubtype="0" fill="hold" grpId="0" nodeType="afterEffect">
                                  <p:stCondLst>
                                    <p:cond delay="1000"/>
                                  </p:stCondLst>
                                  <p:childTnLst>
                                    <p:set>
                                      <p:cBhvr>
                                        <p:cTn id="87" dur="1" fill="hold">
                                          <p:stCondLst>
                                            <p:cond delay="0"/>
                                          </p:stCondLst>
                                        </p:cTn>
                                        <p:tgtEl>
                                          <p:spTgt spid="27678"/>
                                        </p:tgtEl>
                                        <p:attrNameLst>
                                          <p:attrName>style.visibility</p:attrName>
                                        </p:attrNameLst>
                                      </p:cBhvr>
                                      <p:to>
                                        <p:strVal val="visible"/>
                                      </p:to>
                                    </p:set>
                                  </p:childTnLst>
                                </p:cTn>
                              </p:par>
                            </p:childTnLst>
                          </p:cTn>
                        </p:par>
                        <p:par>
                          <p:cTn id="88" fill="hold" nodeType="afterGroup">
                            <p:stCondLst>
                              <p:cond delay="27000"/>
                            </p:stCondLst>
                            <p:childTnLst>
                              <p:par>
                                <p:cTn id="89" presetID="1" presetClass="entr" presetSubtype="0" fill="hold" grpId="0" nodeType="afterEffect">
                                  <p:stCondLst>
                                    <p:cond delay="1000"/>
                                  </p:stCondLst>
                                  <p:childTnLst>
                                    <p:set>
                                      <p:cBhvr>
                                        <p:cTn id="90" dur="1" fill="hold">
                                          <p:stCondLst>
                                            <p:cond delay="0"/>
                                          </p:stCondLst>
                                        </p:cTn>
                                        <p:tgtEl>
                                          <p:spTgt spid="27679"/>
                                        </p:tgtEl>
                                        <p:attrNameLst>
                                          <p:attrName>style.visibility</p:attrName>
                                        </p:attrNameLst>
                                      </p:cBhvr>
                                      <p:to>
                                        <p:strVal val="visible"/>
                                      </p:to>
                                    </p:set>
                                  </p:childTnLst>
                                </p:cTn>
                              </p:par>
                            </p:childTnLst>
                          </p:cTn>
                        </p:par>
                        <p:par>
                          <p:cTn id="91" fill="hold" nodeType="afterGroup">
                            <p:stCondLst>
                              <p:cond delay="28000"/>
                            </p:stCondLst>
                            <p:childTnLst>
                              <p:par>
                                <p:cTn id="92" presetID="1" presetClass="entr" presetSubtype="0" fill="hold" grpId="0" nodeType="afterEffect">
                                  <p:stCondLst>
                                    <p:cond delay="1000"/>
                                  </p:stCondLst>
                                  <p:childTnLst>
                                    <p:set>
                                      <p:cBhvr>
                                        <p:cTn id="93" dur="1" fill="hold">
                                          <p:stCondLst>
                                            <p:cond delay="0"/>
                                          </p:stCondLst>
                                        </p:cTn>
                                        <p:tgtEl>
                                          <p:spTgt spid="27680"/>
                                        </p:tgtEl>
                                        <p:attrNameLst>
                                          <p:attrName>style.visibility</p:attrName>
                                        </p:attrNameLst>
                                      </p:cBhvr>
                                      <p:to>
                                        <p:strVal val="visible"/>
                                      </p:to>
                                    </p:set>
                                  </p:childTnLst>
                                </p:cTn>
                              </p:par>
                            </p:childTnLst>
                          </p:cTn>
                        </p:par>
                        <p:par>
                          <p:cTn id="94" fill="hold" nodeType="afterGroup">
                            <p:stCondLst>
                              <p:cond delay="29000"/>
                            </p:stCondLst>
                            <p:childTnLst>
                              <p:par>
                                <p:cTn id="95" presetID="1" presetClass="entr" presetSubtype="0" fill="hold" grpId="0" nodeType="afterEffect">
                                  <p:stCondLst>
                                    <p:cond delay="1000"/>
                                  </p:stCondLst>
                                  <p:childTnLst>
                                    <p:set>
                                      <p:cBhvr>
                                        <p:cTn id="96" dur="1" fill="hold">
                                          <p:stCondLst>
                                            <p:cond delay="0"/>
                                          </p:stCondLst>
                                        </p:cTn>
                                        <p:tgtEl>
                                          <p:spTgt spid="27681"/>
                                        </p:tgtEl>
                                        <p:attrNameLst>
                                          <p:attrName>style.visibility</p:attrName>
                                        </p:attrNameLst>
                                      </p:cBhvr>
                                      <p:to>
                                        <p:strVal val="visible"/>
                                      </p:to>
                                    </p:set>
                                  </p:childTnLst>
                                  <p:subTnLst>
                                    <p:audio>
                                      <p:cMediaNode>
                                        <p:cTn display="0" masterRel="sameClick">
                                          <p:stCondLst>
                                            <p:cond evt="begin" delay="0">
                                              <p:tn val="9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animBg="1"/>
      <p:bldP spid="27655" grpId="0" animBg="1"/>
      <p:bldP spid="27656" grpId="0" animBg="1"/>
      <p:bldP spid="27657" grpId="0" animBg="1"/>
      <p:bldP spid="27658" grpId="0" animBg="1"/>
      <p:bldP spid="27659" grpId="0" animBg="1"/>
      <p:bldP spid="27660" grpId="0" animBg="1"/>
      <p:bldP spid="27661" grpId="0" animBg="1"/>
      <p:bldP spid="27662" grpId="0" animBg="1"/>
      <p:bldP spid="27663" grpId="0" animBg="1"/>
      <p:bldP spid="27664" grpId="0" animBg="1"/>
      <p:bldP spid="27665" grpId="0" animBg="1"/>
      <p:bldP spid="27666" grpId="0" animBg="1"/>
      <p:bldP spid="27667" grpId="0" animBg="1"/>
      <p:bldP spid="27668" grpId="0" animBg="1"/>
      <p:bldP spid="27669" grpId="0" animBg="1"/>
      <p:bldP spid="27670" grpId="0" animBg="1"/>
      <p:bldP spid="27671" grpId="0" animBg="1"/>
      <p:bldP spid="27672" grpId="0" animBg="1"/>
      <p:bldP spid="27673" grpId="0" animBg="1"/>
      <p:bldP spid="27674" grpId="0" animBg="1"/>
      <p:bldP spid="27675" grpId="0" animBg="1"/>
      <p:bldP spid="27676" grpId="0" animBg="1"/>
      <p:bldP spid="27677" grpId="0" animBg="1"/>
      <p:bldP spid="27678" grpId="0" animBg="1"/>
      <p:bldP spid="27679" grpId="0" animBg="1"/>
      <p:bldP spid="27680" grpId="0" animBg="1"/>
      <p:bldP spid="2768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D900"/>
        </a:solidFill>
        <a:effectLst/>
      </p:bgPr>
    </p:bg>
    <p:spTree>
      <p:nvGrpSpPr>
        <p:cNvPr id="1" name="Shape 171"/>
        <p:cNvGrpSpPr/>
        <p:nvPr/>
      </p:nvGrpSpPr>
      <p:grpSpPr>
        <a:xfrm>
          <a:off x="0" y="0"/>
          <a:ext cx="0" cy="0"/>
          <a:chOff x="0" y="0"/>
          <a:chExt cx="0" cy="0"/>
        </a:xfrm>
      </p:grpSpPr>
      <p:sp>
        <p:nvSpPr>
          <p:cNvPr id="174" name="Shape 174"/>
          <p:cNvSpPr/>
          <p:nvPr/>
        </p:nvSpPr>
        <p:spPr>
          <a:xfrm rot="-1065586">
            <a:off x="548060" y="749067"/>
            <a:ext cx="998274" cy="948466"/>
          </a:xfrm>
          <a:prstGeom prst="star5">
            <a:avLst>
              <a:gd name="adj" fmla="val 23961"/>
              <a:gd name="hf" fmla="val 105146"/>
              <a:gd name="vf" fmla="val 110557"/>
            </a:avLst>
          </a:prstGeom>
          <a:solidFill>
            <a:srgbClr val="824BB0"/>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endParaRPr/>
          </a:p>
        </p:txBody>
      </p:sp>
      <p:sp>
        <p:nvSpPr>
          <p:cNvPr id="175" name="Shape 175"/>
          <p:cNvSpPr/>
          <p:nvPr/>
        </p:nvSpPr>
        <p:spPr>
          <a:xfrm rot="148705">
            <a:off x="1623771" y="421708"/>
            <a:ext cx="603565" cy="573541"/>
          </a:xfrm>
          <a:prstGeom prst="star5">
            <a:avLst>
              <a:gd name="adj" fmla="val 23961"/>
              <a:gd name="hf" fmla="val 105146"/>
              <a:gd name="vf" fmla="val 110557"/>
            </a:avLst>
          </a:prstGeom>
          <a:solidFill>
            <a:srgbClr val="824BB0"/>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endParaRPr/>
          </a:p>
        </p:txBody>
      </p:sp>
      <p:sp>
        <p:nvSpPr>
          <p:cNvPr id="176" name="Shape 176"/>
          <p:cNvSpPr/>
          <p:nvPr/>
        </p:nvSpPr>
        <p:spPr>
          <a:xfrm rot="895552">
            <a:off x="7627470" y="3683274"/>
            <a:ext cx="998179" cy="948476"/>
          </a:xfrm>
          <a:prstGeom prst="star5">
            <a:avLst>
              <a:gd name="adj" fmla="val 23961"/>
              <a:gd name="hf" fmla="val 105146"/>
              <a:gd name="vf" fmla="val 110557"/>
            </a:avLst>
          </a:prstGeom>
          <a:solidFill>
            <a:srgbClr val="824BB0"/>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endParaRPr/>
          </a:p>
        </p:txBody>
      </p:sp>
      <p:sp>
        <p:nvSpPr>
          <p:cNvPr id="177" name="Shape 177"/>
          <p:cNvSpPr/>
          <p:nvPr/>
        </p:nvSpPr>
        <p:spPr>
          <a:xfrm rot="2271768">
            <a:off x="8384069" y="2526061"/>
            <a:ext cx="495134" cy="470770"/>
          </a:xfrm>
          <a:prstGeom prst="star5">
            <a:avLst>
              <a:gd name="adj" fmla="val 23961"/>
              <a:gd name="hf" fmla="val 105146"/>
              <a:gd name="vf" fmla="val 110557"/>
            </a:avLst>
          </a:prstGeom>
          <a:solidFill>
            <a:srgbClr val="824BB0"/>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endParaRPr/>
          </a:p>
        </p:txBody>
      </p:sp>
      <p:sp>
        <p:nvSpPr>
          <p:cNvPr id="6" name="Title 1"/>
          <p:cNvSpPr txBox="1">
            <a:spLocks/>
          </p:cNvSpPr>
          <p:nvPr/>
        </p:nvSpPr>
        <p:spPr>
          <a:xfrm>
            <a:off x="771099" y="1665180"/>
            <a:ext cx="8270175" cy="76669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AU" sz="5400" dirty="0" smtClean="0">
                <a:latin typeface="Berlin Sans FB" panose="020E0602020502020306" pitchFamily="34" charset="0"/>
                <a:cs typeface="Consolas" panose="020B0609020204030204" pitchFamily="49" charset="0"/>
              </a:rPr>
              <a:t>Time to swap with someone!</a:t>
            </a:r>
            <a:endParaRPr lang="en-AU" sz="5400" dirty="0">
              <a:latin typeface="Berlin Sans FB" panose="020E0602020502020306" pitchFamily="34" charset="0"/>
              <a:cs typeface="Consolas" panose="020B0609020204030204" pitchFamily="49" charset="0"/>
            </a:endParaRPr>
          </a:p>
        </p:txBody>
      </p:sp>
      <p:sp>
        <p:nvSpPr>
          <p:cNvPr id="7" name="Subtitle 2"/>
          <p:cNvSpPr txBox="1">
            <a:spLocks/>
          </p:cNvSpPr>
          <p:nvPr/>
        </p:nvSpPr>
        <p:spPr>
          <a:xfrm>
            <a:off x="1332860" y="2630432"/>
            <a:ext cx="6858000" cy="124182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AU" sz="3200" dirty="0" smtClean="0">
                <a:latin typeface="Berlin Sans FB" panose="020E0602020502020306" pitchFamily="34" charset="0"/>
                <a:cs typeface="Consolas" panose="020B0609020204030204" pitchFamily="49" charset="0"/>
              </a:rPr>
              <a:t>Mark the correct answer as we go through them, then tally the total out of 10.</a:t>
            </a:r>
            <a:endParaRPr lang="en-AU" sz="3200" dirty="0">
              <a:latin typeface="Berlin Sans FB" panose="020E0602020502020306" pitchFamily="34" charset="0"/>
              <a:cs typeface="Consolas" panose="020B0609020204030204" pitchFamily="49" charset="0"/>
            </a:endParaRPr>
          </a:p>
        </p:txBody>
      </p:sp>
    </p:spTree>
    <p:extLst>
      <p:ext uri="{BB962C8B-B14F-4D97-AF65-F5344CB8AC3E}">
        <p14:creationId xmlns:p14="http://schemas.microsoft.com/office/powerpoint/2010/main" val="901891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373" y="442913"/>
            <a:ext cx="8515350" cy="926306"/>
          </a:xfrm>
        </p:spPr>
        <p:txBody>
          <a:bodyPr>
            <a:noAutofit/>
          </a:bodyPr>
          <a:lstStyle/>
          <a:p>
            <a:r>
              <a:rPr lang="en-AU" sz="4000" dirty="0">
                <a:latin typeface="Berlin Sans FB" panose="020E0602020502020306" pitchFamily="34" charset="0"/>
                <a:ea typeface="Calibri" panose="020F0502020204030204" pitchFamily="34" charset="0"/>
                <a:cs typeface="Consolas" panose="020B0609020204030204" pitchFamily="49" charset="0"/>
              </a:rPr>
              <a:t>1. Entrepreneurs are motivated mainly by… </a:t>
            </a:r>
            <a:r>
              <a:rPr lang="en-AU" sz="2400" dirty="0">
                <a:latin typeface="Berlin Sans FB" panose="020E0602020502020306" pitchFamily="34" charset="0"/>
                <a:ea typeface="Calibri" panose="020F0502020204030204" pitchFamily="34" charset="0"/>
                <a:cs typeface="Times New Roman" panose="02020603050405020304" pitchFamily="18" charset="0"/>
              </a:rPr>
              <a:t/>
            </a:r>
            <a:br>
              <a:rPr lang="en-AU" sz="2400" dirty="0">
                <a:latin typeface="Berlin Sans FB" panose="020E0602020502020306" pitchFamily="34" charset="0"/>
                <a:ea typeface="Calibri" panose="020F0502020204030204" pitchFamily="34" charset="0"/>
                <a:cs typeface="Times New Roman" panose="02020603050405020304" pitchFamily="18" charset="0"/>
              </a:rPr>
            </a:br>
            <a:endParaRPr lang="en-AU" sz="3600" dirty="0">
              <a:latin typeface="Berlin Sans FB" panose="020E0602020502020306" pitchFamily="34" charset="0"/>
            </a:endParaRPr>
          </a:p>
        </p:txBody>
      </p:sp>
      <p:sp>
        <p:nvSpPr>
          <p:cNvPr id="3" name="Content Placeholder 2"/>
          <p:cNvSpPr>
            <a:spLocks noGrp="1"/>
          </p:cNvSpPr>
          <p:nvPr>
            <p:ph idx="1"/>
          </p:nvPr>
        </p:nvSpPr>
        <p:spPr/>
        <p:txBody>
          <a:bodyPr/>
          <a:lstStyle/>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a </a:t>
            </a:r>
            <a:r>
              <a:rPr lang="en-AU" sz="3600" dirty="0">
                <a:latin typeface="Berlin Sans FB" panose="020E0602020502020306" pitchFamily="34" charset="0"/>
                <a:ea typeface="Calibri" panose="020F0502020204030204" pitchFamily="34" charset="0"/>
                <a:cs typeface="Consolas" panose="020B0609020204030204" pitchFamily="49" charset="0"/>
              </a:rPr>
              <a:t>need to be in charge.</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the </a:t>
            </a:r>
            <a:r>
              <a:rPr lang="en-AU" sz="3600" dirty="0">
                <a:latin typeface="Berlin Sans FB" panose="020E0602020502020306" pitchFamily="34" charset="0"/>
                <a:ea typeface="Calibri" panose="020F0502020204030204" pitchFamily="34" charset="0"/>
                <a:cs typeface="Consolas" panose="020B0609020204030204" pitchFamily="49" charset="0"/>
              </a:rPr>
              <a:t>desire for risk.</a:t>
            </a:r>
          </a:p>
          <a:p>
            <a:pPr marL="257175" indent="-257175">
              <a:lnSpc>
                <a:spcPct val="107000"/>
              </a:lnSpc>
              <a:spcAft>
                <a:spcPts val="600"/>
              </a:spcAft>
              <a:buFont typeface="+mj-lt"/>
              <a:buAutoNum type="alphaLcPeriod"/>
              <a:tabLst>
                <a:tab pos="342900" algn="l"/>
              </a:tabLst>
            </a:pPr>
            <a:r>
              <a:rPr lang="en-AU" sz="4000" dirty="0" smtClean="0">
                <a:solidFill>
                  <a:srgbClr val="FF0066"/>
                </a:solidFill>
                <a:latin typeface="Berlin Sans FB" panose="020E0602020502020306" pitchFamily="34" charset="0"/>
                <a:ea typeface="Calibri" panose="020F0502020204030204" pitchFamily="34" charset="0"/>
                <a:cs typeface="Consolas" panose="020B0609020204030204" pitchFamily="49" charset="0"/>
              </a:rPr>
              <a:t>    the </a:t>
            </a:r>
            <a:r>
              <a:rPr lang="en-AU" sz="4000" dirty="0">
                <a:solidFill>
                  <a:srgbClr val="FF0066"/>
                </a:solidFill>
                <a:latin typeface="Berlin Sans FB" panose="020E0602020502020306" pitchFamily="34" charset="0"/>
                <a:ea typeface="Calibri" panose="020F0502020204030204" pitchFamily="34" charset="0"/>
                <a:cs typeface="Consolas" panose="020B0609020204030204" pitchFamily="49" charset="0"/>
              </a:rPr>
              <a:t>hope of making a profit.</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the </a:t>
            </a:r>
            <a:r>
              <a:rPr lang="en-AU" sz="3600" dirty="0">
                <a:latin typeface="Berlin Sans FB" panose="020E0602020502020306" pitchFamily="34" charset="0"/>
                <a:ea typeface="Calibri" panose="020F0502020204030204" pitchFamily="34" charset="0"/>
                <a:cs typeface="Consolas" panose="020B0609020204030204" pitchFamily="49" charset="0"/>
              </a:rPr>
              <a:t>need to repay their loans.</a:t>
            </a:r>
          </a:p>
          <a:p>
            <a:pPr marL="0" indent="0">
              <a:buNone/>
            </a:pPr>
            <a:endParaRPr lang="en-AU" dirty="0">
              <a:latin typeface="Berlin Sans FB" panose="020E0602020502020306" pitchFamily="34" charset="0"/>
            </a:endParaRPr>
          </a:p>
        </p:txBody>
      </p:sp>
    </p:spTree>
    <p:extLst>
      <p:ext uri="{BB962C8B-B14F-4D97-AF65-F5344CB8AC3E}">
        <p14:creationId xmlns:p14="http://schemas.microsoft.com/office/powerpoint/2010/main" val="2943262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340" y="661059"/>
            <a:ext cx="8515350" cy="926306"/>
          </a:xfrm>
        </p:spPr>
        <p:txBody>
          <a:bodyPr>
            <a:noAutofit/>
          </a:bodyPr>
          <a:lstStyle/>
          <a:p>
            <a:pPr>
              <a:lnSpc>
                <a:spcPct val="107000"/>
              </a:lnSpc>
              <a:spcAft>
                <a:spcPts val="600"/>
              </a:spcAft>
            </a:pPr>
            <a:r>
              <a:rPr lang="en-AU" b="1" dirty="0" smtClean="0">
                <a:effectLst/>
                <a:latin typeface="Berlin Sans FB" panose="020E0602020502020306" pitchFamily="34" charset="0"/>
                <a:ea typeface="Calibri" panose="020F0502020204030204" pitchFamily="34" charset="0"/>
                <a:cs typeface="Times New Roman" panose="02020603050405020304" pitchFamily="18" charset="0"/>
              </a:rPr>
              <a:t/>
            </a:r>
            <a:br>
              <a:rPr lang="en-AU" b="1" dirty="0" smtClean="0">
                <a:effectLst/>
                <a:latin typeface="Berlin Sans FB" panose="020E0602020502020306" pitchFamily="34" charset="0"/>
                <a:ea typeface="Calibri" panose="020F0502020204030204" pitchFamily="34" charset="0"/>
                <a:cs typeface="Times New Roman" panose="02020603050405020304" pitchFamily="18" charset="0"/>
              </a:rPr>
            </a:br>
            <a:r>
              <a:rPr lang="en-AU" sz="4000" dirty="0">
                <a:latin typeface="Berlin Sans FB" panose="020E0602020502020306" pitchFamily="34" charset="0"/>
                <a:ea typeface="Calibri" panose="020F0502020204030204" pitchFamily="34" charset="0"/>
                <a:cs typeface="Consolas" panose="020B0609020204030204" pitchFamily="49" charset="0"/>
              </a:rPr>
              <a:t>2. When a country brings in a product from another country it is a/an…</a:t>
            </a:r>
            <a:r>
              <a:rPr lang="en-AU" sz="2700" b="1" dirty="0">
                <a:latin typeface="Berlin Sans FB" panose="020E0602020502020306" pitchFamily="34" charset="0"/>
                <a:ea typeface="Calibri" panose="020F0502020204030204" pitchFamily="34" charset="0"/>
                <a:cs typeface="Times New Roman" panose="02020603050405020304" pitchFamily="18" charset="0"/>
              </a:rPr>
              <a:t/>
            </a:r>
            <a:br>
              <a:rPr lang="en-AU" sz="2700" b="1" dirty="0">
                <a:latin typeface="Berlin Sans FB" panose="020E0602020502020306" pitchFamily="34" charset="0"/>
                <a:ea typeface="Calibri" panose="020F0502020204030204" pitchFamily="34" charset="0"/>
                <a:cs typeface="Times New Roman" panose="02020603050405020304" pitchFamily="18" charset="0"/>
              </a:rPr>
            </a:br>
            <a:r>
              <a:rPr lang="en-AU" sz="2700" b="1" dirty="0">
                <a:latin typeface="Berlin Sans FB" panose="020E0602020502020306" pitchFamily="34" charset="0"/>
                <a:ea typeface="Calibri" panose="020F0502020204030204" pitchFamily="34" charset="0"/>
                <a:cs typeface="Times New Roman" panose="02020603050405020304" pitchFamily="18" charset="0"/>
              </a:rPr>
              <a:t/>
            </a:r>
            <a:br>
              <a:rPr lang="en-AU" sz="2700" b="1" dirty="0">
                <a:latin typeface="Berlin Sans FB" panose="020E0602020502020306" pitchFamily="34" charset="0"/>
                <a:ea typeface="Calibri" panose="020F0502020204030204" pitchFamily="34" charset="0"/>
                <a:cs typeface="Times New Roman" panose="02020603050405020304" pitchFamily="18" charset="0"/>
              </a:rPr>
            </a:br>
            <a:endParaRPr lang="en-AU" sz="2700" b="1" dirty="0">
              <a:latin typeface="Berlin Sans FB" panose="020E0602020502020306" pitchFamily="34" charset="0"/>
            </a:endParaRPr>
          </a:p>
        </p:txBody>
      </p:sp>
      <p:sp>
        <p:nvSpPr>
          <p:cNvPr id="3" name="Content Placeholder 2"/>
          <p:cNvSpPr>
            <a:spLocks noGrp="1"/>
          </p:cNvSpPr>
          <p:nvPr>
            <p:ph idx="1"/>
          </p:nvPr>
        </p:nvSpPr>
        <p:spPr>
          <a:xfrm>
            <a:off x="579665" y="1820340"/>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export</a:t>
            </a:r>
            <a:endParaRPr lang="en-AU" sz="3600" dirty="0">
              <a:latin typeface="Berlin Sans FB" panose="020E0602020502020306" pitchFamily="34" charset="0"/>
              <a:ea typeface="Calibri" panose="020F0502020204030204" pitchFamily="34" charset="0"/>
              <a:cs typeface="Consolas" panose="020B0609020204030204" pitchFamily="49" charset="0"/>
            </a:endParaRPr>
          </a:p>
          <a:p>
            <a:pPr marL="257175" indent="-257175">
              <a:lnSpc>
                <a:spcPct val="107000"/>
              </a:lnSpc>
              <a:spcAft>
                <a:spcPts val="600"/>
              </a:spcAft>
              <a:buFont typeface="+mj-lt"/>
              <a:buAutoNum type="alphaLcPeriod"/>
              <a:tabLst>
                <a:tab pos="342900" algn="l"/>
              </a:tabLst>
            </a:pPr>
            <a:r>
              <a:rPr lang="en-AU" sz="4000" dirty="0" smtClean="0">
                <a:solidFill>
                  <a:srgbClr val="FF0066"/>
                </a:solidFill>
                <a:latin typeface="Berlin Sans FB" panose="020E0602020502020306" pitchFamily="34" charset="0"/>
                <a:ea typeface="Calibri" panose="020F0502020204030204" pitchFamily="34" charset="0"/>
                <a:cs typeface="Consolas" panose="020B0609020204030204" pitchFamily="49" charset="0"/>
              </a:rPr>
              <a:t>    import</a:t>
            </a:r>
            <a:endParaRPr lang="en-AU" sz="4000" dirty="0">
              <a:solidFill>
                <a:srgbClr val="FF0066"/>
              </a:solidFill>
              <a:latin typeface="Berlin Sans FB" panose="020E0602020502020306" pitchFamily="34" charset="0"/>
              <a:ea typeface="Calibri" panose="020F0502020204030204" pitchFamily="34" charset="0"/>
              <a:cs typeface="Consolas" panose="020B0609020204030204" pitchFamily="49"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opportunity </a:t>
            </a:r>
            <a:r>
              <a:rPr lang="en-AU" sz="3600" dirty="0">
                <a:latin typeface="Berlin Sans FB" panose="020E0602020502020306" pitchFamily="34" charset="0"/>
                <a:ea typeface="Calibri" panose="020F0502020204030204" pitchFamily="34" charset="0"/>
                <a:cs typeface="Consolas" panose="020B0609020204030204" pitchFamily="49" charset="0"/>
              </a:rPr>
              <a:t>cost</a:t>
            </a: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Consolas" panose="020B0609020204030204" pitchFamily="49" charset="0"/>
              </a:rPr>
              <a:t>    service</a:t>
            </a:r>
            <a:endParaRPr lang="en-AU" sz="3600" dirty="0">
              <a:latin typeface="Berlin Sans FB" panose="020E0602020502020306" pitchFamily="34"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668140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9232" y="385638"/>
            <a:ext cx="8515350" cy="926306"/>
          </a:xfrm>
        </p:spPr>
        <p:txBody>
          <a:bodyPr>
            <a:noAutofit/>
          </a:bodyPr>
          <a:lstStyle/>
          <a:p>
            <a:pPr>
              <a:lnSpc>
                <a:spcPct val="107000"/>
              </a:lnSpc>
              <a:spcAft>
                <a:spcPts val="600"/>
              </a:spcAft>
            </a:pP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dirty="0" smtClean="0">
                <a:effectLst/>
                <a:latin typeface="Berlin Sans FB" panose="020E0602020502020306" pitchFamily="34" charset="0"/>
                <a:ea typeface="Calibri" panose="020F0502020204030204" pitchFamily="34" charset="0"/>
                <a:cs typeface="Times New Roman" panose="02020603050405020304" pitchFamily="18" charset="0"/>
              </a:rPr>
              <a:t>3. A</a:t>
            </a:r>
            <a:r>
              <a:rPr lang="en-AU" i="1" u="sng" dirty="0" smtClean="0">
                <a:effectLst/>
                <a:latin typeface="Berlin Sans FB" panose="020E0602020502020306" pitchFamily="34" charset="0"/>
                <a:ea typeface="Calibri" panose="020F0502020204030204" pitchFamily="34" charset="0"/>
                <a:cs typeface="Times New Roman" panose="02020603050405020304" pitchFamily="18" charset="0"/>
              </a:rPr>
              <a:t>                 </a:t>
            </a:r>
            <a:r>
              <a:rPr lang="en-AU" dirty="0" smtClean="0">
                <a:effectLst/>
                <a:latin typeface="Berlin Sans FB" panose="020E0602020502020306" pitchFamily="34" charset="0"/>
                <a:ea typeface="Calibri" panose="020F0502020204030204" pitchFamily="34" charset="0"/>
                <a:cs typeface="Times New Roman" panose="02020603050405020304" pitchFamily="18" charset="0"/>
              </a:rPr>
              <a:t>is a person who uses goods.</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p:txBody>
          <a:bodyPr>
            <a:normAutofit/>
          </a:bodyPr>
          <a:lstStyle/>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producer</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4000" dirty="0" smtClean="0">
                <a:solidFill>
                  <a:srgbClr val="FF0066"/>
                </a:solidFill>
                <a:latin typeface="Berlin Sans FB" panose="020E0602020502020306" pitchFamily="34" charset="0"/>
                <a:ea typeface="Calibri" panose="020F0502020204030204" pitchFamily="34" charset="0"/>
                <a:cs typeface="Times New Roman" panose="02020603050405020304" pitchFamily="18" charset="0"/>
              </a:rPr>
              <a:t>   consumer</a:t>
            </a:r>
            <a:endParaRPr lang="en-AU" sz="11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economists</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latin typeface="Berlin Sans FB" panose="020E0602020502020306" pitchFamily="34" charset="0"/>
                <a:ea typeface="Calibri" panose="020F0502020204030204" pitchFamily="34" charset="0"/>
                <a:cs typeface="Times New Roman" panose="02020603050405020304" pitchFamily="18" charset="0"/>
              </a:rPr>
              <a:t>   none </a:t>
            </a:r>
            <a:r>
              <a:rPr lang="en-AU" sz="36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1050" dirty="0">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774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9232" y="385638"/>
            <a:ext cx="8515350" cy="926306"/>
          </a:xfrm>
        </p:spPr>
        <p:txBody>
          <a:bodyPr>
            <a:noAutofit/>
          </a:bodyPr>
          <a:lstStyle/>
          <a:p>
            <a:pPr>
              <a:lnSpc>
                <a:spcPct val="107000"/>
              </a:lnSpc>
              <a:spcAft>
                <a:spcPts val="600"/>
              </a:spcAft>
            </a:pPr>
            <a:r>
              <a:rPr lang="en-AU" sz="3200" dirty="0">
                <a:latin typeface="Berlin Sans FB" panose="020E0602020502020306" pitchFamily="34" charset="0"/>
                <a:ea typeface="Calibri" panose="020F0502020204030204" pitchFamily="34" charset="0"/>
                <a:cs typeface="Times New Roman" panose="02020603050405020304" pitchFamily="18" charset="0"/>
              </a:rPr>
              <a:t/>
            </a:r>
            <a:br>
              <a:rPr lang="en-AU" sz="3200" dirty="0">
                <a:latin typeface="Berlin Sans FB" panose="020E0602020502020306" pitchFamily="34" charset="0"/>
                <a:ea typeface="Calibri" panose="020F0502020204030204" pitchFamily="34" charset="0"/>
                <a:cs typeface="Times New Roman" panose="02020603050405020304" pitchFamily="18" charset="0"/>
              </a:rPr>
            </a:br>
            <a:r>
              <a:rPr lang="en-AU" sz="4000" dirty="0" smtClean="0">
                <a:effectLst/>
                <a:latin typeface="Berlin Sans FB" panose="020E0602020502020306" pitchFamily="34" charset="0"/>
                <a:ea typeface="Calibri" panose="020F0502020204030204" pitchFamily="34" charset="0"/>
                <a:cs typeface="Times New Roman" panose="02020603050405020304" pitchFamily="18" charset="0"/>
              </a:rPr>
              <a:t>4. Which is a type of resource?</a:t>
            </a: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3200" dirty="0">
                <a:latin typeface="Berlin Sans FB" panose="020E0602020502020306" pitchFamily="34" charset="0"/>
                <a:ea typeface="Calibri" panose="020F0502020204030204" pitchFamily="34" charset="0"/>
                <a:cs typeface="Times New Roman" panose="02020603050405020304" pitchFamily="18" charset="0"/>
              </a:rPr>
              <a:t/>
            </a:r>
            <a:br>
              <a:rPr lang="en-AU" sz="3200" dirty="0">
                <a:latin typeface="Berlin Sans FB" panose="020E0602020502020306" pitchFamily="34" charset="0"/>
                <a:ea typeface="Calibri" panose="020F0502020204030204" pitchFamily="34" charset="0"/>
                <a:cs typeface="Times New Roman" panose="02020603050405020304" pitchFamily="18" charset="0"/>
              </a:rPr>
            </a:br>
            <a:endParaRPr lang="en-AU" sz="3200" dirty="0">
              <a:latin typeface="Berlin Sans FB" panose="020E0602020502020306" pitchFamily="34" charset="0"/>
            </a:endParaRPr>
          </a:p>
        </p:txBody>
      </p:sp>
      <p:sp>
        <p:nvSpPr>
          <p:cNvPr id="3" name="Content Placeholder 2"/>
          <p:cNvSpPr>
            <a:spLocks noGrp="1"/>
          </p:cNvSpPr>
          <p:nvPr>
            <p:ph idx="1"/>
          </p:nvPr>
        </p:nvSpPr>
        <p:spPr/>
        <p:txBody>
          <a:bodyPr>
            <a:noAutofit/>
          </a:bodyPr>
          <a:lstStyle/>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Land</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Labour</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Capital</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Enterprise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solidFill>
                  <a:srgbClr val="FF0066"/>
                </a:solidFill>
                <a:latin typeface="Berlin Sans FB" panose="020E0602020502020306" pitchFamily="34" charset="0"/>
                <a:ea typeface="Calibri" panose="020F0502020204030204" pitchFamily="34" charset="0"/>
                <a:cs typeface="Times New Roman" panose="02020603050405020304" pitchFamily="18" charset="0"/>
              </a:rPr>
              <a:t>   All </a:t>
            </a:r>
            <a:r>
              <a:rPr lang="en-AU" sz="36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rPr>
              <a:t>of the Above</a:t>
            </a:r>
            <a:endParaRPr lang="en-AU" sz="1050" dirty="0">
              <a:solidFill>
                <a:srgbClr val="FF0066"/>
              </a:solidFill>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758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800" dirty="0">
                <a:latin typeface="Berlin Sans FB" panose="020E0602020502020306" pitchFamily="34" charset="0"/>
                <a:ea typeface="Calibri" panose="020F0502020204030204" pitchFamily="34" charset="0"/>
                <a:cs typeface="Times New Roman" panose="02020603050405020304" pitchFamily="18" charset="0"/>
              </a:rPr>
              <a:t/>
            </a:r>
            <a:br>
              <a:rPr lang="en-AU" sz="2800" dirty="0">
                <a:latin typeface="Berlin Sans FB" panose="020E0602020502020306" pitchFamily="34" charset="0"/>
                <a:ea typeface="Calibri" panose="020F0502020204030204" pitchFamily="34" charset="0"/>
                <a:cs typeface="Times New Roman" panose="02020603050405020304" pitchFamily="18" charset="0"/>
              </a:rPr>
            </a:br>
            <a:r>
              <a:rPr lang="en-AU" sz="2800" dirty="0">
                <a:latin typeface="Berlin Sans FB" panose="020E0602020502020306" pitchFamily="34" charset="0"/>
                <a:ea typeface="Calibri" panose="020F0502020204030204" pitchFamily="34" charset="0"/>
                <a:cs typeface="Times New Roman" panose="02020603050405020304" pitchFamily="18" charset="0"/>
              </a:rPr>
              <a:t>5. A cost or obligation that occurs infrequently and varies in amount spent from month to month (entertainment, clothing, gas for your car).</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628650" y="1775097"/>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Fixed </a:t>
            </a:r>
            <a:r>
              <a:rPr lang="en-AU" sz="3200" dirty="0">
                <a:latin typeface="Berlin Sans FB" panose="020E0602020502020306" pitchFamily="34" charset="0"/>
                <a:ea typeface="Calibri" panose="020F0502020204030204" pitchFamily="34" charset="0"/>
                <a:cs typeface="Times New Roman" panose="02020603050405020304" pitchFamily="18" charset="0"/>
              </a:rPr>
              <a:t>Expense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Surcharge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solidFill>
                  <a:srgbClr val="FF0066"/>
                </a:solidFill>
                <a:latin typeface="Berlin Sans FB" panose="020E0602020502020306" pitchFamily="34" charset="0"/>
                <a:ea typeface="Calibri" panose="020F0502020204030204" pitchFamily="34" charset="0"/>
                <a:cs typeface="Times New Roman" panose="02020603050405020304" pitchFamily="18" charset="0"/>
              </a:rPr>
              <a:t>   Variable </a:t>
            </a:r>
            <a:r>
              <a:rPr lang="en-AU" sz="36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rPr>
              <a:t>Expense</a:t>
            </a:r>
            <a:endParaRPr lang="en-AU" sz="1050" dirty="0">
              <a:solidFill>
                <a:srgbClr val="FF0066"/>
              </a:solidFill>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Tax</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9752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3000" dirty="0">
                <a:latin typeface="Berlin Sans FB" panose="020E0602020502020306" pitchFamily="34" charset="0"/>
                <a:ea typeface="Calibri" panose="020F0502020204030204" pitchFamily="34" charset="0"/>
                <a:cs typeface="Times New Roman" panose="02020603050405020304" pitchFamily="18" charset="0"/>
              </a:rPr>
              <a:t/>
            </a:r>
            <a:br>
              <a:rPr lang="en-AU" sz="3000" dirty="0">
                <a:latin typeface="Berlin Sans FB" panose="020E0602020502020306" pitchFamily="34" charset="0"/>
                <a:ea typeface="Calibri" panose="020F0502020204030204" pitchFamily="34" charset="0"/>
                <a:cs typeface="Times New Roman" panose="02020603050405020304" pitchFamily="18" charset="0"/>
              </a:rPr>
            </a:br>
            <a:r>
              <a:rPr lang="en-AU" sz="3000" dirty="0">
                <a:latin typeface="Berlin Sans FB" panose="020E0602020502020306" pitchFamily="34" charset="0"/>
                <a:ea typeface="Calibri" panose="020F0502020204030204" pitchFamily="34" charset="0"/>
                <a:cs typeface="Times New Roman" panose="02020603050405020304" pitchFamily="18" charset="0"/>
              </a:rPr>
              <a:t>6. The resources of an economic system, called Factors of Production are grouped into four categories which are…</a:t>
            </a: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424821" y="1775096"/>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traditional</a:t>
            </a:r>
            <a:r>
              <a:rPr lang="en-AU" sz="2800" dirty="0">
                <a:latin typeface="Berlin Sans FB" panose="020E0602020502020306" pitchFamily="34" charset="0"/>
                <a:ea typeface="Calibri" panose="020F0502020204030204" pitchFamily="34" charset="0"/>
                <a:cs typeface="Times New Roman" panose="02020603050405020304" pitchFamily="18" charset="0"/>
              </a:rPr>
              <a:t>, command, market, and mixed.</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solidFill>
                  <a:srgbClr val="FF0066"/>
                </a:solidFill>
                <a:latin typeface="Berlin Sans FB" panose="020E0602020502020306" pitchFamily="34" charset="0"/>
                <a:ea typeface="Calibri" panose="020F0502020204030204" pitchFamily="34" charset="0"/>
                <a:cs typeface="Times New Roman" panose="02020603050405020304" pitchFamily="18" charset="0"/>
              </a:rPr>
              <a:t>    land</a:t>
            </a:r>
            <a:r>
              <a:rPr lang="en-AU" sz="32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rPr>
              <a:t>, capital, labour, and entrepreneurs.</a:t>
            </a:r>
            <a:endParaRPr lang="en-AU" sz="10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monopoly</a:t>
            </a:r>
            <a:r>
              <a:rPr lang="en-AU" sz="2800" dirty="0">
                <a:latin typeface="Berlin Sans FB" panose="020E0602020502020306" pitchFamily="34" charset="0"/>
                <a:ea typeface="Calibri" panose="020F0502020204030204" pitchFamily="34" charset="0"/>
                <a:cs typeface="Times New Roman" panose="02020603050405020304" pitchFamily="18" charset="0"/>
              </a:rPr>
              <a:t>, oligopoly, private, and government.</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local</a:t>
            </a:r>
            <a:r>
              <a:rPr lang="en-AU" sz="2800" dirty="0">
                <a:latin typeface="Berlin Sans FB" panose="020E0602020502020306" pitchFamily="34" charset="0"/>
                <a:ea typeface="Calibri" panose="020F0502020204030204" pitchFamily="34" charset="0"/>
                <a:cs typeface="Times New Roman" panose="02020603050405020304" pitchFamily="18" charset="0"/>
              </a:rPr>
              <a:t>, central, national, and global.</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0427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800" dirty="0">
                <a:latin typeface="Berlin Sans FB" panose="020E0602020502020306" pitchFamily="34" charset="0"/>
                <a:ea typeface="Calibri" panose="020F0502020204030204" pitchFamily="34" charset="0"/>
                <a:cs typeface="Times New Roman" panose="02020603050405020304" pitchFamily="18" charset="0"/>
              </a:rPr>
              <a:t/>
            </a:r>
            <a:br>
              <a:rPr lang="en-AU" sz="2800" dirty="0">
                <a:latin typeface="Berlin Sans FB" panose="020E0602020502020306" pitchFamily="34" charset="0"/>
                <a:ea typeface="Calibri" panose="020F0502020204030204" pitchFamily="34" charset="0"/>
                <a:cs typeface="Times New Roman" panose="02020603050405020304" pitchFamily="18" charset="0"/>
              </a:rPr>
            </a:br>
            <a:r>
              <a:rPr lang="en-AU" sz="3200" dirty="0">
                <a:latin typeface="Berlin Sans FB" panose="020E0602020502020306" pitchFamily="34" charset="0"/>
                <a:ea typeface="Calibri" panose="020F0502020204030204" pitchFamily="34" charset="0"/>
                <a:cs typeface="Times New Roman" panose="02020603050405020304" pitchFamily="18" charset="0"/>
              </a:rPr>
              <a:t>7. We do not have enough resources to satisfy peoples' unlimited wants. This is also referred to as:</a:t>
            </a: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900" dirty="0">
                <a:latin typeface="Berlin Sans FB" panose="020E0602020502020306" pitchFamily="34" charset="0"/>
                <a:ea typeface="Calibri" panose="020F0502020204030204" pitchFamily="34" charset="0"/>
                <a:cs typeface="Times New Roman" panose="02020603050405020304" pitchFamily="18" charset="0"/>
              </a:rPr>
              <a:t/>
            </a:r>
            <a:br>
              <a:rPr lang="en-AU" sz="900" dirty="0">
                <a:latin typeface="Berlin Sans FB" panose="020E0602020502020306" pitchFamily="34" charset="0"/>
                <a:ea typeface="Calibri" panose="020F0502020204030204" pitchFamily="34" charset="0"/>
                <a:cs typeface="Times New Roman" panose="02020603050405020304" pitchFamily="18" charset="0"/>
              </a:rPr>
            </a:br>
            <a:r>
              <a:rPr lang="en-AU" sz="2800" dirty="0">
                <a:latin typeface="Berlin Sans FB" panose="020E0602020502020306" pitchFamily="34" charset="0"/>
                <a:ea typeface="Calibri" panose="020F0502020204030204" pitchFamily="34" charset="0"/>
                <a:cs typeface="Times New Roman" panose="02020603050405020304" pitchFamily="18" charset="0"/>
              </a:rPr>
              <a:t/>
            </a:r>
            <a:br>
              <a:rPr lang="en-AU" sz="2800" dirty="0">
                <a:latin typeface="Berlin Sans FB" panose="020E0602020502020306" pitchFamily="34" charset="0"/>
                <a:ea typeface="Calibri" panose="020F0502020204030204" pitchFamily="34" charset="0"/>
                <a:cs typeface="Times New Roman" panose="02020603050405020304" pitchFamily="18" charset="0"/>
              </a:rPr>
            </a:br>
            <a:endParaRPr lang="en-AU" sz="2800" dirty="0">
              <a:latin typeface="Berlin Sans FB" panose="020E0602020502020306" pitchFamily="34" charset="0"/>
            </a:endParaRPr>
          </a:p>
        </p:txBody>
      </p:sp>
      <p:sp>
        <p:nvSpPr>
          <p:cNvPr id="3" name="Content Placeholder 2"/>
          <p:cNvSpPr>
            <a:spLocks noGrp="1"/>
          </p:cNvSpPr>
          <p:nvPr>
            <p:ph idx="1"/>
          </p:nvPr>
        </p:nvSpPr>
        <p:spPr>
          <a:xfrm>
            <a:off x="424821" y="1775096"/>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Choice</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Opportunity </a:t>
            </a:r>
            <a:r>
              <a:rPr lang="en-AU" sz="3200" dirty="0">
                <a:latin typeface="Berlin Sans FB" panose="020E0602020502020306" pitchFamily="34" charset="0"/>
                <a:ea typeface="Calibri" panose="020F0502020204030204" pitchFamily="34" charset="0"/>
                <a:cs typeface="Times New Roman" panose="02020603050405020304" pitchFamily="18" charset="0"/>
              </a:rPr>
              <a:t>Cost</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latin typeface="Berlin Sans FB" panose="020E0602020502020306" pitchFamily="34" charset="0"/>
                <a:ea typeface="Calibri" panose="020F0502020204030204" pitchFamily="34" charset="0"/>
                <a:cs typeface="Times New Roman" panose="02020603050405020304" pitchFamily="18" charset="0"/>
              </a:rPr>
              <a:t>   Production </a:t>
            </a:r>
            <a:r>
              <a:rPr lang="en-AU" sz="3200" dirty="0">
                <a:latin typeface="Berlin Sans FB" panose="020E0602020502020306" pitchFamily="34" charset="0"/>
                <a:ea typeface="Calibri" panose="020F0502020204030204" pitchFamily="34" charset="0"/>
                <a:cs typeface="Times New Roman" panose="02020603050405020304" pitchFamily="18" charset="0"/>
              </a:rPr>
              <a:t>Possibility Frontier</a:t>
            </a:r>
            <a:endParaRPr lang="en-AU" sz="10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600" dirty="0" smtClean="0">
                <a:solidFill>
                  <a:srgbClr val="FF0066"/>
                </a:solidFill>
                <a:latin typeface="Berlin Sans FB" panose="020E0602020502020306" pitchFamily="34" charset="0"/>
                <a:ea typeface="Calibri" panose="020F0502020204030204" pitchFamily="34" charset="0"/>
                <a:cs typeface="Times New Roman" panose="02020603050405020304" pitchFamily="18" charset="0"/>
              </a:rPr>
              <a:t>   Scarcity</a:t>
            </a:r>
            <a:endParaRPr lang="en-AU" sz="1050" dirty="0">
              <a:solidFill>
                <a:srgbClr val="FF0066"/>
              </a:solidFill>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054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D900"/>
        </a:solidFill>
        <a:effectLst/>
      </p:bgPr>
    </p:bg>
    <p:spTree>
      <p:nvGrpSpPr>
        <p:cNvPr id="1" name="Shape 91"/>
        <p:cNvGrpSpPr/>
        <p:nvPr/>
      </p:nvGrpSpPr>
      <p:grpSpPr>
        <a:xfrm>
          <a:off x="0" y="0"/>
          <a:ext cx="0" cy="0"/>
          <a:chOff x="0" y="0"/>
          <a:chExt cx="0" cy="0"/>
        </a:xfrm>
      </p:grpSpPr>
      <p:sp>
        <p:nvSpPr>
          <p:cNvPr id="93" name="Shape 93"/>
          <p:cNvSpPr txBox="1">
            <a:spLocks noGrp="1"/>
          </p:cNvSpPr>
          <p:nvPr>
            <p:ph type="body" idx="1"/>
          </p:nvPr>
        </p:nvSpPr>
        <p:spPr>
          <a:xfrm>
            <a:off x="1052050" y="1545950"/>
            <a:ext cx="6968100" cy="3303600"/>
          </a:xfrm>
          <a:prstGeom prst="rect">
            <a:avLst/>
          </a:prstGeom>
        </p:spPr>
        <p:txBody>
          <a:bodyPr wrap="square" lIns="91425" tIns="91425" rIns="91425" bIns="91425" anchor="t" anchorCtr="0">
            <a:noAutofit/>
          </a:bodyPr>
          <a:lstStyle/>
          <a:p>
            <a:pPr marL="0" indent="0">
              <a:buNone/>
            </a:pPr>
            <a:r>
              <a:rPr lang="en-AU" sz="2800" dirty="0">
                <a:latin typeface="Berlin Sans FB" panose="020E0602020502020306" pitchFamily="34" charset="0"/>
                <a:cs typeface="Consolas" panose="020B0609020204030204" pitchFamily="49" charset="0"/>
              </a:rPr>
              <a:t>1 – Draw a mind map like the one on the next slide, at least half and A4 </a:t>
            </a:r>
            <a:r>
              <a:rPr lang="en-AU" sz="2800" dirty="0" smtClean="0">
                <a:latin typeface="Berlin Sans FB" panose="020E0602020502020306" pitchFamily="34" charset="0"/>
                <a:cs typeface="Consolas" panose="020B0609020204030204" pitchFamily="49" charset="0"/>
              </a:rPr>
              <a:t>page</a:t>
            </a:r>
            <a:endParaRPr lang="en-AU" sz="2800" dirty="0">
              <a:latin typeface="Berlin Sans FB" panose="020E0602020502020306" pitchFamily="34" charset="0"/>
              <a:cs typeface="Consolas" panose="020B0609020204030204" pitchFamily="49" charset="0"/>
            </a:endParaRPr>
          </a:p>
          <a:p>
            <a:pPr marL="0" indent="0">
              <a:buNone/>
            </a:pPr>
            <a:r>
              <a:rPr lang="en-AU" sz="2800" dirty="0">
                <a:latin typeface="Berlin Sans FB" panose="020E0602020502020306" pitchFamily="34" charset="0"/>
                <a:cs typeface="Consolas" panose="020B0609020204030204" pitchFamily="49" charset="0"/>
              </a:rPr>
              <a:t>2 – Think about each word and what you think it means. </a:t>
            </a:r>
          </a:p>
          <a:p>
            <a:pPr marL="0" indent="0">
              <a:buNone/>
            </a:pPr>
            <a:r>
              <a:rPr lang="en-AU" sz="2800" dirty="0">
                <a:latin typeface="Berlin Sans FB" panose="020E0602020502020306" pitchFamily="34" charset="0"/>
                <a:cs typeface="Consolas" panose="020B0609020204030204" pitchFamily="49" charset="0"/>
              </a:rPr>
              <a:t>3 – Connect at least 5 freely associate phrases, concepts or words with each of the words on the mind map. </a:t>
            </a:r>
          </a:p>
          <a:p>
            <a:pPr marL="76200" lvl="0" rtl="0">
              <a:spcBef>
                <a:spcPts val="0"/>
              </a:spcBef>
              <a:buSzPct val="100000"/>
              <a:buNone/>
            </a:pPr>
            <a:endParaRPr lang="en" sz="2400" dirty="0"/>
          </a:p>
        </p:txBody>
      </p:sp>
      <p:sp>
        <p:nvSpPr>
          <p:cNvPr id="2" name="Title 1"/>
          <p:cNvSpPr>
            <a:spLocks noGrp="1"/>
          </p:cNvSpPr>
          <p:nvPr>
            <p:ph type="title"/>
          </p:nvPr>
        </p:nvSpPr>
        <p:spPr/>
        <p:txBody>
          <a:bodyPr/>
          <a:lstStyle/>
          <a:p>
            <a:r>
              <a:rPr lang="en-AU" sz="3600" dirty="0" smtClean="0">
                <a:latin typeface="Berlin Sans FB" panose="020E0602020502020306" pitchFamily="34" charset="0"/>
              </a:rPr>
              <a:t>Mind Map</a:t>
            </a:r>
            <a:endParaRPr lang="en-AU" sz="3600" dirty="0">
              <a:latin typeface="Berlin Sans FB" panose="020E0602020502020306" pitchFamily="34" charset="0"/>
            </a:endParaRPr>
          </a:p>
        </p:txBody>
      </p:sp>
    </p:spTree>
    <p:extLst>
      <p:ext uri="{BB962C8B-B14F-4D97-AF65-F5344CB8AC3E}">
        <p14:creationId xmlns:p14="http://schemas.microsoft.com/office/powerpoint/2010/main" val="2750725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3600" dirty="0">
                <a:latin typeface="Berlin Sans FB" panose="020E0602020502020306" pitchFamily="34" charset="0"/>
                <a:ea typeface="Calibri" panose="020F0502020204030204" pitchFamily="34" charset="0"/>
                <a:cs typeface="Times New Roman" panose="02020603050405020304" pitchFamily="18" charset="0"/>
              </a:rPr>
              <a:t/>
            </a:r>
            <a:br>
              <a:rPr lang="en-AU" sz="3600" dirty="0">
                <a:latin typeface="Berlin Sans FB" panose="020E0602020502020306" pitchFamily="34" charset="0"/>
                <a:ea typeface="Calibri" panose="020F0502020204030204" pitchFamily="34" charset="0"/>
                <a:cs typeface="Times New Roman" panose="02020603050405020304" pitchFamily="18" charset="0"/>
              </a:rPr>
            </a:br>
            <a:r>
              <a:rPr lang="en-AU" sz="3600" dirty="0">
                <a:latin typeface="Berlin Sans FB" panose="020E0602020502020306" pitchFamily="34" charset="0"/>
                <a:ea typeface="Calibri" panose="020F0502020204030204" pitchFamily="34" charset="0"/>
                <a:cs typeface="Times New Roman" panose="02020603050405020304" pitchFamily="18" charset="0"/>
              </a:rPr>
              <a:t>8. Which of the following is a type of business?</a:t>
            </a:r>
            <a:r>
              <a:rPr lang="en-AU" sz="1050" dirty="0">
                <a:latin typeface="Berlin Sans FB" panose="020E0602020502020306" pitchFamily="34" charset="0"/>
                <a:ea typeface="Calibri" panose="020F0502020204030204" pitchFamily="34" charset="0"/>
                <a:cs typeface="Times New Roman" panose="02020603050405020304" pitchFamily="18" charset="0"/>
              </a:rPr>
              <a:t/>
            </a:r>
            <a:br>
              <a:rPr lang="en-AU" sz="105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1000" dirty="0">
                <a:latin typeface="Berlin Sans FB" panose="020E0602020502020306" pitchFamily="34" charset="0"/>
                <a:ea typeface="Calibri" panose="020F0502020204030204" pitchFamily="34" charset="0"/>
                <a:cs typeface="Times New Roman" panose="02020603050405020304" pitchFamily="18" charset="0"/>
              </a:rPr>
              <a:t/>
            </a:r>
            <a:br>
              <a:rPr lang="en-AU" sz="1000" dirty="0">
                <a:latin typeface="Berlin Sans FB" panose="020E0602020502020306" pitchFamily="34" charset="0"/>
                <a:ea typeface="Calibri" panose="020F0502020204030204" pitchFamily="34" charset="0"/>
                <a:cs typeface="Times New Roman" panose="02020603050405020304" pitchFamily="18" charset="0"/>
              </a:rPr>
            </a:br>
            <a:r>
              <a:rPr lang="en-AU" sz="3200" dirty="0">
                <a:latin typeface="Berlin Sans FB" panose="020E0602020502020306" pitchFamily="34" charset="0"/>
                <a:ea typeface="Calibri" panose="020F0502020204030204" pitchFamily="34" charset="0"/>
                <a:cs typeface="Times New Roman" panose="02020603050405020304" pitchFamily="18" charset="0"/>
              </a:rPr>
              <a:t/>
            </a:r>
            <a:br>
              <a:rPr lang="en-AU" sz="3200" dirty="0">
                <a:latin typeface="Berlin Sans FB" panose="020E0602020502020306" pitchFamily="34" charset="0"/>
                <a:ea typeface="Calibri" panose="020F0502020204030204" pitchFamily="34" charset="0"/>
                <a:cs typeface="Times New Roman" panose="02020603050405020304" pitchFamily="18" charset="0"/>
              </a:rPr>
            </a:br>
            <a:endParaRPr lang="en-AU" sz="3200" dirty="0">
              <a:latin typeface="Berlin Sans FB" panose="020E0602020502020306" pitchFamily="34" charset="0"/>
            </a:endParaRPr>
          </a:p>
        </p:txBody>
      </p:sp>
      <p:sp>
        <p:nvSpPr>
          <p:cNvPr id="3" name="Content Placeholder 2"/>
          <p:cNvSpPr>
            <a:spLocks noGrp="1"/>
          </p:cNvSpPr>
          <p:nvPr>
            <p:ph idx="1"/>
          </p:nvPr>
        </p:nvSpPr>
        <p:spPr>
          <a:xfrm>
            <a:off x="424822" y="1137643"/>
            <a:ext cx="7886700" cy="3263504"/>
          </a:xfrm>
        </p:spPr>
        <p:txBody>
          <a:bodyPr>
            <a:noAutofit/>
          </a:bodyPr>
          <a:lstStyle/>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franchise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partnership</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corporation</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proprietorship</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smtClean="0">
                <a:solidFill>
                  <a:srgbClr val="FF0066"/>
                </a:solidFill>
                <a:latin typeface="Berlin Sans FB" panose="020E0602020502020306" pitchFamily="34" charset="0"/>
                <a:ea typeface="Calibri" panose="020F0502020204030204" pitchFamily="34" charset="0"/>
                <a:cs typeface="Times New Roman" panose="02020603050405020304" pitchFamily="18" charset="0"/>
              </a:rPr>
              <a:t>   all </a:t>
            </a:r>
            <a:r>
              <a:rPr lang="en-AU" sz="32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rPr>
              <a:t>of the above</a:t>
            </a:r>
            <a:endParaRPr lang="en-AU" sz="10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none </a:t>
            </a:r>
            <a:r>
              <a:rPr lang="en-AU" sz="2800" dirty="0">
                <a:latin typeface="Berlin Sans FB" panose="020E0602020502020306" pitchFamily="34" charset="0"/>
                <a:ea typeface="Calibri" panose="020F0502020204030204" pitchFamily="34" charset="0"/>
                <a:cs typeface="Times New Roman" panose="02020603050405020304" pitchFamily="18" charset="0"/>
              </a:rPr>
              <a:t>of the above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14744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sz="3000" dirty="0">
                <a:latin typeface="Berlin Sans FB" panose="020E0602020502020306" pitchFamily="34" charset="0"/>
                <a:ea typeface="Calibri" panose="020F0502020204030204" pitchFamily="34" charset="0"/>
                <a:cs typeface="Times New Roman" panose="02020603050405020304" pitchFamily="18" charset="0"/>
              </a:rPr>
              <a:t>9. Which of the following goods would be considered complements?</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424821" y="1450996"/>
            <a:ext cx="7886700" cy="3263504"/>
          </a:xfrm>
        </p:spPr>
        <p:txBody>
          <a:bodyPr>
            <a:normAutofit/>
          </a:bodyPr>
          <a:lstStyle/>
          <a:p>
            <a:pPr marL="257175" indent="-257175">
              <a:lnSpc>
                <a:spcPct val="107000"/>
              </a:lnSpc>
              <a:spcAft>
                <a:spcPts val="600"/>
              </a:spcAft>
              <a:buFont typeface="+mj-lt"/>
              <a:buAutoNum type="alphaLcPeriod"/>
              <a:tabLst>
                <a:tab pos="342900" algn="l"/>
              </a:tabLst>
            </a:pPr>
            <a:r>
              <a:rPr lang="en-AU" sz="3200" dirty="0" smtClean="0">
                <a:solidFill>
                  <a:srgbClr val="FF0066"/>
                </a:solidFill>
                <a:latin typeface="Berlin Sans FB" panose="020E0602020502020306" pitchFamily="34" charset="0"/>
                <a:ea typeface="Calibri" panose="020F0502020204030204" pitchFamily="34" charset="0"/>
                <a:cs typeface="Times New Roman" panose="02020603050405020304" pitchFamily="18" charset="0"/>
              </a:rPr>
              <a:t>    paint </a:t>
            </a:r>
            <a:r>
              <a:rPr lang="en-AU" sz="32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rPr>
              <a:t>and paintbrush</a:t>
            </a:r>
            <a:endParaRPr lang="en-AU" sz="10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pen </a:t>
            </a:r>
            <a:r>
              <a:rPr lang="en-AU" sz="2800" dirty="0">
                <a:latin typeface="Berlin Sans FB" panose="020E0602020502020306" pitchFamily="34" charset="0"/>
                <a:ea typeface="Calibri" panose="020F0502020204030204" pitchFamily="34" charset="0"/>
                <a:cs typeface="Times New Roman" panose="02020603050405020304" pitchFamily="18" charset="0"/>
              </a:rPr>
              <a:t>and pencil</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tea </a:t>
            </a:r>
            <a:r>
              <a:rPr lang="en-AU" sz="2800" dirty="0">
                <a:latin typeface="Berlin Sans FB" panose="020E0602020502020306" pitchFamily="34" charset="0"/>
                <a:ea typeface="Calibri" panose="020F0502020204030204" pitchFamily="34" charset="0"/>
                <a:cs typeface="Times New Roman" panose="02020603050405020304" pitchFamily="18" charset="0"/>
              </a:rPr>
              <a:t>and coffee</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smtClean="0">
                <a:latin typeface="Berlin Sans FB" panose="020E0602020502020306" pitchFamily="34" charset="0"/>
                <a:ea typeface="Calibri" panose="020F0502020204030204" pitchFamily="34" charset="0"/>
                <a:cs typeface="Times New Roman" panose="02020603050405020304" pitchFamily="18" charset="0"/>
              </a:rPr>
              <a:t>    Coke </a:t>
            </a:r>
            <a:r>
              <a:rPr lang="en-AU" sz="2800" dirty="0">
                <a:latin typeface="Berlin Sans FB" panose="020E0602020502020306" pitchFamily="34" charset="0"/>
                <a:ea typeface="Calibri" panose="020F0502020204030204" pitchFamily="34" charset="0"/>
                <a:cs typeface="Times New Roman" panose="02020603050405020304" pitchFamily="18" charset="0"/>
              </a:rPr>
              <a:t>and Pepsi</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2200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848791"/>
            <a:ext cx="8515350" cy="926306"/>
          </a:xfrm>
        </p:spPr>
        <p:txBody>
          <a:bodyPr>
            <a:noAutofit/>
          </a:bodyPr>
          <a:lstStyle/>
          <a:p>
            <a:pPr>
              <a:lnSpc>
                <a:spcPct val="107000"/>
              </a:lnSpc>
              <a:spcAft>
                <a:spcPts val="600"/>
              </a:spcAft>
            </a:pP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r>
              <a:rPr lang="en-AU" sz="4000" dirty="0" smtClean="0">
                <a:effectLst/>
                <a:latin typeface="Berlin Sans FB" panose="020E0602020502020306" pitchFamily="34" charset="0"/>
                <a:ea typeface="Calibri" panose="020F0502020204030204" pitchFamily="34" charset="0"/>
                <a:cs typeface="Times New Roman" panose="02020603050405020304" pitchFamily="18" charset="0"/>
              </a:rPr>
              <a:t>10. What is a monopoly?</a:t>
            </a: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825" dirty="0">
                <a:latin typeface="Berlin Sans FB" panose="020E0602020502020306" pitchFamily="34" charset="0"/>
                <a:ea typeface="Calibri" panose="020F0502020204030204" pitchFamily="34" charset="0"/>
                <a:cs typeface="Times New Roman" panose="02020603050405020304" pitchFamily="18" charset="0"/>
              </a:rPr>
              <a:t/>
            </a:r>
            <a:br>
              <a:rPr lang="en-AU" sz="825" dirty="0">
                <a:latin typeface="Berlin Sans FB" panose="020E0602020502020306" pitchFamily="34" charset="0"/>
                <a:ea typeface="Calibri" panose="020F0502020204030204" pitchFamily="34" charset="0"/>
                <a:cs typeface="Times New Roman" panose="02020603050405020304" pitchFamily="18" charset="0"/>
              </a:rPr>
            </a:br>
            <a:r>
              <a:rPr lang="en-AU" sz="2700" dirty="0">
                <a:latin typeface="Berlin Sans FB" panose="020E0602020502020306" pitchFamily="34" charset="0"/>
                <a:ea typeface="Calibri" panose="020F0502020204030204" pitchFamily="34" charset="0"/>
                <a:cs typeface="Times New Roman" panose="02020603050405020304" pitchFamily="18" charset="0"/>
              </a:rPr>
              <a:t/>
            </a:r>
            <a:br>
              <a:rPr lang="en-AU" sz="2700" dirty="0">
                <a:latin typeface="Berlin Sans FB" panose="020E0602020502020306" pitchFamily="34" charset="0"/>
                <a:ea typeface="Calibri" panose="020F0502020204030204" pitchFamily="34" charset="0"/>
                <a:cs typeface="Times New Roman" panose="02020603050405020304" pitchFamily="18" charset="0"/>
              </a:rPr>
            </a:br>
            <a:endParaRPr lang="en-AU" sz="2700" dirty="0">
              <a:latin typeface="Berlin Sans FB" panose="020E0602020502020306" pitchFamily="34" charset="0"/>
            </a:endParaRPr>
          </a:p>
        </p:txBody>
      </p:sp>
      <p:sp>
        <p:nvSpPr>
          <p:cNvPr id="3" name="Content Placeholder 2"/>
          <p:cNvSpPr>
            <a:spLocks noGrp="1"/>
          </p:cNvSpPr>
          <p:nvPr>
            <p:ph idx="1"/>
          </p:nvPr>
        </p:nvSpPr>
        <p:spPr>
          <a:xfrm>
            <a:off x="314325" y="1114079"/>
            <a:ext cx="7886700" cy="3263504"/>
          </a:xfrm>
        </p:spPr>
        <p:txBody>
          <a:bodyPr>
            <a:noAutofit/>
          </a:bodyPr>
          <a:lstStyle/>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A fun board game for the whole </a:t>
            </a:r>
            <a:r>
              <a:rPr lang="en-AU" sz="2800" dirty="0" smtClean="0">
                <a:latin typeface="Berlin Sans FB" panose="020E0602020502020306" pitchFamily="34" charset="0"/>
                <a:ea typeface="Calibri" panose="020F0502020204030204" pitchFamily="34" charset="0"/>
                <a:cs typeface="Times New Roman" panose="02020603050405020304" pitchFamily="18" charset="0"/>
              </a:rPr>
              <a:t>family</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A rich company</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32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rPr>
              <a:t>Where a company has control over the production of a product</a:t>
            </a:r>
            <a:endParaRPr lang="en-AU" sz="1000" dirty="0">
              <a:solidFill>
                <a:srgbClr val="FF0066"/>
              </a:solidFill>
              <a:latin typeface="Berlin Sans FB" panose="020E0602020502020306" pitchFamily="34" charset="0"/>
              <a:ea typeface="Calibri" panose="020F0502020204030204" pitchFamily="34" charset="0"/>
              <a:cs typeface="Times New Roman" panose="02020603050405020304" pitchFamily="18" charset="0"/>
            </a:endParaRPr>
          </a:p>
          <a:p>
            <a:pPr marL="257175" indent="-257175">
              <a:lnSpc>
                <a:spcPct val="107000"/>
              </a:lnSpc>
              <a:spcAft>
                <a:spcPts val="600"/>
              </a:spcAft>
              <a:buFont typeface="+mj-lt"/>
              <a:buAutoNum type="alphaLcPeriod"/>
              <a:tabLst>
                <a:tab pos="342900" algn="l"/>
              </a:tabLst>
            </a:pPr>
            <a:r>
              <a:rPr lang="en-AU" sz="2800" dirty="0">
                <a:latin typeface="Berlin Sans FB" panose="020E0602020502020306" pitchFamily="34" charset="0"/>
                <a:ea typeface="Calibri" panose="020F0502020204030204" pitchFamily="34" charset="0"/>
                <a:cs typeface="Times New Roman" panose="02020603050405020304" pitchFamily="18" charset="0"/>
              </a:rPr>
              <a:t>The act of selling a lot of a product to a trading partner without receiving anything in return</a:t>
            </a:r>
            <a:endParaRPr lang="en-AU" sz="900" dirty="0">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92558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824BB0"/>
        </a:solidFill>
        <a:effectLst/>
      </p:bgPr>
    </p:bg>
    <p:spTree>
      <p:nvGrpSpPr>
        <p:cNvPr id="1" name="Shape 244"/>
        <p:cNvGrpSpPr/>
        <p:nvPr/>
      </p:nvGrpSpPr>
      <p:grpSpPr>
        <a:xfrm>
          <a:off x="0" y="0"/>
          <a:ext cx="0" cy="0"/>
          <a:chOff x="0" y="0"/>
          <a:chExt cx="0" cy="0"/>
        </a:xfrm>
      </p:grpSpPr>
      <p:sp>
        <p:nvSpPr>
          <p:cNvPr id="245" name="Shape 245"/>
          <p:cNvSpPr txBox="1">
            <a:spLocks noGrp="1"/>
          </p:cNvSpPr>
          <p:nvPr>
            <p:ph type="ctrTitle" idx="4294967295"/>
          </p:nvPr>
        </p:nvSpPr>
        <p:spPr>
          <a:xfrm>
            <a:off x="467605" y="2912233"/>
            <a:ext cx="5605817" cy="1159800"/>
          </a:xfrm>
          <a:prstGeom prst="rect">
            <a:avLst/>
          </a:prstGeom>
        </p:spPr>
        <p:txBody>
          <a:bodyPr wrap="square" lIns="91425" tIns="91425" rIns="91425" bIns="91425" anchor="b" anchorCtr="0">
            <a:noAutofit/>
          </a:bodyPr>
          <a:lstStyle/>
          <a:p>
            <a:pPr lvl="0" rtl="0">
              <a:spcBef>
                <a:spcPts val="0"/>
              </a:spcBef>
              <a:buNone/>
            </a:pPr>
            <a:r>
              <a:rPr lang="en" sz="9600" dirty="0" smtClean="0">
                <a:solidFill>
                  <a:srgbClr val="FFFFFF"/>
                </a:solidFill>
                <a:latin typeface="Berlin Sans FB" panose="020E0602020502020306" pitchFamily="34" charset="0"/>
              </a:rPr>
              <a:t>RESULTS?</a:t>
            </a:r>
            <a:endParaRPr lang="en" sz="9600" dirty="0">
              <a:solidFill>
                <a:srgbClr val="FFFFFF"/>
              </a:solidFill>
              <a:latin typeface="Berlin Sans FB" panose="020E0602020502020306" pitchFamily="34" charset="0"/>
            </a:endParaRPr>
          </a:p>
        </p:txBody>
      </p:sp>
      <p:sp>
        <p:nvSpPr>
          <p:cNvPr id="247" name="Shape 247"/>
          <p:cNvSpPr/>
          <p:nvPr/>
        </p:nvSpPr>
        <p:spPr>
          <a:xfrm>
            <a:off x="5608400" y="449600"/>
            <a:ext cx="2818200" cy="2653800"/>
          </a:xfrm>
          <a:prstGeom prst="wedgeEllipseCallout">
            <a:avLst>
              <a:gd name="adj1" fmla="val -57425"/>
              <a:gd name="adj2" fmla="val 37651"/>
            </a:avLst>
          </a:prstGeom>
          <a:solidFill>
            <a:srgbClr val="FFFFFF"/>
          </a:solidFill>
          <a:ln w="76200" cap="flat" cmpd="sng">
            <a:solidFill>
              <a:srgbClr val="000000"/>
            </a:solidFill>
            <a:prstDash val="solid"/>
            <a:miter lim="8000"/>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a:off x="6452211" y="1206814"/>
            <a:ext cx="1134977" cy="1134977"/>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A300"/>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A6CD02"/>
        </a:solidFill>
        <a:effectLst/>
      </p:bgPr>
    </p:bg>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rot="161729">
            <a:off x="976261" y="876906"/>
            <a:ext cx="7029878" cy="760139"/>
          </a:xfrm>
          <a:prstGeom prst="rect">
            <a:avLst/>
          </a:prstGeom>
        </p:spPr>
        <p:txBody>
          <a:bodyPr wrap="square" lIns="91425" tIns="91425" rIns="91425" bIns="91425" anchor="b" anchorCtr="0">
            <a:noAutofit/>
          </a:bodyPr>
          <a:lstStyle/>
          <a:p>
            <a:pPr lvl="0" rtl="0">
              <a:spcBef>
                <a:spcPts val="0"/>
              </a:spcBef>
              <a:buNone/>
            </a:pPr>
            <a:r>
              <a:rPr lang="en" sz="3600" dirty="0" smtClean="0">
                <a:latin typeface="Berlin Sans FB" panose="020E0602020502020306" pitchFamily="34" charset="0"/>
              </a:rPr>
              <a:t>Reflect on the success criteria… </a:t>
            </a:r>
            <a:endParaRPr lang="en" sz="3600" dirty="0">
              <a:latin typeface="Berlin Sans FB" panose="020E0602020502020306" pitchFamily="34" charset="0"/>
            </a:endParaRPr>
          </a:p>
        </p:txBody>
      </p:sp>
      <p:sp>
        <p:nvSpPr>
          <p:cNvPr id="2" name="Rectangle 1"/>
          <p:cNvSpPr/>
          <p:nvPr/>
        </p:nvSpPr>
        <p:spPr>
          <a:xfrm>
            <a:off x="962275" y="1926996"/>
            <a:ext cx="7410543" cy="1569660"/>
          </a:xfrm>
          <a:prstGeom prst="rect">
            <a:avLst/>
          </a:prstGeom>
        </p:spPr>
        <p:txBody>
          <a:bodyPr wrap="square">
            <a:spAutoFit/>
          </a:bodyPr>
          <a:lstStyle/>
          <a:p>
            <a:r>
              <a:rPr lang="en-AU" sz="3200" dirty="0">
                <a:latin typeface="Berlin Sans FB" panose="020E0602020502020306" pitchFamily="34" charset="0"/>
                <a:cs typeface="Consolas" panose="020B0609020204030204" pitchFamily="49" charset="0"/>
              </a:rPr>
              <a:t>Success Criteria: Can name the 6 concepts of economics and can explain how an economist would use 3 of the concepts.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24BB0"/>
        </a:solidFill>
        <a:effectLst/>
      </p:bgPr>
    </p:bg>
    <p:spTree>
      <p:nvGrpSpPr>
        <p:cNvPr id="1" name="Shape 97"/>
        <p:cNvGrpSpPr/>
        <p:nvPr/>
      </p:nvGrpSpPr>
      <p:grpSpPr>
        <a:xfrm>
          <a:off x="0" y="0"/>
          <a:ext cx="0" cy="0"/>
          <a:chOff x="0" y="0"/>
          <a:chExt cx="0" cy="0"/>
        </a:xfrm>
      </p:grpSpPr>
      <p:graphicFrame>
        <p:nvGraphicFramePr>
          <p:cNvPr id="18" name="Content Placeholder 3"/>
          <p:cNvGraphicFramePr>
            <a:graphicFrameLocks/>
          </p:cNvGraphicFramePr>
          <p:nvPr>
            <p:extLst>
              <p:ext uri="{D42A27DB-BD31-4B8C-83A1-F6EECF244321}">
                <p14:modId xmlns:p14="http://schemas.microsoft.com/office/powerpoint/2010/main" val="1135833600"/>
              </p:ext>
            </p:extLst>
          </p:nvPr>
        </p:nvGraphicFramePr>
        <p:xfrm>
          <a:off x="0" y="73152"/>
          <a:ext cx="8887968" cy="4901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6CD02"/>
        </a:solidFill>
        <a:effectLst/>
      </p:bgPr>
    </p:bg>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4101125" y="800014"/>
            <a:ext cx="3767400" cy="1159800"/>
          </a:xfrm>
          <a:prstGeom prst="rect">
            <a:avLst/>
          </a:prstGeom>
        </p:spPr>
        <p:txBody>
          <a:bodyPr wrap="square" lIns="91425" tIns="91425" rIns="91425" bIns="91425" anchor="b" anchorCtr="0">
            <a:noAutofit/>
          </a:bodyPr>
          <a:lstStyle/>
          <a:p>
            <a:pPr lvl="0" rtl="0">
              <a:spcBef>
                <a:spcPts val="0"/>
              </a:spcBef>
              <a:buNone/>
            </a:pPr>
            <a:endParaRPr lang="en" sz="7200" dirty="0">
              <a:latin typeface="Berlin Sans FB" panose="020E0602020502020306" pitchFamily="34" charset="0"/>
            </a:endParaRPr>
          </a:p>
          <a:p>
            <a:pPr lvl="0" rtl="0">
              <a:spcBef>
                <a:spcPts val="0"/>
              </a:spcBef>
              <a:buNone/>
            </a:pPr>
            <a:r>
              <a:rPr lang="en" sz="4800" dirty="0" smtClean="0">
                <a:latin typeface="Berlin Sans FB" panose="020E0602020502020306" pitchFamily="34" charset="0"/>
              </a:rPr>
              <a:t>Scarcity Video</a:t>
            </a:r>
            <a:endParaRPr lang="en" sz="4800" dirty="0">
              <a:latin typeface="Berlin Sans FB" panose="020E0602020502020306" pitchFamily="34" charset="0"/>
            </a:endParaRPr>
          </a:p>
        </p:txBody>
      </p:sp>
      <p:sp>
        <p:nvSpPr>
          <p:cNvPr id="82" name="Shape 82"/>
          <p:cNvSpPr txBox="1">
            <a:spLocks noGrp="1"/>
          </p:cNvSpPr>
          <p:nvPr>
            <p:ph type="subTitle" idx="1"/>
          </p:nvPr>
        </p:nvSpPr>
        <p:spPr>
          <a:xfrm>
            <a:off x="4107848" y="2004541"/>
            <a:ext cx="3767400" cy="784800"/>
          </a:xfrm>
          <a:prstGeom prst="rect">
            <a:avLst/>
          </a:prstGeom>
        </p:spPr>
        <p:txBody>
          <a:bodyPr wrap="square" lIns="91425" tIns="91425" rIns="91425" bIns="91425" anchor="t" anchorCtr="0">
            <a:noAutofit/>
          </a:bodyPr>
          <a:lstStyle/>
          <a:p>
            <a:r>
              <a:rPr lang="en-GB" altLang="en-US" sz="2000" dirty="0">
                <a:latin typeface="Berlin Sans FB" panose="020E0602020502020306" pitchFamily="34" charset="0"/>
                <a:cs typeface="Consolas" panose="020B0609020204030204" pitchFamily="49" charset="0"/>
              </a:rPr>
              <a:t>Watch the following </a:t>
            </a:r>
            <a:r>
              <a:rPr lang="en-GB" altLang="en-US" sz="2000" dirty="0">
                <a:latin typeface="Berlin Sans FB" panose="020E0602020502020306" pitchFamily="34" charset="0"/>
                <a:cs typeface="Consolas" panose="020B0609020204030204" pitchFamily="49" charset="0"/>
                <a:hlinkClick r:id="rId3"/>
              </a:rPr>
              <a:t>video</a:t>
            </a:r>
            <a:r>
              <a:rPr lang="en-GB" altLang="en-US" sz="2000" dirty="0">
                <a:latin typeface="Berlin Sans FB" panose="020E0602020502020306" pitchFamily="34" charset="0"/>
                <a:cs typeface="Consolas" panose="020B0609020204030204" pitchFamily="49" charset="0"/>
              </a:rPr>
              <a:t> on introducing economics and scarcity.</a:t>
            </a:r>
          </a:p>
          <a:p>
            <a:endParaRPr lang="en-GB" altLang="en-US" sz="2000" dirty="0">
              <a:latin typeface="Berlin Sans FB" panose="020E0602020502020306" pitchFamily="34" charset="0"/>
              <a:cs typeface="Consolas" panose="020B0609020204030204" pitchFamily="49" charset="0"/>
            </a:endParaRPr>
          </a:p>
          <a:p>
            <a:r>
              <a:rPr lang="en-GB" altLang="en-US" sz="2000" dirty="0">
                <a:latin typeface="Berlin Sans FB" panose="020E0602020502020306" pitchFamily="34" charset="0"/>
                <a:cs typeface="Consolas" panose="020B0609020204030204" pitchFamily="49" charset="0"/>
              </a:rPr>
              <a:t>Feel free to take notes during the 5 minute video.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4965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1073624" y="1550125"/>
            <a:ext cx="7145089" cy="2666100"/>
          </a:xfrm>
          <a:prstGeom prst="rect">
            <a:avLst/>
          </a:prstGeom>
        </p:spPr>
        <p:txBody>
          <a:bodyPr wrap="square" lIns="91425" tIns="91425" rIns="91425" bIns="91425" anchor="t" anchorCtr="0">
            <a:noAutofit/>
          </a:bodyPr>
          <a:lstStyle/>
          <a:p>
            <a:pPr>
              <a:buNone/>
            </a:pPr>
            <a:endParaRPr lang="en-AU" sz="3200" i="1" dirty="0" smtClean="0">
              <a:latin typeface="Berlin Sans FB" panose="020E0602020502020306" pitchFamily="34" charset="0"/>
              <a:cs typeface="Consolas" panose="020B0609020204030204" pitchFamily="49" charset="0"/>
            </a:endParaRPr>
          </a:p>
          <a:p>
            <a:pPr>
              <a:buNone/>
            </a:pPr>
            <a:r>
              <a:rPr lang="en-AU" sz="3200" i="1" dirty="0" smtClean="0">
                <a:latin typeface="Berlin Sans FB" panose="020E0602020502020306" pitchFamily="34" charset="0"/>
                <a:cs typeface="Consolas" panose="020B0609020204030204" pitchFamily="49" charset="0"/>
              </a:rPr>
              <a:t>Scarcity </a:t>
            </a:r>
            <a:r>
              <a:rPr lang="en-AU" sz="3200" i="1" dirty="0">
                <a:latin typeface="Berlin Sans FB" panose="020E0602020502020306" pitchFamily="34" charset="0"/>
                <a:cs typeface="Consolas" panose="020B0609020204030204" pitchFamily="49" charset="0"/>
              </a:rPr>
              <a:t>exists when there is not enough of something (product/service/resource) to satisfy everyone’s wants, at a zero price (for free). </a:t>
            </a:r>
          </a:p>
          <a:p>
            <a:pPr lvl="0" rtl="0">
              <a:spcBef>
                <a:spcPts val="0"/>
              </a:spcBef>
              <a:buNone/>
            </a:pPr>
            <a:endParaRPr lang="en" dirty="0">
              <a:latin typeface="Berlin Sans FB" panose="020E0602020502020306" pitchFamily="34" charset="0"/>
            </a:endParaRPr>
          </a:p>
        </p:txBody>
      </p:sp>
      <p:sp>
        <p:nvSpPr>
          <p:cNvPr id="119" name="Shape 119"/>
          <p:cNvSpPr txBox="1">
            <a:spLocks noGrp="1"/>
          </p:cNvSpPr>
          <p:nvPr>
            <p:ph type="title"/>
          </p:nvPr>
        </p:nvSpPr>
        <p:spPr>
          <a:xfrm rot="161729">
            <a:off x="939685" y="1023210"/>
            <a:ext cx="7029878" cy="760139"/>
          </a:xfrm>
          <a:prstGeom prst="rect">
            <a:avLst/>
          </a:prstGeom>
        </p:spPr>
        <p:txBody>
          <a:bodyPr wrap="square" lIns="91425" tIns="91425" rIns="91425" bIns="91425" anchor="b" anchorCtr="0">
            <a:noAutofit/>
          </a:bodyPr>
          <a:lstStyle/>
          <a:p>
            <a:pPr lvl="0"/>
            <a:r>
              <a:rPr lang="en-AU" sz="3200" b="1" dirty="0">
                <a:latin typeface="Berlin Sans FB" panose="020E0602020502020306" pitchFamily="34" charset="0"/>
                <a:cs typeface="Consolas" panose="020B0609020204030204" pitchFamily="49" charset="0"/>
              </a:rPr>
              <a:t>In your notes write down this definition of Scarcity… </a:t>
            </a:r>
            <a:endParaRPr lang="en" dirty="0">
              <a:latin typeface="Berlin Sans FB" panose="020E0602020502020306"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24BB0"/>
        </a:solidFill>
        <a:effectLst/>
      </p:bgPr>
    </p:bg>
    <p:spTree>
      <p:nvGrpSpPr>
        <p:cNvPr id="1" name="Shape 97"/>
        <p:cNvGrpSpPr/>
        <p:nvPr/>
      </p:nvGrpSpPr>
      <p:grpSpPr>
        <a:xfrm>
          <a:off x="0" y="0"/>
          <a:ext cx="0" cy="0"/>
          <a:chOff x="0" y="0"/>
          <a:chExt cx="0" cy="0"/>
        </a:xfrm>
      </p:grpSpPr>
      <p:sp>
        <p:nvSpPr>
          <p:cNvPr id="98" name="Shape 98"/>
          <p:cNvSpPr txBox="1">
            <a:spLocks noGrp="1"/>
          </p:cNvSpPr>
          <p:nvPr>
            <p:ph type="ctrTitle" idx="4294967295"/>
          </p:nvPr>
        </p:nvSpPr>
        <p:spPr>
          <a:xfrm>
            <a:off x="350057" y="1390596"/>
            <a:ext cx="6156051" cy="1159800"/>
          </a:xfrm>
          <a:prstGeom prst="rect">
            <a:avLst/>
          </a:prstGeom>
        </p:spPr>
        <p:txBody>
          <a:bodyPr wrap="square" lIns="91425" tIns="91425" rIns="91425" bIns="91425" anchor="b" anchorCtr="0">
            <a:noAutofit/>
          </a:bodyPr>
          <a:lstStyle/>
          <a:p>
            <a:pPr lvl="0" rtl="0">
              <a:spcBef>
                <a:spcPts val="0"/>
              </a:spcBef>
              <a:buNone/>
            </a:pPr>
            <a:r>
              <a:rPr lang="en" sz="10400" dirty="0" smtClean="0">
                <a:solidFill>
                  <a:srgbClr val="FAD900"/>
                </a:solidFill>
                <a:latin typeface="Berlin Sans FB" panose="020E0602020502020306" pitchFamily="34" charset="0"/>
              </a:rPr>
              <a:t>Quotes to  </a:t>
            </a:r>
            <a:endParaRPr lang="en" sz="10400" dirty="0">
              <a:solidFill>
                <a:srgbClr val="FAD900"/>
              </a:solidFill>
              <a:latin typeface="Berlin Sans FB" panose="020E0602020502020306" pitchFamily="34" charset="0"/>
            </a:endParaRPr>
          </a:p>
        </p:txBody>
      </p:sp>
      <p:sp>
        <p:nvSpPr>
          <p:cNvPr id="99" name="Shape 99"/>
          <p:cNvSpPr txBox="1">
            <a:spLocks noGrp="1"/>
          </p:cNvSpPr>
          <p:nvPr>
            <p:ph type="subTitle" idx="4294967295"/>
          </p:nvPr>
        </p:nvSpPr>
        <p:spPr>
          <a:xfrm>
            <a:off x="951161" y="3499953"/>
            <a:ext cx="5092800" cy="784800"/>
          </a:xfrm>
          <a:prstGeom prst="rect">
            <a:avLst/>
          </a:prstGeom>
        </p:spPr>
        <p:txBody>
          <a:bodyPr wrap="square" lIns="91425" tIns="91425" rIns="91425" bIns="91425" anchor="t" anchorCtr="0">
            <a:noAutofit/>
          </a:bodyPr>
          <a:lstStyle/>
          <a:p>
            <a:pPr lvl="0" rtl="0">
              <a:spcBef>
                <a:spcPts val="0"/>
              </a:spcBef>
              <a:buNone/>
            </a:pPr>
            <a:r>
              <a:rPr lang="en" sz="2400" dirty="0" smtClean="0">
                <a:solidFill>
                  <a:srgbClr val="FFFFFF"/>
                </a:solidFill>
                <a:latin typeface="Berlin Sans FB" panose="020E0602020502020306" pitchFamily="34" charset="0"/>
              </a:rPr>
              <a:t>For each of the following quotes:</a:t>
            </a:r>
          </a:p>
          <a:p>
            <a:pPr lvl="0" rtl="0">
              <a:spcBef>
                <a:spcPts val="0"/>
              </a:spcBef>
              <a:buNone/>
            </a:pPr>
            <a:r>
              <a:rPr lang="en" sz="2400" dirty="0" smtClean="0">
                <a:solidFill>
                  <a:srgbClr val="FFFFFF"/>
                </a:solidFill>
                <a:latin typeface="Berlin Sans FB" panose="020E0602020502020306" pitchFamily="34" charset="0"/>
              </a:rPr>
              <a:t>1. Think about what it means and how it relates to business</a:t>
            </a:r>
            <a:endParaRPr lang="en" sz="2400" dirty="0">
              <a:solidFill>
                <a:srgbClr val="FFFFFF"/>
              </a:solidFill>
              <a:latin typeface="Berlin Sans FB" panose="020E0602020502020306" pitchFamily="34" charset="0"/>
            </a:endParaRPr>
          </a:p>
        </p:txBody>
      </p:sp>
      <p:sp>
        <p:nvSpPr>
          <p:cNvPr id="100" name="Shape 100"/>
          <p:cNvSpPr/>
          <p:nvPr/>
        </p:nvSpPr>
        <p:spPr>
          <a:xfrm>
            <a:off x="7728456" y="2171604"/>
            <a:ext cx="229545" cy="21917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grpSp>
        <p:nvGrpSpPr>
          <p:cNvPr id="101" name="Shape 101"/>
          <p:cNvGrpSpPr/>
          <p:nvPr/>
        </p:nvGrpSpPr>
        <p:grpSpPr>
          <a:xfrm>
            <a:off x="7443660" y="941015"/>
            <a:ext cx="983354" cy="983618"/>
            <a:chOff x="6654650" y="3665275"/>
            <a:chExt cx="409100" cy="409125"/>
          </a:xfrm>
        </p:grpSpPr>
        <p:sp>
          <p:nvSpPr>
            <p:cNvPr id="102" name="Shape 102"/>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sp>
          <p:nvSpPr>
            <p:cNvPr id="103" name="Shape 103"/>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grpSp>
      <p:grpSp>
        <p:nvGrpSpPr>
          <p:cNvPr id="104" name="Shape 104"/>
          <p:cNvGrpSpPr/>
          <p:nvPr/>
        </p:nvGrpSpPr>
        <p:grpSpPr>
          <a:xfrm rot="324429">
            <a:off x="6612788" y="2067160"/>
            <a:ext cx="649666" cy="649742"/>
            <a:chOff x="570875" y="4322250"/>
            <a:chExt cx="443300" cy="443325"/>
          </a:xfrm>
        </p:grpSpPr>
        <p:sp>
          <p:nvSpPr>
            <p:cNvPr id="105" name="Shape 105"/>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sp>
          <p:nvSpPr>
            <p:cNvPr id="106" name="Shape 106"/>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sp>
          <p:nvSpPr>
            <p:cNvPr id="107" name="Shape 107"/>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sp>
          <p:nvSpPr>
            <p:cNvPr id="108" name="Shape 108"/>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grpSp>
      <p:sp>
        <p:nvSpPr>
          <p:cNvPr id="109" name="Shape 109"/>
          <p:cNvSpPr/>
          <p:nvPr/>
        </p:nvSpPr>
        <p:spPr>
          <a:xfrm rot="2466625">
            <a:off x="6568799" y="1131498"/>
            <a:ext cx="318882" cy="30447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sp>
        <p:nvSpPr>
          <p:cNvPr id="110" name="Shape 110"/>
          <p:cNvSpPr/>
          <p:nvPr/>
        </p:nvSpPr>
        <p:spPr>
          <a:xfrm rot="-1609120">
            <a:off x="7035169" y="1323104"/>
            <a:ext cx="229509" cy="219143"/>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A300"/>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sp>
        <p:nvSpPr>
          <p:cNvPr id="111" name="Shape 111"/>
          <p:cNvSpPr/>
          <p:nvPr/>
        </p:nvSpPr>
        <p:spPr>
          <a:xfrm rot="2926137">
            <a:off x="8426693" y="1496695"/>
            <a:ext cx="171867" cy="16410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A300"/>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sp>
        <p:nvSpPr>
          <p:cNvPr id="112" name="Shape 112"/>
          <p:cNvSpPr/>
          <p:nvPr/>
        </p:nvSpPr>
        <p:spPr>
          <a:xfrm rot="-1608940">
            <a:off x="7711478" y="397343"/>
            <a:ext cx="154840" cy="14784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wrap="square" lIns="91425" tIns="91425" rIns="91425" bIns="91425" anchor="ctr" anchorCtr="0">
            <a:noAutofit/>
          </a:bodyPr>
          <a:lstStyle/>
          <a:p>
            <a:pPr lvl="0">
              <a:spcBef>
                <a:spcPts val="0"/>
              </a:spcBef>
              <a:buNone/>
            </a:pPr>
            <a:endParaRPr>
              <a:solidFill>
                <a:srgbClr val="FFBC00"/>
              </a:solidFill>
            </a:endParaRPr>
          </a:p>
        </p:txBody>
      </p:sp>
      <p:sp>
        <p:nvSpPr>
          <p:cNvPr id="113" name="Shape 113"/>
          <p:cNvSpPr/>
          <p:nvPr/>
        </p:nvSpPr>
        <p:spPr>
          <a:xfrm>
            <a:off x="1316836" y="2037995"/>
            <a:ext cx="5148264" cy="1331261"/>
          </a:xfrm>
          <a:prstGeom prst="rect">
            <a:avLst/>
          </a:prstGeom>
        </p:spPr>
        <p:txBody>
          <a:bodyPr>
            <a:prstTxWarp prst="textPlain">
              <a:avLst/>
            </a:prstTxWarp>
          </a:bodyPr>
          <a:lstStyle/>
          <a:p>
            <a:pPr lvl="0" algn="ctr"/>
            <a:r>
              <a:rPr lang="en-AU" b="0" i="0" dirty="0" smtClean="0">
                <a:ln w="38100" cap="flat" cmpd="sng">
                  <a:solidFill>
                    <a:srgbClr val="FFFFFF"/>
                  </a:solidFill>
                  <a:prstDash val="solid"/>
                  <a:miter lim="8000"/>
                  <a:headEnd type="none" w="med" len="med"/>
                  <a:tailEnd type="none" w="med" len="med"/>
                </a:ln>
                <a:solidFill>
                  <a:srgbClr val="001936">
                    <a:alpha val="21920"/>
                  </a:srgbClr>
                </a:solidFill>
                <a:latin typeface="Berlin Sans FB" panose="020E0602020502020306" pitchFamily="34" charset="0"/>
              </a:rPr>
              <a:t>Consider</a:t>
            </a:r>
            <a:endParaRPr b="0" i="0" dirty="0">
              <a:ln w="38100" cap="flat" cmpd="sng">
                <a:solidFill>
                  <a:srgbClr val="FFFFFF"/>
                </a:solidFill>
                <a:prstDash val="solid"/>
                <a:miter lim="8000"/>
                <a:headEnd type="none" w="med" len="med"/>
                <a:tailEnd type="none" w="med" len="med"/>
              </a:ln>
              <a:solidFill>
                <a:srgbClr val="001936">
                  <a:alpha val="21920"/>
                </a:srgbClr>
              </a:solidFill>
              <a:latin typeface="Berlin Sans FB" panose="020E0602020502020306" pitchFamily="34" charset="0"/>
            </a:endParaRPr>
          </a:p>
        </p:txBody>
      </p:sp>
    </p:spTree>
    <p:extLst>
      <p:ext uri="{BB962C8B-B14F-4D97-AF65-F5344CB8AC3E}">
        <p14:creationId xmlns:p14="http://schemas.microsoft.com/office/powerpoint/2010/main" val="4083234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A300"/>
        </a:solidFill>
        <a:effectLst/>
      </p:bgPr>
    </p:bg>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2876055" y="1814328"/>
            <a:ext cx="3332400" cy="819900"/>
          </a:xfrm>
          <a:prstGeom prst="rect">
            <a:avLst/>
          </a:prstGeom>
        </p:spPr>
        <p:txBody>
          <a:bodyPr wrap="square" lIns="91425" tIns="91425" rIns="91425" bIns="91425" anchor="ctr" anchorCtr="0">
            <a:noAutofit/>
          </a:bodyPr>
          <a:lstStyle/>
          <a:p>
            <a:pPr lvl="0">
              <a:buNone/>
            </a:pPr>
            <a:endParaRPr lang="en-AU" sz="2800" dirty="0" smtClean="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Quote One…</a:t>
            </a:r>
          </a:p>
          <a:p>
            <a:pPr lvl="0">
              <a:buNone/>
            </a:pPr>
            <a:endParaRPr lang="en-AU" sz="2800" dirty="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“Fall </a:t>
            </a:r>
            <a:r>
              <a:rPr lang="en-AU" sz="2800" dirty="0">
                <a:latin typeface="Berlin Sans FB" panose="020E0602020502020306" pitchFamily="34" charset="0"/>
                <a:cs typeface="Consolas" panose="020B0609020204030204" pitchFamily="49" charset="0"/>
              </a:rPr>
              <a:t>seven times, stand up eight</a:t>
            </a:r>
            <a:r>
              <a:rPr lang="en-AU" sz="2800" dirty="0" smtClean="0">
                <a:latin typeface="Berlin Sans FB" panose="020E0602020502020306" pitchFamily="34" charset="0"/>
                <a:cs typeface="Consolas" panose="020B0609020204030204" pitchFamily="49" charset="0"/>
              </a:rPr>
              <a:t>.”</a:t>
            </a:r>
            <a:endParaRPr lang="en-AU" sz="2800" dirty="0">
              <a:latin typeface="Berlin Sans FB" panose="020E0602020502020306" pitchFamily="34" charset="0"/>
              <a:cs typeface="Consolas" panose="020B0609020204030204" pitchFamily="49" charset="0"/>
            </a:endParaRPr>
          </a:p>
          <a:p>
            <a:pPr lvl="0">
              <a:buNone/>
            </a:pPr>
            <a:endParaRPr lang="en-AU" sz="2800" i="1" dirty="0">
              <a:latin typeface="Berlin Sans FB" panose="020E0602020502020306" pitchFamily="34" charset="0"/>
              <a:cs typeface="Consolas" panose="020B0609020204030204" pitchFamily="49" charset="0"/>
            </a:endParaRPr>
          </a:p>
          <a:p>
            <a:pPr marL="0" lvl="0" indent="0" algn="r">
              <a:buNone/>
            </a:pPr>
            <a:r>
              <a:rPr lang="en-AU" sz="2800" i="1" dirty="0">
                <a:latin typeface="Berlin Sans FB" panose="020E0602020502020306" pitchFamily="34" charset="0"/>
                <a:cs typeface="Consolas" panose="020B0609020204030204" pitchFamily="49" charset="0"/>
              </a:rPr>
              <a:t>- Japanese proverb</a:t>
            </a:r>
            <a:endParaRPr lang="en" sz="2800" dirty="0">
              <a:solidFill>
                <a:schemeClr val="dk1"/>
              </a:solidFill>
              <a:latin typeface="Berlin Sans FB" panose="020E0602020502020306"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A300"/>
        </a:solidFill>
        <a:effectLst/>
      </p:bgPr>
    </p:bg>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2809953" y="1803311"/>
            <a:ext cx="3332400" cy="819900"/>
          </a:xfrm>
          <a:prstGeom prst="rect">
            <a:avLst/>
          </a:prstGeom>
        </p:spPr>
        <p:txBody>
          <a:bodyPr wrap="square" lIns="91425" tIns="91425" rIns="91425" bIns="91425" anchor="ctr" anchorCtr="0">
            <a:noAutofit/>
          </a:bodyPr>
          <a:lstStyle/>
          <a:p>
            <a:pPr lvl="0">
              <a:buNone/>
            </a:pPr>
            <a:endParaRPr lang="en-AU" sz="2800" dirty="0" smtClean="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Quote Two…</a:t>
            </a:r>
          </a:p>
          <a:p>
            <a:pPr lvl="0">
              <a:buNone/>
            </a:pPr>
            <a:endParaRPr lang="en-AU" sz="2800" dirty="0">
              <a:latin typeface="Berlin Sans FB" panose="020E0602020502020306" pitchFamily="34" charset="0"/>
              <a:cs typeface="Consolas" panose="020B0609020204030204" pitchFamily="49" charset="0"/>
            </a:endParaRPr>
          </a:p>
          <a:p>
            <a:pPr lvl="0">
              <a:buNone/>
            </a:pPr>
            <a:r>
              <a:rPr lang="en-AU" sz="2800" dirty="0" smtClean="0">
                <a:latin typeface="Berlin Sans FB" panose="020E0602020502020306" pitchFamily="34" charset="0"/>
                <a:cs typeface="Consolas" panose="020B0609020204030204" pitchFamily="49" charset="0"/>
              </a:rPr>
              <a:t>“Some people dream of success, while others wake up and work.”</a:t>
            </a:r>
            <a:endParaRPr lang="en-AU" sz="2800" dirty="0">
              <a:latin typeface="Berlin Sans FB" panose="020E0602020502020306" pitchFamily="34" charset="0"/>
              <a:cs typeface="Consolas" panose="020B0609020204030204" pitchFamily="49" charset="0"/>
            </a:endParaRPr>
          </a:p>
          <a:p>
            <a:pPr lvl="0">
              <a:buNone/>
            </a:pPr>
            <a:endParaRPr lang="en-AU" sz="2800" i="1" dirty="0">
              <a:latin typeface="Berlin Sans FB" panose="020E0602020502020306" pitchFamily="34" charset="0"/>
              <a:cs typeface="Consolas" panose="020B0609020204030204" pitchFamily="49" charset="0"/>
            </a:endParaRPr>
          </a:p>
          <a:p>
            <a:pPr marL="0" lvl="0" indent="0" algn="r">
              <a:buNone/>
            </a:pPr>
            <a:r>
              <a:rPr lang="en-AU" sz="2800" i="1" dirty="0">
                <a:latin typeface="Berlin Sans FB" panose="020E0602020502020306" pitchFamily="34" charset="0"/>
                <a:cs typeface="Consolas" panose="020B0609020204030204" pitchFamily="49" charset="0"/>
              </a:rPr>
              <a:t>- </a:t>
            </a:r>
            <a:r>
              <a:rPr lang="en-AU" sz="2800" i="1" dirty="0" smtClean="0">
                <a:latin typeface="Berlin Sans FB" panose="020E0602020502020306" pitchFamily="34" charset="0"/>
                <a:cs typeface="Consolas" panose="020B0609020204030204" pitchFamily="49" charset="0"/>
              </a:rPr>
              <a:t>Unknown </a:t>
            </a:r>
            <a:endParaRPr lang="en" sz="2800" dirty="0">
              <a:solidFill>
                <a:schemeClr val="dk1"/>
              </a:solidFill>
              <a:latin typeface="Berlin Sans FB" panose="020E0602020502020306" pitchFamily="34" charset="0"/>
            </a:endParaRPr>
          </a:p>
        </p:txBody>
      </p:sp>
    </p:spTree>
    <p:extLst>
      <p:ext uri="{BB962C8B-B14F-4D97-AF65-F5344CB8AC3E}">
        <p14:creationId xmlns:p14="http://schemas.microsoft.com/office/powerpoint/2010/main" val="3414700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1248</Words>
  <Application>Microsoft Office PowerPoint</Application>
  <PresentationFormat>On-screen Show (16:9)</PresentationFormat>
  <Paragraphs>596</Paragraphs>
  <Slides>34</Slides>
  <Notes>14</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Jachimo template</vt:lpstr>
      <vt:lpstr>Office Theme</vt:lpstr>
      <vt:lpstr>Economics &amp; Business</vt:lpstr>
      <vt:lpstr>Begin your notes by writing down the following… you have 2 minutes!</vt:lpstr>
      <vt:lpstr>Mind Map</vt:lpstr>
      <vt:lpstr>PowerPoint Presentation</vt:lpstr>
      <vt:lpstr> Scarcity Video</vt:lpstr>
      <vt:lpstr>In your notes write down this definition of Scarcity… </vt:lpstr>
      <vt:lpstr>Quotes to  </vt:lpstr>
      <vt:lpstr>PowerPoint Presentation</vt:lpstr>
      <vt:lpstr>PowerPoint Presentation</vt:lpstr>
      <vt:lpstr>PowerPoint Presentation</vt:lpstr>
      <vt:lpstr>Quiz Time!</vt:lpstr>
      <vt:lpstr>1. Entrepreneurs are motivated mainly by…  </vt:lpstr>
      <vt:lpstr> 2. When a country brings in a product from another country it is a/an…  </vt:lpstr>
      <vt:lpstr> 3. A                 is a person who uses goods.  </vt:lpstr>
      <vt:lpstr> 4. Which is a type of resource?   </vt:lpstr>
      <vt:lpstr> 5. A cost or obligation that occurs infrequently and varies in amount spent from month to month (entertainment, clothing, gas for your car).    </vt:lpstr>
      <vt:lpstr> 6. The resources of an economic system, called Factors of Production are grouped into four categories which are…     </vt:lpstr>
      <vt:lpstr> 7. We do not have enough resources to satisfy peoples' unlimited wants. This is also referred to as:      </vt:lpstr>
      <vt:lpstr> 8. Which of the following is a type of business?       </vt:lpstr>
      <vt:lpstr> 9. Which of the following goods would be considered complements?        </vt:lpstr>
      <vt:lpstr> 10. What is a monopoly?         </vt:lpstr>
      <vt:lpstr>PowerPoint Presentation</vt:lpstr>
      <vt:lpstr>1. Entrepreneurs are motivated mainly by…  </vt:lpstr>
      <vt:lpstr> 2. When a country brings in a product from another country it is a/an…  </vt:lpstr>
      <vt:lpstr> 3. A                 is a person who uses goods.  </vt:lpstr>
      <vt:lpstr> 4. Which is a type of resource?   </vt:lpstr>
      <vt:lpstr> 5. A cost or obligation that occurs infrequently and varies in amount spent from month to month (entertainment, clothing, gas for your car).    </vt:lpstr>
      <vt:lpstr> 6. The resources of an economic system, called Factors of Production are grouped into four categories which are…     </vt:lpstr>
      <vt:lpstr> 7. We do not have enough resources to satisfy peoples' unlimited wants. This is also referred to as:      </vt:lpstr>
      <vt:lpstr> 8. Which of the following is a type of business?       </vt:lpstr>
      <vt:lpstr> 9. Which of the following goods would be considered complements?        </vt:lpstr>
      <vt:lpstr> 10. What is a monopoly?         </vt:lpstr>
      <vt:lpstr>RESULTS?</vt:lpstr>
      <vt:lpstr>Reflect on the success criteria…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Rebecca Donavon</dc:creator>
  <cp:lastModifiedBy>e4081018</cp:lastModifiedBy>
  <cp:revision>9</cp:revision>
  <dcterms:modified xsi:type="dcterms:W3CDTF">2017-10-09T02:17:31Z</dcterms:modified>
</cp:coreProperties>
</file>