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5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457B-9186-49BF-B24A-64B426440A97}" type="datetimeFigureOut">
              <a:rPr lang="en-AU" smtClean="0"/>
              <a:t>21/10/2013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599B-1F89-4EAB-8117-A977672100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565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457B-9186-49BF-B24A-64B426440A97}" type="datetimeFigureOut">
              <a:rPr lang="en-AU" smtClean="0"/>
              <a:t>21/10/2013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599B-1F89-4EAB-8117-A977672100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0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457B-9186-49BF-B24A-64B426440A97}" type="datetimeFigureOut">
              <a:rPr lang="en-AU" smtClean="0"/>
              <a:t>21/10/2013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599B-1F89-4EAB-8117-A977672100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805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457B-9186-49BF-B24A-64B426440A97}" type="datetimeFigureOut">
              <a:rPr lang="en-AU" smtClean="0"/>
              <a:t>21/10/2013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599B-1F89-4EAB-8117-A977672100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355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457B-9186-49BF-B24A-64B426440A97}" type="datetimeFigureOut">
              <a:rPr lang="en-AU" smtClean="0"/>
              <a:t>21/10/2013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599B-1F89-4EAB-8117-A977672100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488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457B-9186-49BF-B24A-64B426440A97}" type="datetimeFigureOut">
              <a:rPr lang="en-AU" smtClean="0"/>
              <a:t>21/10/2013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599B-1F89-4EAB-8117-A977672100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640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457B-9186-49BF-B24A-64B426440A97}" type="datetimeFigureOut">
              <a:rPr lang="en-AU" smtClean="0"/>
              <a:t>21/10/2013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599B-1F89-4EAB-8117-A977672100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606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457B-9186-49BF-B24A-64B426440A97}" type="datetimeFigureOut">
              <a:rPr lang="en-AU" smtClean="0"/>
              <a:t>21/10/2013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599B-1F89-4EAB-8117-A977672100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436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457B-9186-49BF-B24A-64B426440A97}" type="datetimeFigureOut">
              <a:rPr lang="en-AU" smtClean="0"/>
              <a:t>21/10/2013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599B-1F89-4EAB-8117-A977672100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472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457B-9186-49BF-B24A-64B426440A97}" type="datetimeFigureOut">
              <a:rPr lang="en-AU" smtClean="0"/>
              <a:t>21/10/2013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599B-1F89-4EAB-8117-A977672100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537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457B-9186-49BF-B24A-64B426440A97}" type="datetimeFigureOut">
              <a:rPr lang="en-AU" smtClean="0"/>
              <a:t>21/10/2013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599B-1F89-4EAB-8117-A977672100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813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B457B-9186-49BF-B24A-64B426440A97}" type="datetimeFigureOut">
              <a:rPr lang="en-AU" smtClean="0"/>
              <a:t>21/10/2013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7599B-1F89-4EAB-8117-A977672100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04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935722"/>
            <a:ext cx="3703211" cy="3703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50863"/>
            <a:ext cx="7772400" cy="1470025"/>
          </a:xfrm>
        </p:spPr>
        <p:txBody>
          <a:bodyPr/>
          <a:lstStyle/>
          <a:p>
            <a:r>
              <a:rPr lang="en-AU" dirty="0" smtClean="0"/>
              <a:t>Year 8 Geology Investigation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492896"/>
            <a:ext cx="6400800" cy="1752600"/>
          </a:xfrm>
        </p:spPr>
        <p:txBody>
          <a:bodyPr/>
          <a:lstStyle/>
          <a:p>
            <a:r>
              <a:rPr lang="en-AU" dirty="0" smtClean="0"/>
              <a:t>Does cooling rate affect the size of crystals formed?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838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Background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are crystals?</a:t>
            </a:r>
          </a:p>
          <a:p>
            <a:r>
              <a:rPr lang="en-AU" dirty="0" smtClean="0"/>
              <a:t>Where can they be found?</a:t>
            </a:r>
          </a:p>
          <a:p>
            <a:r>
              <a:rPr lang="en-AU" dirty="0" smtClean="0"/>
              <a:t>How are they formed?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i="1" dirty="0" smtClean="0"/>
              <a:t>Hint: you read about this yesterday in your textbook – if you can’t remember, re-read page 280 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42563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will you grow crystals?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Your group will get a copper sulphate solution which you will heat up</a:t>
            </a:r>
          </a:p>
          <a:p>
            <a:r>
              <a:rPr lang="en-AU" dirty="0" smtClean="0"/>
              <a:t>You then need to cool your solution down – you need to come up with ways to make it cool down quickly or more slowly</a:t>
            </a:r>
          </a:p>
          <a:p>
            <a:r>
              <a:rPr lang="en-AU" dirty="0" smtClean="0"/>
              <a:t>You then need to work out how to measure the size of the crystals that form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851064"/>
            <a:ext cx="1812032" cy="199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Hypothesis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Your hypothesis is a prediction of what you think will happen when you cool the copper sulphate solution down</a:t>
            </a:r>
          </a:p>
          <a:p>
            <a:endParaRPr lang="en-AU" dirty="0"/>
          </a:p>
          <a:p>
            <a:r>
              <a:rPr lang="en-AU" dirty="0" smtClean="0"/>
              <a:t>When I cool the copper sulphate solution down _____________, I expect the crystals that form to be ____________.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1997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independent </a:t>
            </a:r>
            <a:r>
              <a:rPr lang="en-AU" dirty="0"/>
              <a:t>v</a:t>
            </a:r>
            <a:r>
              <a:rPr lang="en-AU" dirty="0" smtClean="0"/>
              <a:t>ariable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factor in the experiment that you change</a:t>
            </a:r>
          </a:p>
          <a:p>
            <a:r>
              <a:rPr lang="en-AU" dirty="0" smtClean="0"/>
              <a:t>In this experiment you are changing: ______________________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496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dependent variable</a:t>
            </a:r>
            <a:endParaRPr lang="en-A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The factor in the experiment that you measure</a:t>
            </a:r>
          </a:p>
          <a:p>
            <a:r>
              <a:rPr lang="en-AU" dirty="0" smtClean="0"/>
              <a:t>In this experiment you are measuring: ______________________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173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controlled variables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factors in your experiment you will keep the same: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___________________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6808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Materials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633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Method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677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204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Year 8 Geology Investigation</vt:lpstr>
      <vt:lpstr>Background</vt:lpstr>
      <vt:lpstr>How will you grow crystals?</vt:lpstr>
      <vt:lpstr>Hypothesis</vt:lpstr>
      <vt:lpstr>The independent variable</vt:lpstr>
      <vt:lpstr>The dependent variable</vt:lpstr>
      <vt:lpstr>The controlled variables</vt:lpstr>
      <vt:lpstr>Materials</vt:lpstr>
      <vt:lpstr>Method</vt:lpstr>
    </vt:vector>
  </TitlesOfParts>
  <Company>Aranmore Catholic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Year 8 Geology Investigation</dc:title>
  <dc:creator>Elisa Laitt</dc:creator>
  <cp:lastModifiedBy>Elisa Laitt</cp:lastModifiedBy>
  <cp:revision>3</cp:revision>
  <dcterms:created xsi:type="dcterms:W3CDTF">2013-10-21T04:25:52Z</dcterms:created>
  <dcterms:modified xsi:type="dcterms:W3CDTF">2013-10-21T04:39:43Z</dcterms:modified>
</cp:coreProperties>
</file>