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8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5C1EF-3B54-274E-AB0D-AE168E2A925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410F-690A-9E42-9ED6-13FB40D0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935"/>
            <a:ext cx="7606198" cy="413722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Brainstorm adjectives to describe </a:t>
            </a:r>
            <a:r>
              <a:rPr lang="en-US" sz="2400" dirty="0" err="1" smtClean="0"/>
              <a:t>Katniss</a:t>
            </a:r>
            <a:r>
              <a:rPr lang="en-US" sz="2400" dirty="0" smtClean="0"/>
              <a:t>, </a:t>
            </a:r>
            <a:r>
              <a:rPr lang="en-US" sz="2400" dirty="0" err="1" smtClean="0"/>
              <a:t>Peeta</a:t>
            </a:r>
            <a:r>
              <a:rPr lang="en-US" sz="2400" dirty="0" smtClean="0"/>
              <a:t> and Gale, from what we have read so far: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38793">
            <a:off x="260109" y="779520"/>
            <a:ext cx="3882423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Starter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55261"/>
              </p:ext>
            </p:extLst>
          </p:nvPr>
        </p:nvGraphicFramePr>
        <p:xfrm>
          <a:off x="1340393" y="2972848"/>
          <a:ext cx="6096000" cy="11379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Katniss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Peeta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564" y="4480012"/>
            <a:ext cx="2034945" cy="182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40" y="4480012"/>
            <a:ext cx="1556995" cy="193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393" y="4480012"/>
            <a:ext cx="1397272" cy="214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371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Arial" charset="0"/>
              <a:buNone/>
            </a:pPr>
            <a:r>
              <a:rPr lang="en-GB" dirty="0" smtClean="0">
                <a:solidFill>
                  <a:schemeClr val="bg1"/>
                </a:solidFill>
                <a:latin typeface="Calibri" charset="0"/>
              </a:rPr>
              <a:t>How is the character of…….presented in the first part of the novel?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198983">
            <a:off x="413115" y="2555017"/>
            <a:ext cx="2601096" cy="1446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Choose between:</a:t>
            </a:r>
          </a:p>
          <a:p>
            <a:r>
              <a:rPr lang="en-US" sz="2200" dirty="0" err="1" smtClean="0"/>
              <a:t>Katniss</a:t>
            </a:r>
            <a:endParaRPr lang="en-US" sz="2200" dirty="0" smtClean="0"/>
          </a:p>
          <a:p>
            <a:r>
              <a:rPr lang="en-US" sz="2200" dirty="0" err="1" smtClean="0"/>
              <a:t>Peeta</a:t>
            </a:r>
            <a:endParaRPr lang="en-US" sz="2200" dirty="0" smtClean="0"/>
          </a:p>
          <a:p>
            <a:r>
              <a:rPr lang="en-US" sz="2200" dirty="0" smtClean="0"/>
              <a:t>Gale</a:t>
            </a:r>
            <a:endParaRPr lang="en-US" sz="2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99" y="2842966"/>
            <a:ext cx="2034945" cy="182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75" y="2842966"/>
            <a:ext cx="1556995" cy="193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28" y="2842966"/>
            <a:ext cx="1397272" cy="214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86612" y="5005392"/>
            <a:ext cx="5402916" cy="132343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By the end of the lesson, you will have written a  developed PEE/PEA response to this question. </a:t>
            </a:r>
            <a:r>
              <a:rPr lang="en-US" sz="2000" b="1" dirty="0" smtClean="0"/>
              <a:t>Decide</a:t>
            </a:r>
            <a:r>
              <a:rPr lang="en-US" sz="2000" dirty="0" smtClean="0"/>
              <a:t> which character you would like to write your response about!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6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Start gathering quotes about your character.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47290">
            <a:off x="4837805" y="2405234"/>
            <a:ext cx="3990831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Once you have found some quotes, select three of these and write a simple comment for each about what it reveals about their character.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3931135"/>
            <a:ext cx="867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“…”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7493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Pick a quotation from last lesson.</a:t>
            </a:r>
          </a:p>
          <a:p>
            <a:pPr marL="0" indent="0">
              <a:buNone/>
            </a:pPr>
            <a:r>
              <a:rPr lang="en-GB" dirty="0" smtClean="0"/>
              <a:t>Explode a word!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e.g. “I </a:t>
            </a:r>
            <a:r>
              <a:rPr lang="en-GB" b="1" dirty="0" smtClean="0">
                <a:solidFill>
                  <a:srgbClr val="FF0000"/>
                </a:solidFill>
              </a:rPr>
              <a:t>stalked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out of the place in the most disrespectful manner possible.”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Shows </a:t>
            </a:r>
            <a:r>
              <a:rPr lang="en-GB" dirty="0" err="1" smtClean="0"/>
              <a:t>Katniss</a:t>
            </a:r>
            <a:r>
              <a:rPr lang="en-GB" dirty="0" smtClean="0"/>
              <a:t>’ attitude.</a:t>
            </a:r>
          </a:p>
          <a:p>
            <a:pPr marL="0" indent="0">
              <a:buNone/>
            </a:pPr>
            <a:r>
              <a:rPr lang="en-GB" dirty="0" smtClean="0"/>
              <a:t>Bold and sassy. </a:t>
            </a:r>
            <a:endParaRPr lang="en-GB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290015"/>
            <a:ext cx="8229600" cy="1153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GB" sz="6000" dirty="0" smtClean="0">
                <a:solidFill>
                  <a:schemeClr val="bg1"/>
                </a:solidFill>
                <a:latin typeface="Calibri" charset="0"/>
              </a:rPr>
              <a:t>Starter</a:t>
            </a:r>
          </a:p>
        </p:txBody>
      </p:sp>
    </p:spTree>
    <p:extLst>
      <p:ext uri="{BB962C8B-B14F-4D97-AF65-F5344CB8AC3E}">
        <p14:creationId xmlns:p14="http://schemas.microsoft.com/office/powerpoint/2010/main" val="16915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5371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buFont typeface="Arial" charset="0"/>
              <a:buNone/>
            </a:pPr>
            <a:r>
              <a:rPr lang="en-GB" dirty="0" smtClean="0">
                <a:solidFill>
                  <a:schemeClr val="bg1"/>
                </a:solidFill>
                <a:latin typeface="Calibri" charset="0"/>
              </a:rPr>
              <a:t>How is the character of…….presented in the first part of the novel?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198983">
            <a:off x="413115" y="2555017"/>
            <a:ext cx="2601096" cy="1446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Choose between:</a:t>
            </a:r>
          </a:p>
          <a:p>
            <a:r>
              <a:rPr lang="en-US" sz="2200" dirty="0" err="1" smtClean="0"/>
              <a:t>Katniss</a:t>
            </a:r>
            <a:endParaRPr lang="en-US" sz="2200" dirty="0" smtClean="0"/>
          </a:p>
          <a:p>
            <a:r>
              <a:rPr lang="en-US" sz="2200" dirty="0" err="1" smtClean="0"/>
              <a:t>Peeta</a:t>
            </a:r>
            <a:endParaRPr lang="en-US" sz="2200" dirty="0" smtClean="0"/>
          </a:p>
          <a:p>
            <a:r>
              <a:rPr lang="en-US" sz="2200" dirty="0" smtClean="0"/>
              <a:t>Gale</a:t>
            </a:r>
            <a:endParaRPr lang="en-US" sz="2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99" y="2842966"/>
            <a:ext cx="2034945" cy="182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75" y="2842966"/>
            <a:ext cx="1556995" cy="193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28" y="2842966"/>
            <a:ext cx="1397272" cy="214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86612" y="4795678"/>
            <a:ext cx="5402916" cy="101566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Write a PEE/PEA response to this question, based on the character you have chosen. </a:t>
            </a:r>
          </a:p>
          <a:p>
            <a:pPr algn="ctr"/>
            <a:r>
              <a:rPr lang="en-US" sz="2000" dirty="0" smtClean="0"/>
              <a:t>You should aim for three – five paragraphs.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8551" y="6147114"/>
            <a:ext cx="7655449" cy="677108"/>
          </a:xfrm>
          <a:prstGeom prst="rect">
            <a:avLst/>
          </a:prstGeom>
          <a:ln w="6350" cmpd="sng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900" dirty="0" smtClean="0"/>
              <a:t>Challenge: Can you include the effect on the reader (RR: reader’s reaction)?</a:t>
            </a:r>
          </a:p>
          <a:p>
            <a:r>
              <a:rPr lang="en-US" sz="1900" dirty="0" smtClean="0"/>
              <a:t>Can you include the writer’s intentions (WI)? </a:t>
            </a:r>
            <a:endParaRPr lang="en-US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91" y="6147114"/>
            <a:ext cx="672064" cy="6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225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Starter</vt:lpstr>
      <vt:lpstr>Your task</vt:lpstr>
      <vt:lpstr>Quote gathering</vt:lpstr>
      <vt:lpstr>PowerPoint Presentation</vt:lpstr>
      <vt:lpstr>Your turn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Starter</dc:title>
  <dc:creator>Caitlin Gray</dc:creator>
  <cp:lastModifiedBy>Teacher</cp:lastModifiedBy>
  <cp:revision>5</cp:revision>
  <dcterms:created xsi:type="dcterms:W3CDTF">2014-10-05T17:18:32Z</dcterms:created>
  <dcterms:modified xsi:type="dcterms:W3CDTF">2014-10-13T12:36:05Z</dcterms:modified>
</cp:coreProperties>
</file>