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76E8F-A936-464C-873E-BA1B91B42DF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E2F63-5FA1-F748-B800-77D79D6F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B17556-70B5-4F9A-8348-5FCC86D8C26C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205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054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0549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101BA87-5823-49AF-8F76-8FEDDB4ADC29}" type="slidenum">
              <a:rPr lang="en-GB" altLang="en-US">
                <a:solidFill>
                  <a:srgbClr val="000000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6E94F6-1F13-4E2B-B6ED-49B0E211EDE6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225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259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2597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15B45EDD-99AC-43F8-A17A-0B2091E078B0}" type="slidenum">
              <a:rPr lang="en-GB" altLang="en-US">
                <a:solidFill>
                  <a:srgbClr val="000000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36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Answer</a:t>
            </a:r>
            <a:r>
              <a:rPr lang="en-US" altLang="en-US" baseline="0" dirty="0" smtClean="0"/>
              <a:t> questions in books</a:t>
            </a:r>
            <a:endParaRPr lang="en-US" altLang="en-US" dirty="0" smtClean="0"/>
          </a:p>
        </p:txBody>
      </p:sp>
      <p:sp>
        <p:nvSpPr>
          <p:cNvPr id="623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650254-D3D9-423F-A631-2EF97EBCF2C4}" type="slidenum">
              <a:rPr lang="en-GB" altLang="en-US">
                <a:solidFill>
                  <a:srgbClr val="000000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6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269B-2456-934C-90A6-7832B944B92F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9706-3486-5242-93B4-5767FAC6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itle 1"/>
          <p:cNvSpPr>
            <a:spLocks noGrp="1"/>
          </p:cNvSpPr>
          <p:nvPr>
            <p:ph type="ctrTitle" idx="4294967295"/>
          </p:nvPr>
        </p:nvSpPr>
        <p:spPr>
          <a:xfrm>
            <a:off x="468313" y="-25432"/>
            <a:ext cx="7921625" cy="1041401"/>
          </a:xfrm>
        </p:spPr>
        <p:txBody>
          <a:bodyPr/>
          <a:lstStyle/>
          <a:p>
            <a:pPr eaLnBrk="1" hangingPunct="1"/>
            <a:r>
              <a:rPr lang="en-GB" altLang="en-US" sz="4000" b="1" i="1" dirty="0" smtClean="0">
                <a:solidFill>
                  <a:schemeClr val="accent2"/>
                </a:solidFill>
              </a:rPr>
              <a:t>Exploring </a:t>
            </a:r>
            <a:r>
              <a:rPr lang="en-GB" altLang="en-US" sz="4000" b="1" i="1" dirty="0" err="1" smtClean="0">
                <a:solidFill>
                  <a:schemeClr val="accent2"/>
                </a:solidFill>
              </a:rPr>
              <a:t>Katniss</a:t>
            </a:r>
            <a:endParaRPr lang="en-GB" altLang="en-US" sz="4000" b="1" i="1" dirty="0" smtClean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52747">
            <a:off x="312738" y="981075"/>
            <a:ext cx="4546600" cy="26781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i="1" dirty="0" smtClean="0">
                <a:solidFill>
                  <a:srgbClr val="403152"/>
                </a:solidFill>
                <a:latin typeface="Calibri" pitchFamily="34" charset="0"/>
              </a:rPr>
              <a:t>Starter: </a:t>
            </a:r>
            <a:r>
              <a:rPr lang="en-GB" sz="2400" b="1" i="1" dirty="0" smtClean="0">
                <a:solidFill>
                  <a:srgbClr val="C00000"/>
                </a:solidFill>
                <a:latin typeface="Calibri" pitchFamily="34" charset="0"/>
              </a:rPr>
              <a:t>In your opinion, </a:t>
            </a:r>
            <a:r>
              <a:rPr lang="en-GB" sz="2400" b="1" i="1" dirty="0" smtClean="0">
                <a:solidFill>
                  <a:srgbClr val="701456"/>
                </a:solidFill>
                <a:latin typeface="Calibri" pitchFamily="34" charset="0"/>
              </a:rPr>
              <a:t>list the three most famous men </a:t>
            </a:r>
            <a:r>
              <a:rPr lang="en-GB" sz="2400" b="1" i="1" dirty="0" smtClean="0">
                <a:solidFill>
                  <a:srgbClr val="DADADA">
                    <a:lumMod val="10000"/>
                  </a:srgbClr>
                </a:solidFill>
                <a:latin typeface="Calibri" pitchFamily="34" charset="0"/>
              </a:rPr>
              <a:t>and</a:t>
            </a:r>
            <a:r>
              <a:rPr lang="en-GB" sz="2400" b="1" i="1" dirty="0" smtClean="0">
                <a:solidFill>
                  <a:srgbClr val="701456"/>
                </a:solidFill>
                <a:latin typeface="Calibri" pitchFamily="34" charset="0"/>
              </a:rPr>
              <a:t> </a:t>
            </a:r>
            <a:r>
              <a:rPr lang="en-GB" sz="2400" b="1" i="1" dirty="0" smtClean="0">
                <a:solidFill>
                  <a:srgbClr val="AE4845">
                    <a:lumMod val="75000"/>
                  </a:srgbClr>
                </a:solidFill>
                <a:latin typeface="Calibri" pitchFamily="34" charset="0"/>
              </a:rPr>
              <a:t>the three most famous women in the world. </a:t>
            </a:r>
            <a:r>
              <a:rPr lang="en-GB" sz="2400" b="1" i="1" dirty="0">
                <a:solidFill>
                  <a:srgbClr val="800080"/>
                </a:solidFill>
                <a:latin typeface="Calibri" pitchFamily="34" charset="0"/>
              </a:rPr>
              <a:t> </a:t>
            </a:r>
            <a:r>
              <a:rPr lang="en-GB" sz="2400" b="1" i="1" dirty="0" smtClean="0">
                <a:solidFill>
                  <a:srgbClr val="800080"/>
                </a:solidFill>
                <a:latin typeface="Calibri" pitchFamily="34" charset="0"/>
              </a:rPr>
              <a:t>Looking at your list, what are these people famous for? </a:t>
            </a:r>
            <a:r>
              <a:rPr lang="en-GB" sz="2400" b="1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itchFamily="34" charset="0"/>
              </a:rPr>
              <a:t>Is there a difference for the men and the women?</a:t>
            </a:r>
          </a:p>
        </p:txBody>
      </p:sp>
      <p:sp>
        <p:nvSpPr>
          <p:cNvPr id="8" name="TextBox 7"/>
          <p:cNvSpPr txBox="1"/>
          <p:nvPr/>
        </p:nvSpPr>
        <p:spPr>
          <a:xfrm rot="21360282">
            <a:off x="160338" y="3841750"/>
            <a:ext cx="4851400" cy="163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500" b="1" i="1" u="sng" dirty="0" smtClean="0">
                <a:solidFill>
                  <a:srgbClr val="E46C0A"/>
                </a:solidFill>
                <a:latin typeface="Calibri" pitchFamily="34" charset="0"/>
              </a:rPr>
              <a:t>Challenge :</a:t>
            </a:r>
            <a:r>
              <a:rPr lang="en-GB" sz="2500" b="1" i="1" dirty="0" smtClean="0">
                <a:solidFill>
                  <a:srgbClr val="E46C0A"/>
                </a:solidFill>
                <a:latin typeface="Calibri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500" b="1" i="1" dirty="0" smtClean="0">
                <a:solidFill>
                  <a:srgbClr val="4F81BD"/>
                </a:solidFill>
                <a:latin typeface="Calibri" pitchFamily="34" charset="0"/>
              </a:rPr>
              <a:t>Can you draw any conclusions about what is needed for a women to become famous? </a:t>
            </a:r>
          </a:p>
        </p:txBody>
      </p:sp>
      <p:sp>
        <p:nvSpPr>
          <p:cNvPr id="357382" name="Rectangle 7"/>
          <p:cNvSpPr>
            <a:spLocks noChangeArrowheads="1"/>
          </p:cNvSpPr>
          <p:nvPr/>
        </p:nvSpPr>
        <p:spPr bwMode="auto">
          <a:xfrm rot="168018">
            <a:off x="279400" y="5772150"/>
            <a:ext cx="45577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i="1" dirty="0">
                <a:solidFill>
                  <a:srgbClr val="B3A2C7"/>
                </a:solidFill>
              </a:rPr>
              <a:t>“From my list, I can tell that to be a famous women you need to be ____ ”</a:t>
            </a:r>
            <a:endParaRPr lang="en-GB" altLang="en-US" sz="2200" b="1" i="1" dirty="0">
              <a:solidFill>
                <a:srgbClr val="E46C0A"/>
              </a:solidFill>
            </a:endParaRPr>
          </a:p>
        </p:txBody>
      </p:sp>
      <p:pic>
        <p:nvPicPr>
          <p:cNvPr id="3573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7479">
            <a:off x="5030788" y="1125538"/>
            <a:ext cx="22574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738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558">
            <a:off x="7286625" y="1181100"/>
            <a:ext cx="17494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738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6973">
            <a:off x="6921500" y="3817938"/>
            <a:ext cx="2038350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738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3695700"/>
            <a:ext cx="1836737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18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4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094">
            <a:off x="5516563" y="522288"/>
            <a:ext cx="3344862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94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275">
            <a:off x="3371850" y="1247775"/>
            <a:ext cx="2630488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94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60336">
            <a:off x="5945188" y="2193925"/>
            <a:ext cx="3433762" cy="30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943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7306">
            <a:off x="5934075" y="5059363"/>
            <a:ext cx="29337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943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89322">
            <a:off x="3459163" y="4154488"/>
            <a:ext cx="2552700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943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68836">
            <a:off x="120650" y="3035300"/>
            <a:ext cx="2949575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 rot="362179">
            <a:off x="174625" y="1995488"/>
            <a:ext cx="2620963" cy="4318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200" b="1" i="1" dirty="0">
                <a:solidFill>
                  <a:srgbClr val="002060"/>
                </a:solidFill>
              </a:rPr>
              <a:t>What is feminism ?</a:t>
            </a:r>
            <a:endParaRPr lang="en-US" sz="2200" b="1" i="1" dirty="0">
              <a:solidFill>
                <a:srgbClr val="7030A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171671">
            <a:off x="125413" y="314325"/>
            <a:ext cx="5100637" cy="830263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400" b="1" i="1" dirty="0" smtClean="0">
                <a:solidFill>
                  <a:srgbClr val="0070C0"/>
                </a:solidFill>
                <a:latin typeface="Calibri" pitchFamily="34" charset="0"/>
              </a:rPr>
              <a:t>I </a:t>
            </a:r>
            <a:r>
              <a:rPr lang="en-GB" sz="2400" b="1" i="1" dirty="0" err="1" smtClean="0">
                <a:solidFill>
                  <a:srgbClr val="0070C0"/>
                </a:solidFill>
                <a:latin typeface="Calibri" pitchFamily="34" charset="0"/>
              </a:rPr>
              <a:t>googled</a:t>
            </a:r>
            <a:r>
              <a:rPr lang="en-GB" sz="2400" b="1" i="1" dirty="0" smtClean="0">
                <a:solidFill>
                  <a:srgbClr val="0070C0"/>
                </a:solidFill>
                <a:latin typeface="Calibri" pitchFamily="34" charset="0"/>
              </a:rPr>
              <a:t> a word and the following pictures appeared. What was it ? </a:t>
            </a:r>
          </a:p>
        </p:txBody>
      </p:sp>
    </p:spTree>
    <p:extLst>
      <p:ext uri="{BB962C8B-B14F-4D97-AF65-F5344CB8AC3E}">
        <p14:creationId xmlns:p14="http://schemas.microsoft.com/office/powerpoint/2010/main" val="392502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333865">
            <a:off x="571500" y="668338"/>
            <a:ext cx="2603500" cy="93186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Chapter 21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17499"/>
            <a:ext cx="5041900" cy="6216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57754">
            <a:off x="646495" y="3289300"/>
            <a:ext cx="3623733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6"/>
          <p:cNvSpPr txBox="1">
            <a:spLocks noChangeArrowheads="1"/>
          </p:cNvSpPr>
          <p:nvPr/>
        </p:nvSpPr>
        <p:spPr bwMode="auto">
          <a:xfrm rot="266227">
            <a:off x="4134162" y="1368602"/>
            <a:ext cx="4722813" cy="769937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rgbClr val="0070C0"/>
                </a:solidFill>
              </a:rPr>
              <a:t>Task: List some of the stereotypes </a:t>
            </a:r>
            <a:r>
              <a:rPr lang="en-GB" sz="2200" b="1" i="1" dirty="0">
                <a:solidFill>
                  <a:srgbClr val="0070C0"/>
                </a:solidFill>
              </a:rPr>
              <a:t>associated with women? </a:t>
            </a:r>
            <a:endParaRPr lang="en-US" sz="2200" b="1" i="1" dirty="0">
              <a:solidFill>
                <a:srgbClr val="0070C0"/>
              </a:solidFill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015580" y="2461418"/>
            <a:ext cx="4864100" cy="1446213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rgbClr val="B2C1DB">
                    <a:lumMod val="50000"/>
                  </a:srgbClr>
                </a:solidFill>
              </a:rPr>
              <a:t>1. What does </a:t>
            </a:r>
            <a:r>
              <a:rPr lang="en-GB" sz="2200" b="1" i="1" dirty="0">
                <a:solidFill>
                  <a:srgbClr val="B2C1DB">
                    <a:lumMod val="50000"/>
                  </a:srgbClr>
                </a:solidFill>
              </a:rPr>
              <a:t>the theme of feminism have to do with the Hunger Games? In what ways does </a:t>
            </a:r>
            <a:r>
              <a:rPr lang="en-GB" sz="2200" b="1" i="1" dirty="0">
                <a:solidFill>
                  <a:srgbClr val="C00000"/>
                </a:solidFill>
              </a:rPr>
              <a:t>The Hunger Games </a:t>
            </a:r>
            <a:r>
              <a:rPr lang="en-GB" sz="2200" b="1" i="1" dirty="0">
                <a:solidFill>
                  <a:srgbClr val="B2C1DB">
                    <a:lumMod val="50000"/>
                  </a:srgbClr>
                </a:solidFill>
              </a:rPr>
              <a:t>subvert these stereotypes ?</a:t>
            </a:r>
            <a:endParaRPr lang="en-US" sz="2200" b="1" i="1" dirty="0">
              <a:solidFill>
                <a:srgbClr val="B2C1DB">
                  <a:lumMod val="50000"/>
                </a:srgbClr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i="1" dirty="0">
                <a:solidFill>
                  <a:srgbClr val="002060"/>
                </a:solidFill>
              </a:rPr>
              <a:t>Learning Question: </a:t>
            </a:r>
            <a:r>
              <a:rPr lang="en-GB" sz="2000" b="1" i="1" dirty="0">
                <a:solidFill>
                  <a:srgbClr val="C00000"/>
                </a:solidFill>
              </a:rPr>
              <a:t>What is feminism?</a:t>
            </a:r>
          </a:p>
        </p:txBody>
      </p:sp>
      <p:pic>
        <p:nvPicPr>
          <p:cNvPr id="3604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45">
            <a:off x="541338" y="555625"/>
            <a:ext cx="2952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 rot="183791">
            <a:off x="3850381" y="4974265"/>
            <a:ext cx="4643591" cy="110799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b="1" i="1" dirty="0" smtClean="0">
                <a:solidFill>
                  <a:srgbClr val="C0504D">
                    <a:lumMod val="75000"/>
                  </a:srgbClr>
                </a:solidFill>
              </a:rPr>
              <a:t>Challenge: Can </a:t>
            </a:r>
            <a:r>
              <a:rPr lang="en-US" sz="2200" b="1" i="1" dirty="0">
                <a:solidFill>
                  <a:srgbClr val="C0504D">
                    <a:lumMod val="75000"/>
                  </a:srgbClr>
                </a:solidFill>
              </a:rPr>
              <a:t>you think of any other examples of popular icons who could be considered feminist? </a:t>
            </a:r>
            <a:endParaRPr lang="en-GB" sz="2200" b="1" i="1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 rot="21226741">
            <a:off x="4359252" y="296864"/>
            <a:ext cx="3625850" cy="55403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3000" b="1" i="1" dirty="0">
                <a:solidFill>
                  <a:srgbClr val="002060"/>
                </a:solidFill>
              </a:rPr>
              <a:t>What is feminism ?</a:t>
            </a:r>
            <a:endParaRPr lang="en-US" sz="3000" b="1" i="1" dirty="0">
              <a:solidFill>
                <a:srgbClr val="7030A0"/>
              </a:solidFill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6038" y="6088063"/>
            <a:ext cx="3381375" cy="769937"/>
          </a:xfrm>
          <a:prstGeom prst="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2200" b="1" i="1">
                <a:solidFill>
                  <a:srgbClr val="0070C0"/>
                </a:solidFill>
              </a:rPr>
              <a:t>Challenge: </a:t>
            </a:r>
            <a:r>
              <a:rPr lang="en-GB" altLang="en-US" sz="2200" b="1" i="1">
                <a:solidFill>
                  <a:srgbClr val="7030A0"/>
                </a:solidFill>
              </a:rPr>
              <a:t>Do we still need feminism in our society? </a:t>
            </a:r>
          </a:p>
        </p:txBody>
      </p:sp>
    </p:spTree>
    <p:extLst>
      <p:ext uri="{BB962C8B-B14F-4D97-AF65-F5344CB8AC3E}">
        <p14:creationId xmlns:p14="http://schemas.microsoft.com/office/powerpoint/2010/main" val="43579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192</Words>
  <Application>Microsoft Office PowerPoint</Application>
  <PresentationFormat>On-screen Show (4:3)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Exploring Katniss</vt:lpstr>
      <vt:lpstr>PowerPoint Presentation</vt:lpstr>
      <vt:lpstr>Chapter 21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Sex   </dc:title>
  <dc:creator>Caitlin Gray</dc:creator>
  <cp:lastModifiedBy>Teacher</cp:lastModifiedBy>
  <cp:revision>2</cp:revision>
  <dcterms:created xsi:type="dcterms:W3CDTF">2014-10-30T21:39:01Z</dcterms:created>
  <dcterms:modified xsi:type="dcterms:W3CDTF">2014-10-31T10:59:28Z</dcterms:modified>
</cp:coreProperties>
</file>