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8661-46D1-DB4F-96BF-EBA8E182EAA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6547E-F404-D847-B037-5074FEE2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47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2735F-E480-F548-9452-C48BF9CB6B4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E595-97A9-E243-9007-C8049677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to a flower motif/symbol</a:t>
            </a:r>
            <a:r>
              <a:rPr lang="en-US" baseline="0" dirty="0" smtClean="0"/>
              <a:t> page in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AE595-97A9-E243-9007-C8049677F8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Paired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AE595-97A9-E243-9007-C8049677F8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0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 for reading Chapter</a:t>
            </a:r>
            <a:r>
              <a:rPr lang="en-US" baseline="0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AE595-97A9-E243-9007-C8049677F8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7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9E743A-77FC-444C-943A-6449C797867E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171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712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517125" name="Slide Number Placeholder 3"/>
          <p:cNvSpPr txBox="1">
            <a:spLocks noGrp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BB3E07B-BDB4-4A42-A8EB-627D6A491E75}" type="slidenum">
              <a:rPr lang="en-GB" altLang="en-US">
                <a:solidFill>
                  <a:srgbClr val="000000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6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8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3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6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prstDash val="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FEFE-DD29-344B-9402-3D577113A4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0024-C8C4-DB42-84A7-805BFC2A68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57912" y="5257591"/>
            <a:ext cx="1586088" cy="17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8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6584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Please get your homework out </a:t>
            </a:r>
            <a:r>
              <a:rPr lang="en-US" dirty="0" smtClean="0">
                <a:sym typeface="Wingdings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sz="2800" dirty="0" smtClean="0">
                <a:sym typeface="Wingdings"/>
              </a:rPr>
              <a:t>In the back of your books – how many words can you make out of the letters in:</a:t>
            </a:r>
          </a:p>
          <a:p>
            <a:pPr marL="0" indent="0">
              <a:buNone/>
            </a:pPr>
            <a:endParaRPr lang="en-US" sz="2800" dirty="0" smtClean="0">
              <a:sym typeface="Wingdings"/>
            </a:endParaRPr>
          </a:p>
          <a:p>
            <a:pPr marL="0" indent="0">
              <a:buNone/>
            </a:pPr>
            <a:endParaRPr lang="en-US" sz="2800" dirty="0" smtClean="0">
              <a:sym typeface="Wingdings"/>
            </a:endParaRPr>
          </a:p>
          <a:p>
            <a:pPr marL="0" indent="0">
              <a:buNone/>
            </a:pPr>
            <a:r>
              <a:rPr lang="en-US" sz="2800" dirty="0" smtClean="0">
                <a:sym typeface="Wingdings"/>
              </a:rPr>
              <a:t>e.g. mean, hung, tame…</a:t>
            </a:r>
          </a:p>
          <a:p>
            <a:pPr marL="0" indent="0">
              <a:buNone/>
            </a:pPr>
            <a:endParaRPr lang="en-US" sz="2800" dirty="0" smtClean="0">
              <a:sym typeface="Wingdings"/>
            </a:endParaRPr>
          </a:p>
          <a:p>
            <a:pPr marL="0" indent="0">
              <a:buNone/>
            </a:pPr>
            <a:r>
              <a:rPr lang="en-US" sz="2800" b="1" dirty="0" smtClean="0">
                <a:sym typeface="Wingdings"/>
              </a:rPr>
              <a:t>Challenge</a:t>
            </a:r>
            <a:r>
              <a:rPr lang="en-US" sz="2800" dirty="0" smtClean="0">
                <a:sym typeface="Wingdings"/>
              </a:rPr>
              <a:t>: Who can make the longest word?!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61186" y="3828634"/>
            <a:ext cx="3907757" cy="895796"/>
          </a:xfrm>
          <a:prstGeom prst="rect">
            <a:avLst/>
          </a:prstGeom>
          <a:solidFill>
            <a:schemeClr val="accent5"/>
          </a:solidFill>
          <a:ln w="25400" cap="flat" cmpd="sng" algn="ctr">
            <a:solidFill>
              <a:schemeClr val="accent5">
                <a:shade val="50000"/>
              </a:schemeClr>
            </a:solidFill>
            <a:prstDash val="solid"/>
          </a:ln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3400" dirty="0" err="1" smtClean="0"/>
              <a:t>Katniss</a:t>
            </a:r>
            <a:r>
              <a:rPr lang="en-US" sz="3400" dirty="0" smtClean="0"/>
              <a:t> </a:t>
            </a:r>
            <a:r>
              <a:rPr lang="en-US" sz="3400" dirty="0" err="1" smtClean="0"/>
              <a:t>Everdeen</a:t>
            </a:r>
            <a:endParaRPr lang="en-US" sz="3400" dirty="0" smtClean="0"/>
          </a:p>
          <a:p>
            <a:r>
              <a:rPr lang="en-US" sz="3400" dirty="0" smtClean="0"/>
              <a:t>The Hunger Games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087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1469101"/>
            <a:ext cx="1847850" cy="24765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What does fire symbolise?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What does the fact that </a:t>
            </a:r>
            <a:r>
              <a:rPr lang="en-GB" dirty="0" err="1" smtClean="0"/>
              <a:t>Katniss</a:t>
            </a:r>
            <a:r>
              <a:rPr lang="en-GB" dirty="0" smtClean="0"/>
              <a:t> is on fire suggest?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1110563"/>
            <a:ext cx="2129051" cy="15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6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Motifs and Symbols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1046"/>
          </a:xfrm>
        </p:spPr>
        <p:txBody>
          <a:bodyPr>
            <a:normAutofit lnSpcReduction="10000"/>
          </a:bodyPr>
          <a:lstStyle/>
          <a:p>
            <a:r>
              <a:rPr lang="en-US" sz="2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objective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explore a key symbol of </a:t>
            </a:r>
            <a:r>
              <a:rPr lang="en-US" sz="2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Hunger Games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understand the use of flashback, and evaluate its effect.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9850"/>
          </a:xfrm>
        </p:spPr>
        <p:txBody>
          <a:bodyPr/>
          <a:lstStyle/>
          <a:p>
            <a:pPr lvl="0"/>
            <a:r>
              <a:rPr lang="en-GB" sz="2400" dirty="0" smtClean="0">
                <a:solidFill>
                  <a:prstClr val="black"/>
                </a:solidFill>
              </a:rPr>
              <a:t>What flowers/flowers names have we come across so far in the book?</a:t>
            </a:r>
          </a:p>
          <a:p>
            <a:pPr marL="0" lvl="0" indent="0">
              <a:buNone/>
            </a:pPr>
            <a:endParaRPr lang="en-GB" sz="2400" dirty="0" smtClean="0">
              <a:solidFill>
                <a:prstClr val="black"/>
              </a:solidFill>
            </a:endParaRPr>
          </a:p>
          <a:p>
            <a:pPr lvl="0"/>
            <a:endParaRPr lang="en-GB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GB" sz="2400" dirty="0" smtClean="0">
              <a:solidFill>
                <a:prstClr val="black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9397" y="4389354"/>
            <a:ext cx="5061340" cy="1601394"/>
          </a:xfrm>
          <a:prstGeom prst="rect">
            <a:avLst/>
          </a:prstGeom>
          <a:solidFill>
            <a:schemeClr val="accent5"/>
          </a:solidFill>
          <a:ln w="25400" cap="flat" cmpd="sng" algn="ctr">
            <a:solidFill>
              <a:schemeClr val="accent5">
                <a:shade val="50000"/>
              </a:schemeClr>
            </a:solidFill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2400" u="sng" dirty="0" smtClean="0"/>
              <a:t>Read again!</a:t>
            </a:r>
          </a:p>
          <a:p>
            <a:r>
              <a:rPr lang="en-US" sz="2400" dirty="0" smtClean="0"/>
              <a:t>Page 56, “The idea pulls me up short…”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 page 59, “I kept us alive.”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00737" y="2038388"/>
            <a:ext cx="580074" cy="564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37220" y="2038388"/>
            <a:ext cx="591374" cy="835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0811" y="2528062"/>
            <a:ext cx="109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5"/>
                </a:solidFill>
              </a:rPr>
              <a:t>Primrose</a:t>
            </a:r>
            <a:endParaRPr lang="en-US" b="1" i="1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0315" y="2841660"/>
            <a:ext cx="11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5"/>
                </a:solidFill>
              </a:rPr>
              <a:t>Buttercup</a:t>
            </a:r>
            <a:endParaRPr lang="en-US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Dandelions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1209"/>
          </a:xfrm>
        </p:spPr>
        <p:txBody>
          <a:bodyPr/>
          <a:lstStyle/>
          <a:p>
            <a:pPr marL="0" lvl="0" indent="0" algn="ctr">
              <a:buNone/>
            </a:pPr>
            <a:endParaRPr lang="en-GB" sz="2400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GB" sz="2400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GB" sz="24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GB" sz="2400" dirty="0" smtClean="0">
                <a:solidFill>
                  <a:prstClr val="black"/>
                </a:solidFill>
              </a:rPr>
              <a:t>What </a:t>
            </a:r>
            <a:r>
              <a:rPr lang="en-GB" sz="2400" dirty="0">
                <a:solidFill>
                  <a:prstClr val="black"/>
                </a:solidFill>
              </a:rPr>
              <a:t>do dandelions symbolise </a:t>
            </a:r>
            <a:r>
              <a:rPr lang="en-GB" sz="2400" dirty="0" smtClean="0">
                <a:solidFill>
                  <a:prstClr val="black"/>
                </a:solidFill>
              </a:rPr>
              <a:t>in the book? </a:t>
            </a:r>
            <a:endParaRPr lang="en-GB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26229" y="3339820"/>
            <a:ext cx="450276" cy="564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4689" y="3904297"/>
            <a:ext cx="25632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That hope is not lost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“…when I saw the dandelion and knew hope wasn’t lost.”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96232" y="3339820"/>
            <a:ext cx="385018" cy="564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81250" y="3884218"/>
            <a:ext cx="277494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After </a:t>
            </a:r>
            <a:r>
              <a:rPr lang="en-US" i="1" dirty="0" err="1" smtClean="0"/>
              <a:t>Peeta</a:t>
            </a:r>
            <a:r>
              <a:rPr lang="en-US" i="1" dirty="0" smtClean="0"/>
              <a:t> gave </a:t>
            </a:r>
            <a:r>
              <a:rPr lang="en-US" i="1" dirty="0" err="1" smtClean="0"/>
              <a:t>Katniss</a:t>
            </a:r>
            <a:r>
              <a:rPr lang="en-US" i="1" dirty="0" smtClean="0"/>
              <a:t> the bread that saved her from starvation, she saw a field of dandelions.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92267" y="2516625"/>
            <a:ext cx="687270" cy="517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9053" y="1600201"/>
            <a:ext cx="215959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err="1" smtClean="0"/>
              <a:t>Katniss</a:t>
            </a:r>
            <a:r>
              <a:rPr lang="en-US" i="1" dirty="0" smtClean="0"/>
              <a:t> learned that dandelions could be used for food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94435" y="2516625"/>
            <a:ext cx="780780" cy="524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4836" y="1702013"/>
            <a:ext cx="21595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err="1" smtClean="0"/>
              <a:t>Katniss</a:t>
            </a:r>
            <a:r>
              <a:rPr lang="en-US" i="1" dirty="0" smtClean="0"/>
              <a:t> saved her family by learning what plants were safe to eat</a:t>
            </a:r>
          </a:p>
        </p:txBody>
      </p:sp>
    </p:spTree>
    <p:extLst>
      <p:ext uri="{BB962C8B-B14F-4D97-AF65-F5344CB8AC3E}">
        <p14:creationId xmlns:p14="http://schemas.microsoft.com/office/powerpoint/2010/main" val="300323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Answer in your exercise book: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What is the purpose of this flashback?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What new information does it give us about </a:t>
            </a:r>
            <a:r>
              <a:rPr lang="en-US" sz="2500" dirty="0" err="1" smtClean="0"/>
              <a:t>Katniss</a:t>
            </a:r>
            <a:r>
              <a:rPr lang="en-US" sz="25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How might this information be relevant for what is to come?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Do we find out any more information about her relationships with the other characters in the book? </a:t>
            </a:r>
          </a:p>
        </p:txBody>
      </p:sp>
    </p:spTree>
    <p:extLst>
      <p:ext uri="{BB962C8B-B14F-4D97-AF65-F5344CB8AC3E}">
        <p14:creationId xmlns:p14="http://schemas.microsoft.com/office/powerpoint/2010/main" val="41867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Arial" charset="0"/>
              </a:rPr>
              <a:t>Embedded Clause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3168"/>
            <a:ext cx="8229600" cy="2116138"/>
          </a:xfrm>
        </p:spPr>
        <p:txBody>
          <a:bodyPr/>
          <a:lstStyle/>
          <a:p>
            <a:pPr indent="0">
              <a:buNone/>
            </a:pPr>
            <a:r>
              <a:rPr lang="ja-JP" altLang="en-GB" sz="2800" dirty="0" smtClean="0">
                <a:cs typeface="Arial" charset="0"/>
              </a:rPr>
              <a:t>“</a:t>
            </a:r>
            <a:r>
              <a:rPr lang="en-GB" sz="2800" dirty="0" smtClean="0">
                <a:cs typeface="Arial" charset="0"/>
              </a:rPr>
              <a:t>He hasn’t accepted his death. He is already fighting hard to stay alive. Which also means that kind </a:t>
            </a:r>
            <a:r>
              <a:rPr lang="en-GB" sz="2800" dirty="0" err="1" smtClean="0">
                <a:cs typeface="Arial" charset="0"/>
              </a:rPr>
              <a:t>Peeta</a:t>
            </a:r>
            <a:r>
              <a:rPr lang="en-GB" sz="2800" dirty="0" smtClean="0">
                <a:cs typeface="Arial" charset="0"/>
              </a:rPr>
              <a:t> </a:t>
            </a:r>
            <a:r>
              <a:rPr lang="en-GB" sz="2800" dirty="0" err="1" smtClean="0">
                <a:cs typeface="Arial" charset="0"/>
              </a:rPr>
              <a:t>Mellark</a:t>
            </a:r>
            <a:r>
              <a:rPr lang="en-GB" sz="2800" dirty="0" smtClean="0">
                <a:cs typeface="Arial" charset="0"/>
              </a:rPr>
              <a:t>, the boy who gave me the bread, is fighting hard to kill me.</a:t>
            </a:r>
            <a:r>
              <a:rPr lang="ja-JP" altLang="en-GB" sz="2800" dirty="0" smtClean="0">
                <a:cs typeface="Arial" charset="0"/>
              </a:rPr>
              <a:t>”</a:t>
            </a:r>
            <a:endParaRPr lang="en-GB" sz="2800" dirty="0" smtClean="0">
              <a:cs typeface="Arial" charset="0"/>
            </a:endParaRPr>
          </a:p>
          <a:p>
            <a:pPr eaLnBrk="1" hangingPunct="1">
              <a:buFontTx/>
              <a:buNone/>
            </a:pPr>
            <a:endParaRPr lang="en-GB" sz="2800" dirty="0">
              <a:cs typeface="Arial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3936105"/>
            <a:ext cx="8229600" cy="129266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sz="2400" dirty="0" smtClean="0">
                <a:latin typeface="+mn-lt"/>
              </a:rPr>
              <a:t>Where </a:t>
            </a:r>
            <a:r>
              <a:rPr lang="en-GB" sz="2400" dirty="0">
                <a:latin typeface="+mn-lt"/>
              </a:rPr>
              <a:t>is the embedded clause?</a:t>
            </a:r>
          </a:p>
          <a:p>
            <a:pPr algn="r" eaLnBrk="1" hangingPunct="1">
              <a:spcBef>
                <a:spcPct val="50000"/>
              </a:spcBef>
            </a:pPr>
            <a:endParaRPr lang="en-GB" sz="1200" dirty="0">
              <a:latin typeface="+mn-lt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GB" sz="2400" dirty="0">
                <a:latin typeface="+mn-lt"/>
              </a:rPr>
              <a:t>What is its purpose in this quote?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04696" y="3764220"/>
            <a:ext cx="3557779" cy="16815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194598" y="4268683"/>
            <a:ext cx="1255686" cy="672618"/>
            <a:chOff x="103823" y="504463"/>
            <a:chExt cx="1255686" cy="672618"/>
          </a:xfrm>
        </p:grpSpPr>
        <p:sp>
          <p:nvSpPr>
            <p:cNvPr id="13" name="Rounded Rectangle 12"/>
            <p:cNvSpPr/>
            <p:nvPr/>
          </p:nvSpPr>
          <p:spPr>
            <a:xfrm>
              <a:off x="103823" y="504463"/>
              <a:ext cx="1255686" cy="67261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4" name="Rounded Rectangle 5"/>
            <p:cNvSpPr/>
            <p:nvPr/>
          </p:nvSpPr>
          <p:spPr>
            <a:xfrm>
              <a:off x="136658" y="537298"/>
              <a:ext cx="1190016" cy="60694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 smtClean="0"/>
                <a:t>Think</a:t>
              </a:r>
              <a:endParaRPr lang="en-GB" sz="28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5743" y="4268683"/>
            <a:ext cx="1255686" cy="672618"/>
            <a:chOff x="1464968" y="504463"/>
            <a:chExt cx="1255686" cy="672618"/>
          </a:xfrm>
        </p:grpSpPr>
        <p:sp>
          <p:nvSpPr>
            <p:cNvPr id="11" name="Rounded Rectangle 10"/>
            <p:cNvSpPr/>
            <p:nvPr/>
          </p:nvSpPr>
          <p:spPr>
            <a:xfrm>
              <a:off x="1464968" y="504463"/>
              <a:ext cx="1255686" cy="67261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2" name="Rounded Rectangle 7"/>
            <p:cNvSpPr/>
            <p:nvPr/>
          </p:nvSpPr>
          <p:spPr>
            <a:xfrm>
              <a:off x="1497803" y="537298"/>
              <a:ext cx="1190016" cy="60694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 smtClean="0"/>
                <a:t>Pair</a:t>
              </a:r>
              <a:endParaRPr lang="en-GB" sz="28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16888" y="4268683"/>
            <a:ext cx="1255686" cy="672618"/>
            <a:chOff x="2826113" y="504463"/>
            <a:chExt cx="1255686" cy="672618"/>
          </a:xfrm>
        </p:grpSpPr>
        <p:sp>
          <p:nvSpPr>
            <p:cNvPr id="9" name="Rounded Rectangle 8"/>
            <p:cNvSpPr/>
            <p:nvPr/>
          </p:nvSpPr>
          <p:spPr>
            <a:xfrm>
              <a:off x="2826113" y="504463"/>
              <a:ext cx="1255686" cy="67261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ounded Rectangle 9"/>
            <p:cNvSpPr/>
            <p:nvPr/>
          </p:nvSpPr>
          <p:spPr>
            <a:xfrm>
              <a:off x="2858948" y="537298"/>
              <a:ext cx="1190016" cy="60694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 smtClean="0"/>
                <a:t>Share</a:t>
              </a:r>
              <a:endParaRPr lang="en-GB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27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057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the internet to research the meaning behind the name </a:t>
            </a:r>
            <a:r>
              <a:rPr lang="en-US" b="1" dirty="0" err="1" smtClean="0"/>
              <a:t>Katniss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ready to feedback in Friday’s lesson (19</a:t>
            </a:r>
            <a:r>
              <a:rPr lang="en-US" baseline="30000" dirty="0" smtClean="0"/>
              <a:t>th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fame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74103"/>
              </p:ext>
            </p:extLst>
          </p:nvPr>
        </p:nvGraphicFramePr>
        <p:xfrm>
          <a:off x="3048000" y="3906838"/>
          <a:ext cx="6096000" cy="295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5718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POSITIVE</a:t>
                      </a:r>
                      <a:endParaRPr lang="en-GB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NEUTRAL</a:t>
                      </a:r>
                      <a:endParaRPr lang="en-GB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NEGATIVE</a:t>
                      </a:r>
                      <a:endParaRPr lang="en-GB" sz="2400" dirty="0"/>
                    </a:p>
                  </a:txBody>
                  <a:tcPr marT="45713" marB="45713"/>
                </a:tc>
              </a:tr>
              <a:tr h="6400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Having</a:t>
                      </a:r>
                      <a:r>
                        <a:rPr lang="en-GB" sz="1800" baseline="0" dirty="0" smtClean="0"/>
                        <a:t> lots of attention</a:t>
                      </a:r>
                      <a:endParaRPr lang="en-GB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Having lots more friends</a:t>
                      </a:r>
                      <a:endParaRPr lang="en-GB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Everybody</a:t>
                      </a:r>
                      <a:r>
                        <a:rPr lang="en-GB" sz="1800" baseline="0" dirty="0" smtClean="0"/>
                        <a:t> knowing your business</a:t>
                      </a:r>
                      <a:endParaRPr lang="en-GB" sz="1800" dirty="0"/>
                    </a:p>
                  </a:txBody>
                  <a:tcPr marT="45713" marB="45713"/>
                </a:tc>
              </a:tr>
              <a:tr h="370782"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</a:tr>
              <a:tr h="370782"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</a:tr>
              <a:tr h="370782"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</a:tr>
              <a:tr h="370782"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</a:tr>
              <a:tr h="370782"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29" y="2840305"/>
            <a:ext cx="1461283" cy="10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42" y="2840306"/>
            <a:ext cx="1528258" cy="122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61" y="2840305"/>
            <a:ext cx="991439" cy="106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6026" y="1570623"/>
            <a:ext cx="2760875" cy="230832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u="sng" dirty="0">
                <a:solidFill>
                  <a:schemeClr val="bg1"/>
                </a:solidFill>
              </a:rPr>
              <a:t>GROUP TASK: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chemeClr val="bg1"/>
                </a:solidFill>
              </a:rPr>
              <a:t>In your groups, each create a table within your books entitled, </a:t>
            </a:r>
            <a:r>
              <a:rPr lang="en-GB" sz="2400" b="1" dirty="0">
                <a:solidFill>
                  <a:schemeClr val="bg1"/>
                </a:solidFill>
              </a:rPr>
              <a:t>“The Consequences of Fame”. </a:t>
            </a:r>
            <a:endParaRPr lang="en-GB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2925" y="1570623"/>
            <a:ext cx="5323875" cy="11079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headings: Positive, Neutral and Negative. List different aspects of fame underneath each heading. </a:t>
            </a:r>
          </a:p>
        </p:txBody>
      </p:sp>
    </p:spTree>
    <p:extLst>
      <p:ext uri="{BB962C8B-B14F-4D97-AF65-F5344CB8AC3E}">
        <p14:creationId xmlns:p14="http://schemas.microsoft.com/office/powerpoint/2010/main" val="39148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 rot="21171671">
            <a:off x="36512" y="839004"/>
            <a:ext cx="4765675" cy="58420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3200" b="1" i="1" dirty="0" smtClean="0">
                <a:solidFill>
                  <a:srgbClr val="0070C0"/>
                </a:solidFill>
                <a:latin typeface="Calibri" pitchFamily="34" charset="0"/>
              </a:rPr>
              <a:t>Task: </a:t>
            </a:r>
            <a:r>
              <a:rPr lang="en-GB" sz="3200" b="1" i="1" dirty="0" smtClean="0">
                <a:solidFill>
                  <a:srgbClr val="7030A0"/>
                </a:solidFill>
                <a:latin typeface="Calibri" pitchFamily="34" charset="0"/>
              </a:rPr>
              <a:t>Let’s read chapter 5. </a:t>
            </a:r>
            <a:endParaRPr lang="en-GB" sz="3200" b="1" i="1" dirty="0" smtClean="0">
              <a:solidFill>
                <a:srgbClr val="0070C0"/>
              </a:solidFill>
              <a:latin typeface="Calibri" pitchFamily="34" charset="0"/>
            </a:endParaRPr>
          </a:p>
        </p:txBody>
      </p:sp>
      <p:pic>
        <p:nvPicPr>
          <p:cNvPr id="268292" name="Picture 8" descr="http://www.moviespad.com/photos/the-hunger-games-book-cover-1-069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1144587"/>
            <a:ext cx="4464050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294" name="Picture 10" descr="http://ts1.mm.bing.net/th?id=H.4549672746222072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6059">
            <a:off x="434180" y="1981987"/>
            <a:ext cx="397033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5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424</Words>
  <Application>Microsoft Office PowerPoint</Application>
  <PresentationFormat>On-screen Show (4:3)</PresentationFormat>
  <Paragraphs>79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Wingdings</vt:lpstr>
      <vt:lpstr>Office Theme</vt:lpstr>
      <vt:lpstr>Starter</vt:lpstr>
      <vt:lpstr>Motifs and Symbols</vt:lpstr>
      <vt:lpstr>Flowers</vt:lpstr>
      <vt:lpstr>Dandelions</vt:lpstr>
      <vt:lpstr>Flashbacks</vt:lpstr>
      <vt:lpstr>Embedded Clause </vt:lpstr>
      <vt:lpstr>Homework</vt:lpstr>
      <vt:lpstr>Thinking about fame</vt:lpstr>
      <vt:lpstr>PowerPoint Presentation</vt:lpstr>
      <vt:lpstr>Fire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Starter</dc:title>
  <dc:creator>Caitlin Gray</dc:creator>
  <cp:lastModifiedBy>Teacher</cp:lastModifiedBy>
  <cp:revision>12</cp:revision>
  <dcterms:created xsi:type="dcterms:W3CDTF">2014-09-15T20:05:49Z</dcterms:created>
  <dcterms:modified xsi:type="dcterms:W3CDTF">2014-09-17T08:30:59Z</dcterms:modified>
</cp:coreProperties>
</file>