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3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0A3F0-59A1-6C41-AD8B-EF59967D274C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6F19-CA2F-5C4D-B87A-6536D9C82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6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5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6370-F30E-0A46-A604-F460AC459687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8AC8-8A17-1B41-9FD9-E8C0784EB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18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dirty="0" smtClean="0"/>
              <a:t>Can you think of any skills and strengths </a:t>
            </a:r>
            <a:r>
              <a:rPr lang="en-US" sz="3400" dirty="0" err="1" smtClean="0"/>
              <a:t>Katniss</a:t>
            </a:r>
            <a:r>
              <a:rPr lang="en-US" sz="3400" dirty="0" smtClean="0"/>
              <a:t> possesses, which may help in the Hunger Games arena?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671285"/>
            <a:ext cx="8229600" cy="682761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600" dirty="0" smtClean="0"/>
              <a:t>Brainstorm the question above in your books.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07652">
            <a:off x="246036" y="4103216"/>
            <a:ext cx="1666809" cy="24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Objective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67950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explore a key theme of the book.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9919">
            <a:off x="5397947" y="4524750"/>
            <a:ext cx="3060254" cy="20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Theme of Humanity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55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smtClean="0"/>
              <a:t>Humanity</a:t>
            </a:r>
            <a:r>
              <a:rPr lang="en-US" dirty="0" smtClean="0"/>
              <a:t>: The quality or condition of being human; human nature.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1425044">
            <a:off x="457199" y="2811282"/>
            <a:ext cx="6320284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 smtClean="0"/>
              <a:t>Example of </a:t>
            </a:r>
            <a:r>
              <a:rPr lang="en-US" sz="2400" i="1" u="sng" dirty="0" smtClean="0"/>
              <a:t>humanity</a:t>
            </a:r>
            <a:r>
              <a:rPr lang="en-US" sz="2400" u="sng" dirty="0" smtClean="0"/>
              <a:t> from The Hunger Games:</a:t>
            </a:r>
          </a:p>
          <a:p>
            <a:r>
              <a:rPr lang="en-US" sz="2400" dirty="0" smtClean="0"/>
              <a:t>When </a:t>
            </a:r>
            <a:r>
              <a:rPr lang="en-US" sz="2400" dirty="0" err="1" smtClean="0"/>
              <a:t>Peeta</a:t>
            </a:r>
            <a:r>
              <a:rPr lang="en-US" sz="2400" dirty="0" smtClean="0"/>
              <a:t> was sneaking bread for </a:t>
            </a:r>
            <a:r>
              <a:rPr lang="en-US" sz="2400" dirty="0" err="1" smtClean="0"/>
              <a:t>Katniss</a:t>
            </a:r>
            <a:r>
              <a:rPr lang="en-US" sz="2400" dirty="0" smtClean="0"/>
              <a:t> and her family at his father’s bakery shop. He would get in trouble with his mother, but he knew </a:t>
            </a:r>
            <a:r>
              <a:rPr lang="en-US" sz="2400" dirty="0" err="1" smtClean="0"/>
              <a:t>Katniss</a:t>
            </a:r>
            <a:r>
              <a:rPr lang="en-US" sz="2400" dirty="0" smtClean="0"/>
              <a:t> was starving so he helped.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 rot="302826">
            <a:off x="3742014" y="4947612"/>
            <a:ext cx="5084415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Create a new theme page in your books for </a:t>
            </a:r>
            <a:r>
              <a:rPr lang="en-US" sz="2400" b="1" u="sng" dirty="0" smtClean="0"/>
              <a:t>Humanity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Can you think of any other examples of humanity from the book so far?</a:t>
            </a:r>
          </a:p>
        </p:txBody>
      </p:sp>
    </p:spTree>
    <p:extLst>
      <p:ext uri="{BB962C8B-B14F-4D97-AF65-F5344CB8AC3E}">
        <p14:creationId xmlns:p14="http://schemas.microsoft.com/office/powerpoint/2010/main" val="32076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2" y="1525087"/>
            <a:ext cx="8218487" cy="2832868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ja-JP" altLang="en-GB" sz="2200" dirty="0" smtClean="0"/>
              <a:t>‘“</a:t>
            </a:r>
            <a:r>
              <a:rPr lang="en-GB" sz="2200" dirty="0" smtClean="0"/>
              <a:t>Because, of course, </a:t>
            </a:r>
            <a:r>
              <a:rPr lang="en-GB" sz="2200" dirty="0" err="1" smtClean="0"/>
              <a:t>Haymitch</a:t>
            </a:r>
            <a:r>
              <a:rPr lang="en-GB" sz="2200" dirty="0" smtClean="0"/>
              <a:t> </a:t>
            </a:r>
            <a:r>
              <a:rPr lang="en-GB" sz="2200" dirty="0" err="1" smtClean="0"/>
              <a:t>hasn</a:t>
            </a:r>
            <a:r>
              <a:rPr lang="ja-JP" altLang="en-GB" sz="2200" dirty="0" smtClean="0"/>
              <a:t>’</a:t>
            </a:r>
            <a:r>
              <a:rPr lang="en-GB" sz="2200" dirty="0" smtClean="0"/>
              <a:t>t bothered to tell 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/>
              <a:t>your strategies. But I</a:t>
            </a:r>
            <a:r>
              <a:rPr lang="ja-JP" altLang="en-GB" sz="2200" dirty="0" smtClean="0"/>
              <a:t>’</a:t>
            </a:r>
            <a:r>
              <a:rPr lang="en-GB" sz="2200" dirty="0" err="1" smtClean="0"/>
              <a:t>ve</a:t>
            </a:r>
            <a:r>
              <a:rPr lang="en-GB" sz="2200" dirty="0" smtClean="0"/>
              <a:t> done my best with what I had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/>
              <a:t>work with. How </a:t>
            </a:r>
            <a:r>
              <a:rPr lang="en-GB" sz="2200" dirty="0" err="1" smtClean="0"/>
              <a:t>Katniss</a:t>
            </a:r>
            <a:r>
              <a:rPr lang="en-GB" sz="2200" dirty="0" smtClean="0"/>
              <a:t> sacrificed herself for her sister. How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/>
              <a:t>you</a:t>
            </a:r>
            <a:r>
              <a:rPr lang="ja-JP" altLang="en-GB" sz="2200" dirty="0" smtClean="0"/>
              <a:t>’</a:t>
            </a:r>
            <a:r>
              <a:rPr lang="en-GB" sz="2200" dirty="0" err="1" smtClean="0"/>
              <a:t>ve</a:t>
            </a:r>
            <a:r>
              <a:rPr lang="en-GB" sz="2200" dirty="0" smtClean="0"/>
              <a:t> both successfully struggled to overcome the barbarism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/>
              <a:t>of your district.</a:t>
            </a:r>
            <a:r>
              <a:rPr lang="ja-JP" altLang="en-GB" sz="2200" dirty="0" smtClean="0"/>
              <a:t>”</a:t>
            </a:r>
            <a:r>
              <a:rPr lang="en-GB" sz="22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/>
              <a:t>Barbarism? That</a:t>
            </a:r>
            <a:r>
              <a:rPr lang="ja-JP" altLang="en-GB" sz="2200" dirty="0" smtClean="0"/>
              <a:t>’</a:t>
            </a:r>
            <a:r>
              <a:rPr lang="en-GB" sz="2200" dirty="0" smtClean="0"/>
              <a:t>s ironic coming from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/>
              <a:t>woman helping to prepare us for slaughter. And what</a:t>
            </a:r>
            <a:r>
              <a:rPr lang="ja-JP" altLang="en-GB" sz="2200" dirty="0" smtClean="0"/>
              <a:t>’</a:t>
            </a:r>
            <a:r>
              <a:rPr lang="en-GB" sz="2200" dirty="0" smtClean="0"/>
              <a:t>s she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200" dirty="0" smtClean="0"/>
              <a:t>basing our success on? Our table manners?</a:t>
            </a:r>
            <a:r>
              <a:rPr lang="ja-JP" altLang="en-GB" sz="2200" dirty="0" smtClean="0"/>
              <a:t>’</a:t>
            </a:r>
            <a:endParaRPr lang="en-GB" sz="22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GB" sz="22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4528165"/>
            <a:ext cx="8229600" cy="224676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What does Effie Trinket count as barbarism? </a:t>
            </a:r>
          </a:p>
          <a:p>
            <a:pPr>
              <a:spcBef>
                <a:spcPct val="50000"/>
              </a:spcBef>
            </a:pPr>
            <a:r>
              <a:rPr lang="en-GB" sz="2000" dirty="0"/>
              <a:t>What does </a:t>
            </a:r>
            <a:r>
              <a:rPr lang="en-GB" sz="2000" dirty="0" err="1"/>
              <a:t>Katniss</a:t>
            </a:r>
            <a:r>
              <a:rPr lang="en-GB" sz="2000" dirty="0"/>
              <a:t> count as barbarism? </a:t>
            </a:r>
          </a:p>
          <a:p>
            <a:pPr>
              <a:spcBef>
                <a:spcPct val="50000"/>
              </a:spcBef>
            </a:pPr>
            <a:r>
              <a:rPr lang="en-GB" sz="2000" dirty="0"/>
              <a:t>What do you think are the characteristics of </a:t>
            </a:r>
            <a:r>
              <a:rPr lang="ja-JP" altLang="en-GB" sz="2000" dirty="0"/>
              <a:t>‘</a:t>
            </a:r>
            <a:r>
              <a:rPr lang="en-GB" sz="2000" dirty="0" smtClean="0"/>
              <a:t>humanity’?</a:t>
            </a:r>
          </a:p>
          <a:p>
            <a:pPr>
              <a:spcBef>
                <a:spcPct val="50000"/>
              </a:spcBef>
            </a:pPr>
            <a:endParaRPr lang="en-GB" sz="2000" dirty="0"/>
          </a:p>
          <a:p>
            <a:pPr>
              <a:spcBef>
                <a:spcPct val="50000"/>
              </a:spcBef>
            </a:pPr>
            <a:r>
              <a:rPr lang="en-GB" sz="2000" dirty="0" smtClean="0"/>
              <a:t>Add your ideas to your ‘Humanity’ theme page.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507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Starter</vt:lpstr>
      <vt:lpstr>Learning Objective</vt:lpstr>
      <vt:lpstr>The Theme of Humanity</vt:lpstr>
      <vt:lpstr>Chapter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Starter</dc:title>
  <dc:creator>Caitlin Gray</dc:creator>
  <cp:lastModifiedBy>Teacher</cp:lastModifiedBy>
  <cp:revision>6</cp:revision>
  <dcterms:created xsi:type="dcterms:W3CDTF">2014-09-21T15:26:34Z</dcterms:created>
  <dcterms:modified xsi:type="dcterms:W3CDTF">2014-09-22T11:00:06Z</dcterms:modified>
</cp:coreProperties>
</file>