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7141-A2C1-43CC-A000-8B88EDC7A37F}" type="datetimeFigureOut">
              <a:rPr lang="en-GB" smtClean="0"/>
              <a:t>05/07/2012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44CD4-E977-4F2C-B503-5A4721DF3F4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4.bp.blogspot.com/-ci-PZzefLbE/TwoOkHyFvVI/AAAAAAAAAsE/KwVkqh6gx0A/s1600/ut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65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36512" y="62373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Based on this image, what do you think a ‘utopia’ might be?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36512" y="62373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Based on this image, what do you think a ‘dystopia’ might be?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098" name="Picture 2" descr="http://mikeduran.com/wp-content/uploads/2007/10/dystopia-jpg-w300h2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23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 smtClean="0"/>
              <a:t>L.O.</a:t>
            </a:r>
          </a:p>
          <a:p>
            <a:endParaRPr lang="en-GB" sz="4000" b="1" dirty="0"/>
          </a:p>
          <a:p>
            <a:r>
              <a:rPr lang="en-GB" sz="4000" b="1" dirty="0" smtClean="0"/>
              <a:t>Explore the </a:t>
            </a:r>
            <a:r>
              <a:rPr lang="en-GB" sz="4000" b="1" dirty="0" smtClean="0">
                <a:solidFill>
                  <a:srgbClr val="FF0000"/>
                </a:solidFill>
              </a:rPr>
              <a:t>conventions</a:t>
            </a:r>
            <a:r>
              <a:rPr lang="en-GB" sz="4000" b="1" dirty="0" smtClean="0"/>
              <a:t> of dystopian fiction.</a:t>
            </a:r>
          </a:p>
          <a:p>
            <a:endParaRPr lang="en-GB" sz="4000" b="1" dirty="0"/>
          </a:p>
          <a:p>
            <a:r>
              <a:rPr lang="en-GB" sz="4000" b="1" dirty="0" smtClean="0"/>
              <a:t>Can you remember what a ‘</a:t>
            </a:r>
            <a:r>
              <a:rPr lang="en-GB" sz="4000" b="1" dirty="0" smtClean="0">
                <a:solidFill>
                  <a:srgbClr val="FF0000"/>
                </a:solidFill>
              </a:rPr>
              <a:t>convention</a:t>
            </a:r>
            <a:r>
              <a:rPr lang="en-GB" sz="4000" b="1" dirty="0" smtClean="0"/>
              <a:t>’ is?</a:t>
            </a:r>
            <a:endParaRPr lang="en-GB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/>
              <a:t>L.O.</a:t>
            </a:r>
          </a:p>
          <a:p>
            <a:endParaRPr lang="en-GB" sz="3600" b="1" dirty="0"/>
          </a:p>
          <a:p>
            <a:r>
              <a:rPr lang="en-GB" sz="3600" b="1" dirty="0" smtClean="0"/>
              <a:t>Explore the </a:t>
            </a:r>
            <a:r>
              <a:rPr lang="en-GB" sz="3600" b="1" dirty="0" smtClean="0">
                <a:solidFill>
                  <a:srgbClr val="FF0000"/>
                </a:solidFill>
              </a:rPr>
              <a:t>conventions</a:t>
            </a:r>
            <a:r>
              <a:rPr lang="en-GB" sz="3600" b="1" dirty="0" smtClean="0"/>
              <a:t> of dystopian fiction.</a:t>
            </a:r>
          </a:p>
          <a:p>
            <a:endParaRPr lang="en-GB" sz="3600" b="1" dirty="0" smtClean="0"/>
          </a:p>
          <a:p>
            <a:endParaRPr lang="en-GB" sz="3600" b="1" dirty="0"/>
          </a:p>
          <a:p>
            <a:r>
              <a:rPr lang="en-GB" sz="3600" b="1" dirty="0" smtClean="0"/>
              <a:t>S.C. - Can you: </a:t>
            </a:r>
          </a:p>
          <a:p>
            <a:endParaRPr lang="en-GB" sz="3600" b="1" dirty="0" smtClean="0"/>
          </a:p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 identify the features of dystopian worlds?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 explain what dystopian society is like?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 smtClean="0"/>
              <a:t> describe a typical dystopian protagonist?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9" y="188640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 are going to watch some trailers for dystopian films.</a:t>
            </a:r>
          </a:p>
          <a:p>
            <a:endParaRPr lang="en-GB" sz="2400" dirty="0"/>
          </a:p>
          <a:p>
            <a:r>
              <a:rPr lang="en-GB" sz="2400" dirty="0" smtClean="0"/>
              <a:t>Whilst you are watching, make some notes on what you think the key conventions of dystopian fiction are.</a:t>
            </a:r>
            <a:endParaRPr lang="en-GB" sz="2400" dirty="0"/>
          </a:p>
        </p:txBody>
      </p:sp>
      <p:sp>
        <p:nvSpPr>
          <p:cNvPr id="3" name="Oval 2"/>
          <p:cNvSpPr/>
          <p:nvPr/>
        </p:nvSpPr>
        <p:spPr>
          <a:xfrm>
            <a:off x="5508104" y="5229200"/>
            <a:ext cx="2376264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Dystopian Fiction</a:t>
            </a:r>
            <a:endParaRPr lang="en-GB" sz="2400" dirty="0"/>
          </a:p>
        </p:txBody>
      </p:sp>
      <p:cxnSp>
        <p:nvCxnSpPr>
          <p:cNvPr id="5" name="Straight Connector 4"/>
          <p:cNvCxnSpPr>
            <a:stCxn id="3" idx="7"/>
            <a:endCxn id="13" idx="2"/>
          </p:cNvCxnSpPr>
          <p:nvPr/>
        </p:nvCxnSpPr>
        <p:spPr>
          <a:xfrm rot="5400000" flipH="1" flipV="1">
            <a:off x="7659586" y="4961971"/>
            <a:ext cx="277927" cy="524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5"/>
            <a:endCxn id="15" idx="0"/>
          </p:cNvCxnSpPr>
          <p:nvPr/>
        </p:nvCxnSpPr>
        <p:spPr>
          <a:xfrm rot="16200000" flipH="1">
            <a:off x="7799289" y="5746771"/>
            <a:ext cx="227623" cy="753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14" idx="0"/>
          </p:cNvCxnSpPr>
          <p:nvPr/>
        </p:nvCxnSpPr>
        <p:spPr>
          <a:xfrm rot="5400000">
            <a:off x="5386825" y="5768036"/>
            <a:ext cx="227623" cy="71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1"/>
            <a:endCxn id="12" idx="2"/>
          </p:cNvCxnSpPr>
          <p:nvPr/>
        </p:nvCxnSpPr>
        <p:spPr>
          <a:xfrm rot="16200000" flipV="1">
            <a:off x="5374766" y="4881777"/>
            <a:ext cx="412651" cy="550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6016" y="458112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Characters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96336" y="4715852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Settings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716016" y="6237312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Society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668344" y="6237312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Technology</a:t>
            </a:r>
            <a:endParaRPr lang="en-GB" dirty="0"/>
          </a:p>
        </p:txBody>
      </p:sp>
      <p:pic>
        <p:nvPicPr>
          <p:cNvPr id="5122" name="Picture 2" descr="http://storiesbywilliams.files.wordpress.com/2012/03/metropolis-01.jpg"/>
          <p:cNvPicPr>
            <a:picLocks noChangeAspect="1" noChangeArrowheads="1"/>
          </p:cNvPicPr>
          <p:nvPr/>
        </p:nvPicPr>
        <p:blipFill>
          <a:blip r:embed="rId2"/>
          <a:srcRect r="29483"/>
          <a:stretch>
            <a:fillRect/>
          </a:stretch>
        </p:blipFill>
        <p:spPr bwMode="auto">
          <a:xfrm>
            <a:off x="0" y="1988840"/>
            <a:ext cx="4576089" cy="4869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threatqualitypress.files.wordpress.com/2010/08/dyst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-27384"/>
            <a:ext cx="9120905" cy="486916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50276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Now, read through the plot summaries of the dystopian novels in your groups.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Can you add any more to your </a:t>
            </a:r>
            <a:r>
              <a:rPr lang="en-GB" sz="2400" dirty="0" err="1" smtClean="0"/>
              <a:t>mindmaps</a:t>
            </a:r>
            <a:r>
              <a:rPr lang="en-GB" sz="2400" dirty="0" smtClean="0"/>
              <a:t> about dystopian fiction?</a:t>
            </a: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2111"/>
            <a:ext cx="88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What are the key conventions of Dystopian Fiction?</a:t>
            </a:r>
          </a:p>
          <a:p>
            <a:pPr algn="ctr"/>
            <a:endParaRPr lang="en-GB" sz="2800" dirty="0"/>
          </a:p>
          <a:p>
            <a:r>
              <a:rPr lang="en-GB" sz="2800" dirty="0" smtClean="0"/>
              <a:t>Your challenge is to use the information you have gathered to write a summary of the key conventions of the genre – in no more than 100 words. </a:t>
            </a:r>
            <a:endParaRPr lang="en-GB" sz="2800" dirty="0"/>
          </a:p>
        </p:txBody>
      </p:sp>
      <p:pic>
        <p:nvPicPr>
          <p:cNvPr id="3" name="Picture 2" descr="http://threatqualitypress.files.wordpress.com/2010/08/dystop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2314011"/>
            <a:ext cx="8784976" cy="4427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44624"/>
            <a:ext cx="9108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Characteristics </a:t>
            </a:r>
            <a:r>
              <a:rPr lang="en-GB" sz="2000" b="1" dirty="0"/>
              <a:t>of a Dystopian Society </a:t>
            </a:r>
            <a:endParaRPr lang="en-GB" sz="2000" b="1" dirty="0" smtClean="0"/>
          </a:p>
          <a:p>
            <a:endParaRPr lang="en-GB" sz="2000" b="1" dirty="0"/>
          </a:p>
          <a:p>
            <a:r>
              <a:rPr lang="en-GB" sz="2000" dirty="0"/>
              <a:t>• Propaganda is used to control the citizens of society. </a:t>
            </a:r>
          </a:p>
          <a:p>
            <a:r>
              <a:rPr lang="en-GB" sz="2000" dirty="0"/>
              <a:t>• Information, independent </a:t>
            </a:r>
            <a:r>
              <a:rPr lang="en-GB" sz="2000" dirty="0" smtClean="0"/>
              <a:t>thought </a:t>
            </a:r>
            <a:r>
              <a:rPr lang="en-GB" sz="2000" dirty="0"/>
              <a:t>and freedom are restricted. </a:t>
            </a:r>
          </a:p>
          <a:p>
            <a:r>
              <a:rPr lang="en-GB" sz="2000" dirty="0"/>
              <a:t>• A </a:t>
            </a:r>
            <a:r>
              <a:rPr lang="en-GB" sz="2000" dirty="0" smtClean="0"/>
              <a:t>leader/concept </a:t>
            </a:r>
            <a:r>
              <a:rPr lang="en-GB" sz="2000" dirty="0"/>
              <a:t>is worshipped by the citizens of the society. </a:t>
            </a:r>
          </a:p>
          <a:p>
            <a:r>
              <a:rPr lang="en-GB" sz="2000" dirty="0"/>
              <a:t>• Citizens are perceived to be under constant surveillance. </a:t>
            </a:r>
          </a:p>
          <a:p>
            <a:r>
              <a:rPr lang="en-GB" sz="2000" dirty="0"/>
              <a:t>• Citizens have a fear of the outside world. </a:t>
            </a:r>
          </a:p>
          <a:p>
            <a:r>
              <a:rPr lang="en-GB" sz="2000" dirty="0"/>
              <a:t>• Citizens live in a dehumanized state. </a:t>
            </a:r>
          </a:p>
          <a:p>
            <a:r>
              <a:rPr lang="en-GB" sz="2000" dirty="0"/>
              <a:t>• The natural world is banished and distrusted. </a:t>
            </a:r>
          </a:p>
          <a:p>
            <a:r>
              <a:rPr lang="en-GB" sz="2000" dirty="0"/>
              <a:t>• Citizens conform to uniform expectations. Individuality and dissent are bad. </a:t>
            </a:r>
          </a:p>
          <a:p>
            <a:r>
              <a:rPr lang="en-GB" sz="2000" dirty="0"/>
              <a:t>• The society is an illusion of a perfect utopian world. </a:t>
            </a:r>
            <a:endParaRPr lang="en-GB" sz="2000" dirty="0" smtClean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 </a:t>
            </a:r>
            <a:r>
              <a:rPr lang="en-GB" sz="2000" b="1" dirty="0"/>
              <a:t>The Dystopian Protagonist </a:t>
            </a:r>
          </a:p>
          <a:p>
            <a:r>
              <a:rPr lang="en-GB" sz="2000" dirty="0"/>
              <a:t>• often feels trapped and is struggling to escape. </a:t>
            </a:r>
          </a:p>
          <a:p>
            <a:r>
              <a:rPr lang="en-GB" sz="2000" dirty="0"/>
              <a:t>• questions the existing social and political systems. </a:t>
            </a:r>
          </a:p>
          <a:p>
            <a:r>
              <a:rPr lang="en-GB" sz="2000" dirty="0"/>
              <a:t>• believes or feels that something is terribly wrong with the society in which he or she lives.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5301208"/>
            <a:ext cx="8064896" cy="1446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400" dirty="0" smtClean="0"/>
              <a:t>How many of these key points did you manage to cover?</a:t>
            </a:r>
            <a:endParaRPr lang="en-GB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345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greens13</dc:creator>
  <cp:lastModifiedBy>greens13</cp:lastModifiedBy>
  <cp:revision>4</cp:revision>
  <dcterms:created xsi:type="dcterms:W3CDTF">2012-07-05T13:53:48Z</dcterms:created>
  <dcterms:modified xsi:type="dcterms:W3CDTF">2012-07-05T14:21:26Z</dcterms:modified>
</cp:coreProperties>
</file>