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6" r:id="rId4"/>
    <p:sldId id="259" r:id="rId5"/>
    <p:sldId id="260" r:id="rId6"/>
    <p:sldId id="261" r:id="rId7"/>
    <p:sldId id="264" r:id="rId8"/>
    <p:sldId id="262" r:id="rId9"/>
    <p:sldId id="265"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582"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305E799-0826-494E-B5A2-A104369F1826}" type="datetimeFigureOut">
              <a:rPr lang="en-GB" smtClean="0"/>
              <a:pPr/>
              <a:t>07/09/2012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2F6574-4CD8-4ECC-B422-E7D0AEDEDB99}"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305E799-0826-494E-B5A2-A104369F1826}" type="datetimeFigureOut">
              <a:rPr lang="en-GB" smtClean="0"/>
              <a:pPr/>
              <a:t>07/09/2012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2F6574-4CD8-4ECC-B422-E7D0AEDEDB99}"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305E799-0826-494E-B5A2-A104369F1826}" type="datetimeFigureOut">
              <a:rPr lang="en-GB" smtClean="0"/>
              <a:pPr/>
              <a:t>07/09/2012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2F6574-4CD8-4ECC-B422-E7D0AEDEDB99}"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305E799-0826-494E-B5A2-A104369F1826}" type="datetimeFigureOut">
              <a:rPr lang="en-GB" smtClean="0"/>
              <a:pPr/>
              <a:t>07/09/2012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2F6574-4CD8-4ECC-B422-E7D0AEDEDB99}"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05E799-0826-494E-B5A2-A104369F1826}" type="datetimeFigureOut">
              <a:rPr lang="en-GB" smtClean="0"/>
              <a:pPr/>
              <a:t>07/09/2012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2F6574-4CD8-4ECC-B422-E7D0AEDEDB99}"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305E799-0826-494E-B5A2-A104369F1826}" type="datetimeFigureOut">
              <a:rPr lang="en-GB" smtClean="0"/>
              <a:pPr/>
              <a:t>07/09/2012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2F6574-4CD8-4ECC-B422-E7D0AEDEDB99}"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305E799-0826-494E-B5A2-A104369F1826}" type="datetimeFigureOut">
              <a:rPr lang="en-GB" smtClean="0"/>
              <a:pPr/>
              <a:t>07/09/2012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72F6574-4CD8-4ECC-B422-E7D0AEDEDB99}"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305E799-0826-494E-B5A2-A104369F1826}" type="datetimeFigureOut">
              <a:rPr lang="en-GB" smtClean="0"/>
              <a:pPr/>
              <a:t>07/09/2012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72F6574-4CD8-4ECC-B422-E7D0AEDEDB99}"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05E799-0826-494E-B5A2-A104369F1826}" type="datetimeFigureOut">
              <a:rPr lang="en-GB" smtClean="0"/>
              <a:pPr/>
              <a:t>07/09/2012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72F6574-4CD8-4ECC-B422-E7D0AEDEDB99}"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05E799-0826-494E-B5A2-A104369F1826}" type="datetimeFigureOut">
              <a:rPr lang="en-GB" smtClean="0"/>
              <a:pPr/>
              <a:t>07/09/2012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2F6574-4CD8-4ECC-B422-E7D0AEDEDB99}"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05E799-0826-494E-B5A2-A104369F1826}" type="datetimeFigureOut">
              <a:rPr lang="en-GB" smtClean="0"/>
              <a:pPr/>
              <a:t>07/09/2012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2F6574-4CD8-4ECC-B422-E7D0AEDEDB99}"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05E799-0826-494E-B5A2-A104369F1826}" type="datetimeFigureOut">
              <a:rPr lang="en-GB" smtClean="0"/>
              <a:pPr/>
              <a:t>07/09/2012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2F6574-4CD8-4ECC-B422-E7D0AEDEDB99}"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www.myhungergames.com/wp-content/uploads/2012/03/district12.jpg"/>
          <p:cNvPicPr>
            <a:picLocks noChangeAspect="1" noChangeArrowheads="1"/>
          </p:cNvPicPr>
          <p:nvPr/>
        </p:nvPicPr>
        <p:blipFill>
          <a:blip r:embed="rId2"/>
          <a:srcRect/>
          <a:stretch>
            <a:fillRect/>
          </a:stretch>
        </p:blipFill>
        <p:spPr bwMode="auto">
          <a:xfrm>
            <a:off x="0" y="0"/>
            <a:ext cx="9177215" cy="5877272"/>
          </a:xfrm>
          <a:prstGeom prst="rect">
            <a:avLst/>
          </a:prstGeom>
          <a:noFill/>
        </p:spPr>
      </p:pic>
      <p:sp>
        <p:nvSpPr>
          <p:cNvPr id="3" name="TextBox 2"/>
          <p:cNvSpPr txBox="1"/>
          <p:nvPr/>
        </p:nvSpPr>
        <p:spPr>
          <a:xfrm>
            <a:off x="0" y="5971927"/>
            <a:ext cx="9144000" cy="769441"/>
          </a:xfrm>
          <a:prstGeom prst="rect">
            <a:avLst/>
          </a:prstGeom>
          <a:noFill/>
        </p:spPr>
        <p:txBody>
          <a:bodyPr wrap="square" rtlCol="0">
            <a:spAutoFit/>
          </a:bodyPr>
          <a:lstStyle/>
          <a:p>
            <a:pPr algn="ctr"/>
            <a:r>
              <a:rPr lang="en-GB" sz="4400" dirty="0" smtClean="0"/>
              <a:t>What is it like to live here?</a:t>
            </a:r>
            <a:endParaRPr lang="en-GB"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www.myhungergames.com/wp-content/uploads/2012/03/district12.jpg"/>
          <p:cNvPicPr>
            <a:picLocks noChangeAspect="1" noChangeArrowheads="1"/>
          </p:cNvPicPr>
          <p:nvPr/>
        </p:nvPicPr>
        <p:blipFill>
          <a:blip r:embed="rId2"/>
          <a:srcRect/>
          <a:stretch>
            <a:fillRect/>
          </a:stretch>
        </p:blipFill>
        <p:spPr bwMode="auto">
          <a:xfrm>
            <a:off x="0" y="0"/>
            <a:ext cx="9177215" cy="5877272"/>
          </a:xfrm>
          <a:prstGeom prst="rect">
            <a:avLst/>
          </a:prstGeom>
          <a:noFill/>
        </p:spPr>
      </p:pic>
      <p:sp>
        <p:nvSpPr>
          <p:cNvPr id="3" name="TextBox 2"/>
          <p:cNvSpPr txBox="1"/>
          <p:nvPr/>
        </p:nvSpPr>
        <p:spPr>
          <a:xfrm>
            <a:off x="0" y="5971927"/>
            <a:ext cx="9144000" cy="769441"/>
          </a:xfrm>
          <a:prstGeom prst="rect">
            <a:avLst/>
          </a:prstGeom>
          <a:noFill/>
        </p:spPr>
        <p:txBody>
          <a:bodyPr wrap="square" rtlCol="0">
            <a:spAutoFit/>
          </a:bodyPr>
          <a:lstStyle/>
          <a:p>
            <a:pPr algn="ctr"/>
            <a:r>
              <a:rPr lang="en-GB" sz="4400" dirty="0" smtClean="0"/>
              <a:t>What is it like to live here?</a:t>
            </a:r>
            <a:endParaRPr lang="en-GB" sz="4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352928" cy="5509200"/>
          </a:xfrm>
          <a:prstGeom prst="rect">
            <a:avLst/>
          </a:prstGeom>
          <a:noFill/>
        </p:spPr>
        <p:txBody>
          <a:bodyPr wrap="square" rtlCol="0">
            <a:spAutoFit/>
          </a:bodyPr>
          <a:lstStyle/>
          <a:p>
            <a:r>
              <a:rPr lang="en-GB" sz="3200" b="1" dirty="0" smtClean="0"/>
              <a:t>L.O.</a:t>
            </a:r>
          </a:p>
          <a:p>
            <a:endParaRPr lang="en-GB" sz="3200" dirty="0"/>
          </a:p>
          <a:p>
            <a:r>
              <a:rPr lang="en-GB" sz="3200" dirty="0" smtClean="0"/>
              <a:t>Select key information from a text to support inference </a:t>
            </a:r>
            <a:r>
              <a:rPr lang="en-GB" sz="3200" b="1" dirty="0" smtClean="0">
                <a:solidFill>
                  <a:srgbClr val="FF0000"/>
                </a:solidFill>
              </a:rPr>
              <a:t>(AF2/AF3)</a:t>
            </a:r>
          </a:p>
          <a:p>
            <a:endParaRPr lang="en-GB" sz="3200" dirty="0"/>
          </a:p>
          <a:p>
            <a:endParaRPr lang="en-GB" sz="3200" dirty="0" smtClean="0"/>
          </a:p>
          <a:p>
            <a:r>
              <a:rPr lang="en-GB" sz="3200" b="1" dirty="0" smtClean="0"/>
              <a:t>S.C.</a:t>
            </a:r>
          </a:p>
          <a:p>
            <a:endParaRPr lang="en-GB" sz="3200" dirty="0"/>
          </a:p>
          <a:p>
            <a:r>
              <a:rPr lang="en-GB" sz="3200" dirty="0" smtClean="0"/>
              <a:t>6b – All the key points are covered</a:t>
            </a:r>
          </a:p>
          <a:p>
            <a:r>
              <a:rPr lang="en-GB" sz="3200" dirty="0" smtClean="0"/>
              <a:t>6a – Explore different layers of meaning</a:t>
            </a:r>
          </a:p>
          <a:p>
            <a:r>
              <a:rPr lang="en-GB" sz="3200" dirty="0" smtClean="0"/>
              <a:t>7 – Insightful and precise use of quotes</a:t>
            </a:r>
            <a:endParaRPr lang="en-GB" sz="3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www.feistees.com/wp-content/uploads/2012/01/dst12.jpg"/>
          <p:cNvPicPr>
            <a:picLocks noChangeAspect="1" noChangeArrowheads="1"/>
          </p:cNvPicPr>
          <p:nvPr/>
        </p:nvPicPr>
        <p:blipFill>
          <a:blip r:embed="rId2"/>
          <a:srcRect/>
          <a:stretch>
            <a:fillRect/>
          </a:stretch>
        </p:blipFill>
        <p:spPr bwMode="auto">
          <a:xfrm>
            <a:off x="4572000" y="332655"/>
            <a:ext cx="4202038" cy="3521261"/>
          </a:xfrm>
          <a:prstGeom prst="rect">
            <a:avLst/>
          </a:prstGeom>
          <a:noFill/>
        </p:spPr>
      </p:pic>
      <p:sp>
        <p:nvSpPr>
          <p:cNvPr id="5" name="TextBox 4"/>
          <p:cNvSpPr txBox="1"/>
          <p:nvPr/>
        </p:nvSpPr>
        <p:spPr>
          <a:xfrm>
            <a:off x="107504" y="379685"/>
            <a:ext cx="4176464" cy="6001643"/>
          </a:xfrm>
          <a:prstGeom prst="rect">
            <a:avLst/>
          </a:prstGeom>
          <a:noFill/>
        </p:spPr>
        <p:txBody>
          <a:bodyPr wrap="square" rtlCol="0">
            <a:spAutoFit/>
          </a:bodyPr>
          <a:lstStyle/>
          <a:p>
            <a:r>
              <a:rPr lang="en-GB" sz="3200" b="1" dirty="0" smtClean="0">
                <a:solidFill>
                  <a:srgbClr val="FF0000"/>
                </a:solidFill>
              </a:rPr>
              <a:t>Read Chapter 1 and 2.</a:t>
            </a:r>
          </a:p>
          <a:p>
            <a:endParaRPr lang="en-GB" sz="3200" dirty="0"/>
          </a:p>
          <a:p>
            <a:pPr>
              <a:buFont typeface="Arial" pitchFamily="34" charset="0"/>
              <a:buChar char="•"/>
            </a:pPr>
            <a:r>
              <a:rPr lang="en-GB" sz="3200" dirty="0" smtClean="0"/>
              <a:t> What do we learn about District 12?</a:t>
            </a:r>
          </a:p>
          <a:p>
            <a:pPr>
              <a:buFont typeface="Arial" pitchFamily="34" charset="0"/>
              <a:buChar char="•"/>
            </a:pPr>
            <a:endParaRPr lang="en-GB" sz="3200" dirty="0"/>
          </a:p>
          <a:p>
            <a:pPr>
              <a:buFont typeface="Arial" pitchFamily="34" charset="0"/>
              <a:buChar char="•"/>
            </a:pPr>
            <a:r>
              <a:rPr lang="en-GB" sz="3200" dirty="0" smtClean="0"/>
              <a:t> What are the people like?</a:t>
            </a:r>
          </a:p>
          <a:p>
            <a:pPr>
              <a:buFont typeface="Arial" pitchFamily="34" charset="0"/>
              <a:buChar char="•"/>
            </a:pPr>
            <a:endParaRPr lang="en-GB" sz="3200" dirty="0"/>
          </a:p>
          <a:p>
            <a:pPr>
              <a:buFont typeface="Arial" pitchFamily="34" charset="0"/>
              <a:buChar char="•"/>
            </a:pPr>
            <a:r>
              <a:rPr lang="en-GB" sz="3200" dirty="0" smtClean="0"/>
              <a:t> What is the environment like?</a:t>
            </a:r>
          </a:p>
          <a:p>
            <a:pPr>
              <a:buFont typeface="Arial" pitchFamily="34" charset="0"/>
              <a:buChar char="•"/>
            </a:pPr>
            <a:endParaRPr lang="en-GB" sz="3200" dirty="0"/>
          </a:p>
          <a:p>
            <a:pPr>
              <a:buFont typeface="Arial" pitchFamily="34" charset="0"/>
              <a:buChar char="•"/>
            </a:pPr>
            <a:r>
              <a:rPr lang="en-GB" sz="3200" dirty="0" smtClean="0"/>
              <a:t> What is society like?</a:t>
            </a:r>
            <a:endParaRPr lang="en-GB" sz="3200" dirty="0"/>
          </a:p>
        </p:txBody>
      </p:sp>
      <p:sp>
        <p:nvSpPr>
          <p:cNvPr id="6" name="TextBox 5"/>
          <p:cNvSpPr txBox="1"/>
          <p:nvPr/>
        </p:nvSpPr>
        <p:spPr>
          <a:xfrm>
            <a:off x="4283968" y="4293096"/>
            <a:ext cx="4608512" cy="2062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sz="3200" dirty="0" smtClean="0"/>
              <a:t>Extension Task – How important do you think District 12 is in the wider society of </a:t>
            </a:r>
            <a:r>
              <a:rPr lang="en-GB" sz="3200" dirty="0" err="1" smtClean="0"/>
              <a:t>Panem</a:t>
            </a:r>
            <a:r>
              <a:rPr lang="en-GB" sz="3200" dirty="0" smtClean="0"/>
              <a:t>?</a:t>
            </a:r>
            <a:endParaRPr lang="en-GB"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www.feistees.com/wp-content/uploads/2012/01/dst12.jpg"/>
          <p:cNvPicPr>
            <a:picLocks noChangeAspect="1" noChangeArrowheads="1"/>
          </p:cNvPicPr>
          <p:nvPr/>
        </p:nvPicPr>
        <p:blipFill>
          <a:blip r:embed="rId2"/>
          <a:srcRect/>
          <a:stretch>
            <a:fillRect/>
          </a:stretch>
        </p:blipFill>
        <p:spPr bwMode="auto">
          <a:xfrm>
            <a:off x="3491880" y="2276872"/>
            <a:ext cx="1969790" cy="1650662"/>
          </a:xfrm>
          <a:prstGeom prst="rect">
            <a:avLst/>
          </a:prstGeom>
          <a:noFill/>
        </p:spPr>
      </p:pic>
      <p:cxnSp>
        <p:nvCxnSpPr>
          <p:cNvPr id="8" name="Straight Connector 7"/>
          <p:cNvCxnSpPr/>
          <p:nvPr/>
        </p:nvCxnSpPr>
        <p:spPr>
          <a:xfrm rot="5400000" flipH="1" flipV="1">
            <a:off x="5256076" y="1736812"/>
            <a:ext cx="576064" cy="504056"/>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rot="16200000" flipV="1">
            <a:off x="3095836" y="1736812"/>
            <a:ext cx="576064" cy="504056"/>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11266" idx="2"/>
          </p:cNvCxnSpPr>
          <p:nvPr/>
        </p:nvCxnSpPr>
        <p:spPr>
          <a:xfrm rot="16200000" flipH="1">
            <a:off x="4161586" y="4242722"/>
            <a:ext cx="653594" cy="23217"/>
          </a:xfrm>
          <a:prstGeom prst="line">
            <a:avLst/>
          </a:prstGeom>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5724128" y="1340768"/>
            <a:ext cx="1412374" cy="369332"/>
          </a:xfrm>
          <a:prstGeom prst="rect">
            <a:avLst/>
          </a:prstGeom>
          <a:noFill/>
        </p:spPr>
        <p:txBody>
          <a:bodyPr wrap="none" rtlCol="0">
            <a:spAutoFit/>
          </a:bodyPr>
          <a:lstStyle/>
          <a:p>
            <a:r>
              <a:rPr lang="en-GB" b="1" dirty="0" smtClean="0"/>
              <a:t>Environment</a:t>
            </a:r>
            <a:endParaRPr lang="en-GB" b="1" dirty="0"/>
          </a:p>
        </p:txBody>
      </p:sp>
      <p:sp>
        <p:nvSpPr>
          <p:cNvPr id="14" name="TextBox 13"/>
          <p:cNvSpPr txBox="1"/>
          <p:nvPr/>
        </p:nvSpPr>
        <p:spPr>
          <a:xfrm>
            <a:off x="2555776" y="1340768"/>
            <a:ext cx="838178" cy="369332"/>
          </a:xfrm>
          <a:prstGeom prst="rect">
            <a:avLst/>
          </a:prstGeom>
          <a:noFill/>
        </p:spPr>
        <p:txBody>
          <a:bodyPr wrap="none" rtlCol="0">
            <a:spAutoFit/>
          </a:bodyPr>
          <a:lstStyle/>
          <a:p>
            <a:r>
              <a:rPr lang="en-GB" b="1" dirty="0" smtClean="0"/>
              <a:t>People</a:t>
            </a:r>
            <a:endParaRPr lang="en-GB" b="1" dirty="0"/>
          </a:p>
        </p:txBody>
      </p:sp>
      <p:sp>
        <p:nvSpPr>
          <p:cNvPr id="15" name="TextBox 14"/>
          <p:cNvSpPr txBox="1"/>
          <p:nvPr/>
        </p:nvSpPr>
        <p:spPr>
          <a:xfrm>
            <a:off x="4067944" y="4509120"/>
            <a:ext cx="872355" cy="369332"/>
          </a:xfrm>
          <a:prstGeom prst="rect">
            <a:avLst/>
          </a:prstGeom>
          <a:noFill/>
        </p:spPr>
        <p:txBody>
          <a:bodyPr wrap="none" rtlCol="0">
            <a:spAutoFit/>
          </a:bodyPr>
          <a:lstStyle/>
          <a:p>
            <a:r>
              <a:rPr lang="en-GB" b="1" dirty="0" smtClean="0"/>
              <a:t>Society</a:t>
            </a:r>
            <a:endParaRPr lang="en-GB" b="1" dirty="0"/>
          </a:p>
        </p:txBody>
      </p:sp>
      <p:cxnSp>
        <p:nvCxnSpPr>
          <p:cNvPr id="17" name="Straight Connector 16"/>
          <p:cNvCxnSpPr/>
          <p:nvPr/>
        </p:nvCxnSpPr>
        <p:spPr>
          <a:xfrm rot="5400000">
            <a:off x="3887924" y="4833156"/>
            <a:ext cx="360040" cy="288032"/>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2555777" y="5086925"/>
            <a:ext cx="2304256" cy="646331"/>
          </a:xfrm>
          <a:prstGeom prst="rect">
            <a:avLst/>
          </a:prstGeom>
          <a:noFill/>
        </p:spPr>
        <p:txBody>
          <a:bodyPr wrap="square" rtlCol="0">
            <a:spAutoFit/>
          </a:bodyPr>
          <a:lstStyle/>
          <a:p>
            <a:r>
              <a:rPr lang="en-GB" dirty="0" smtClean="0"/>
              <a:t>Split into two sections – “________”</a:t>
            </a:r>
            <a:endParaRPr lang="en-GB" dirty="0"/>
          </a:p>
        </p:txBody>
      </p:sp>
      <p:sp>
        <p:nvSpPr>
          <p:cNvPr id="19" name="TextBox 18"/>
          <p:cNvSpPr txBox="1"/>
          <p:nvPr/>
        </p:nvSpPr>
        <p:spPr>
          <a:xfrm>
            <a:off x="179512" y="5733256"/>
            <a:ext cx="5256584"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sz="2000" dirty="0" smtClean="0"/>
              <a:t>Remember that quotes shouldn’t be any more than 5/6 words!</a:t>
            </a:r>
          </a:p>
          <a:p>
            <a:r>
              <a:rPr lang="en-GB" sz="2000" b="1" i="1" dirty="0" smtClean="0"/>
              <a:t>(Level 7 – Precise use of quotes)</a:t>
            </a:r>
            <a:endParaRPr lang="en-GB" sz="2000" b="1" i="1" dirty="0"/>
          </a:p>
        </p:txBody>
      </p:sp>
      <p:sp>
        <p:nvSpPr>
          <p:cNvPr id="16" name="SMARTPenAnnotation0"/>
          <p:cNvSpPr/>
          <p:nvPr/>
        </p:nvSpPr>
        <p:spPr>
          <a:xfrm>
            <a:off x="1116211" y="662038"/>
            <a:ext cx="62508" cy="329158"/>
          </a:xfrm>
          <a:custGeom>
            <a:avLst/>
            <a:gdLst/>
            <a:ahLst/>
            <a:cxnLst/>
            <a:rect l="0" t="0" r="0" b="0"/>
            <a:pathLst>
              <a:path w="62508" h="329158">
                <a:moveTo>
                  <a:pt x="8929" y="16618"/>
                </a:moveTo>
                <a:lnTo>
                  <a:pt x="4189" y="11877"/>
                </a:lnTo>
                <a:lnTo>
                  <a:pt x="3784" y="10481"/>
                </a:lnTo>
                <a:lnTo>
                  <a:pt x="4507" y="9550"/>
                </a:lnTo>
                <a:lnTo>
                  <a:pt x="5981" y="8929"/>
                </a:lnTo>
                <a:lnTo>
                  <a:pt x="5972" y="8516"/>
                </a:lnTo>
                <a:lnTo>
                  <a:pt x="4973" y="8240"/>
                </a:lnTo>
                <a:lnTo>
                  <a:pt x="86" y="7698"/>
                </a:lnTo>
                <a:lnTo>
                  <a:pt x="7" y="0"/>
                </a:lnTo>
                <a:lnTo>
                  <a:pt x="0" y="20018"/>
                </a:lnTo>
                <a:lnTo>
                  <a:pt x="992" y="23845"/>
                </a:lnTo>
                <a:lnTo>
                  <a:pt x="2645" y="28381"/>
                </a:lnTo>
                <a:lnTo>
                  <a:pt x="4740" y="33390"/>
                </a:lnTo>
                <a:lnTo>
                  <a:pt x="6136" y="38713"/>
                </a:lnTo>
                <a:lnTo>
                  <a:pt x="7067" y="44246"/>
                </a:lnTo>
                <a:lnTo>
                  <a:pt x="7688" y="49920"/>
                </a:lnTo>
                <a:lnTo>
                  <a:pt x="8102" y="55686"/>
                </a:lnTo>
                <a:lnTo>
                  <a:pt x="8378" y="61515"/>
                </a:lnTo>
                <a:lnTo>
                  <a:pt x="8766" y="76553"/>
                </a:lnTo>
                <a:lnTo>
                  <a:pt x="8820" y="80387"/>
                </a:lnTo>
                <a:lnTo>
                  <a:pt x="9849" y="85920"/>
                </a:lnTo>
                <a:lnTo>
                  <a:pt x="11527" y="92585"/>
                </a:lnTo>
                <a:lnTo>
                  <a:pt x="13637" y="100005"/>
                </a:lnTo>
                <a:lnTo>
                  <a:pt x="16037" y="106936"/>
                </a:lnTo>
                <a:lnTo>
                  <a:pt x="18628" y="113541"/>
                </a:lnTo>
                <a:lnTo>
                  <a:pt x="21348" y="119928"/>
                </a:lnTo>
                <a:lnTo>
                  <a:pt x="23162" y="127163"/>
                </a:lnTo>
                <a:lnTo>
                  <a:pt x="24371" y="134963"/>
                </a:lnTo>
                <a:lnTo>
                  <a:pt x="25177" y="143140"/>
                </a:lnTo>
                <a:lnTo>
                  <a:pt x="26706" y="151567"/>
                </a:lnTo>
                <a:lnTo>
                  <a:pt x="28718" y="160162"/>
                </a:lnTo>
                <a:lnTo>
                  <a:pt x="31051" y="168869"/>
                </a:lnTo>
                <a:lnTo>
                  <a:pt x="32607" y="176657"/>
                </a:lnTo>
                <a:lnTo>
                  <a:pt x="33644" y="183834"/>
                </a:lnTo>
                <a:lnTo>
                  <a:pt x="34335" y="190603"/>
                </a:lnTo>
                <a:lnTo>
                  <a:pt x="35789" y="198093"/>
                </a:lnTo>
                <a:lnTo>
                  <a:pt x="37749" y="206062"/>
                </a:lnTo>
                <a:lnTo>
                  <a:pt x="40049" y="214351"/>
                </a:lnTo>
                <a:lnTo>
                  <a:pt x="41582" y="221862"/>
                </a:lnTo>
                <a:lnTo>
                  <a:pt x="42604" y="228854"/>
                </a:lnTo>
                <a:lnTo>
                  <a:pt x="43285" y="235499"/>
                </a:lnTo>
                <a:lnTo>
                  <a:pt x="44732" y="241913"/>
                </a:lnTo>
                <a:lnTo>
                  <a:pt x="46688" y="248174"/>
                </a:lnTo>
                <a:lnTo>
                  <a:pt x="48985" y="254333"/>
                </a:lnTo>
                <a:lnTo>
                  <a:pt x="50516" y="260422"/>
                </a:lnTo>
                <a:lnTo>
                  <a:pt x="51536" y="266467"/>
                </a:lnTo>
                <a:lnTo>
                  <a:pt x="52217" y="272481"/>
                </a:lnTo>
                <a:lnTo>
                  <a:pt x="52670" y="278474"/>
                </a:lnTo>
                <a:lnTo>
                  <a:pt x="52973" y="284454"/>
                </a:lnTo>
                <a:lnTo>
                  <a:pt x="53398" y="299706"/>
                </a:lnTo>
                <a:lnTo>
                  <a:pt x="53458" y="303570"/>
                </a:lnTo>
                <a:lnTo>
                  <a:pt x="54490" y="307138"/>
                </a:lnTo>
                <a:lnTo>
                  <a:pt x="56170" y="310509"/>
                </a:lnTo>
                <a:lnTo>
                  <a:pt x="58283" y="313748"/>
                </a:lnTo>
                <a:lnTo>
                  <a:pt x="59691" y="316900"/>
                </a:lnTo>
                <a:lnTo>
                  <a:pt x="61256" y="323048"/>
                </a:lnTo>
                <a:lnTo>
                  <a:pt x="62507" y="329157"/>
                </a:lnTo>
              </a:path>
            </a:pathLst>
          </a:custGeom>
          <a:ln w="38100"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SMARTPenAnnotation1"/>
          <p:cNvSpPr/>
          <p:nvPr/>
        </p:nvSpPr>
        <p:spPr>
          <a:xfrm>
            <a:off x="1026914" y="558026"/>
            <a:ext cx="232014" cy="379592"/>
          </a:xfrm>
          <a:custGeom>
            <a:avLst/>
            <a:gdLst/>
            <a:ahLst/>
            <a:cxnLst/>
            <a:rect l="0" t="0" r="0" b="0"/>
            <a:pathLst>
              <a:path w="232014" h="379592">
                <a:moveTo>
                  <a:pt x="0" y="120630"/>
                </a:moveTo>
                <a:lnTo>
                  <a:pt x="0" y="77180"/>
                </a:lnTo>
                <a:lnTo>
                  <a:pt x="992" y="72812"/>
                </a:lnTo>
                <a:lnTo>
                  <a:pt x="4740" y="65312"/>
                </a:lnTo>
                <a:lnTo>
                  <a:pt x="9713" y="56026"/>
                </a:lnTo>
                <a:lnTo>
                  <a:pt x="12428" y="50772"/>
                </a:lnTo>
                <a:lnTo>
                  <a:pt x="16223" y="46276"/>
                </a:lnTo>
                <a:lnTo>
                  <a:pt x="20737" y="42287"/>
                </a:lnTo>
                <a:lnTo>
                  <a:pt x="25731" y="38636"/>
                </a:lnTo>
                <a:lnTo>
                  <a:pt x="30052" y="35209"/>
                </a:lnTo>
                <a:lnTo>
                  <a:pt x="33925" y="31933"/>
                </a:lnTo>
                <a:lnTo>
                  <a:pt x="37500" y="28756"/>
                </a:lnTo>
                <a:lnTo>
                  <a:pt x="46763" y="19935"/>
                </a:lnTo>
                <a:lnTo>
                  <a:pt x="52011" y="14805"/>
                </a:lnTo>
                <a:lnTo>
                  <a:pt x="57494" y="11384"/>
                </a:lnTo>
                <a:lnTo>
                  <a:pt x="63134" y="9104"/>
                </a:lnTo>
                <a:lnTo>
                  <a:pt x="68878" y="7584"/>
                </a:lnTo>
                <a:lnTo>
                  <a:pt x="74692" y="5578"/>
                </a:lnTo>
                <a:lnTo>
                  <a:pt x="80552" y="3249"/>
                </a:lnTo>
                <a:lnTo>
                  <a:pt x="86444" y="704"/>
                </a:lnTo>
                <a:lnTo>
                  <a:pt x="92356" y="0"/>
                </a:lnTo>
                <a:lnTo>
                  <a:pt x="98281" y="522"/>
                </a:lnTo>
                <a:lnTo>
                  <a:pt x="104216" y="1863"/>
                </a:lnTo>
                <a:lnTo>
                  <a:pt x="110157" y="2756"/>
                </a:lnTo>
                <a:lnTo>
                  <a:pt x="116102" y="3352"/>
                </a:lnTo>
                <a:lnTo>
                  <a:pt x="122050" y="3749"/>
                </a:lnTo>
                <a:lnTo>
                  <a:pt x="127999" y="5006"/>
                </a:lnTo>
                <a:lnTo>
                  <a:pt x="133950" y="6837"/>
                </a:lnTo>
                <a:lnTo>
                  <a:pt x="139901" y="9049"/>
                </a:lnTo>
                <a:lnTo>
                  <a:pt x="145853" y="12508"/>
                </a:lnTo>
                <a:lnTo>
                  <a:pt x="151806" y="16799"/>
                </a:lnTo>
                <a:lnTo>
                  <a:pt x="157758" y="21643"/>
                </a:lnTo>
                <a:lnTo>
                  <a:pt x="163711" y="25865"/>
                </a:lnTo>
                <a:lnTo>
                  <a:pt x="169664" y="29672"/>
                </a:lnTo>
                <a:lnTo>
                  <a:pt x="175617" y="33202"/>
                </a:lnTo>
                <a:lnTo>
                  <a:pt x="181570" y="37540"/>
                </a:lnTo>
                <a:lnTo>
                  <a:pt x="187523" y="42416"/>
                </a:lnTo>
                <a:lnTo>
                  <a:pt x="198437" y="52134"/>
                </a:lnTo>
                <a:lnTo>
                  <a:pt x="206595" y="59760"/>
                </a:lnTo>
                <a:lnTo>
                  <a:pt x="210160" y="65167"/>
                </a:lnTo>
                <a:lnTo>
                  <a:pt x="213528" y="71748"/>
                </a:lnTo>
                <a:lnTo>
                  <a:pt x="216766" y="79112"/>
                </a:lnTo>
                <a:lnTo>
                  <a:pt x="223009" y="92587"/>
                </a:lnTo>
                <a:lnTo>
                  <a:pt x="226063" y="98958"/>
                </a:lnTo>
                <a:lnTo>
                  <a:pt x="228099" y="106182"/>
                </a:lnTo>
                <a:lnTo>
                  <a:pt x="229457" y="113974"/>
                </a:lnTo>
                <a:lnTo>
                  <a:pt x="230362" y="122146"/>
                </a:lnTo>
                <a:lnTo>
                  <a:pt x="230965" y="130570"/>
                </a:lnTo>
                <a:lnTo>
                  <a:pt x="231367" y="139163"/>
                </a:lnTo>
                <a:lnTo>
                  <a:pt x="231814" y="156648"/>
                </a:lnTo>
                <a:lnTo>
                  <a:pt x="232013" y="174341"/>
                </a:lnTo>
                <a:lnTo>
                  <a:pt x="231073" y="183226"/>
                </a:lnTo>
                <a:lnTo>
                  <a:pt x="229455" y="192126"/>
                </a:lnTo>
                <a:lnTo>
                  <a:pt x="227384" y="201036"/>
                </a:lnTo>
                <a:lnTo>
                  <a:pt x="225011" y="209953"/>
                </a:lnTo>
                <a:lnTo>
                  <a:pt x="219729" y="227798"/>
                </a:lnTo>
                <a:lnTo>
                  <a:pt x="216931" y="235731"/>
                </a:lnTo>
                <a:lnTo>
                  <a:pt x="214074" y="243005"/>
                </a:lnTo>
                <a:lnTo>
                  <a:pt x="211176" y="249838"/>
                </a:lnTo>
                <a:lnTo>
                  <a:pt x="207261" y="257370"/>
                </a:lnTo>
                <a:lnTo>
                  <a:pt x="202666" y="265368"/>
                </a:lnTo>
                <a:lnTo>
                  <a:pt x="197618" y="273677"/>
                </a:lnTo>
                <a:lnTo>
                  <a:pt x="193261" y="281200"/>
                </a:lnTo>
                <a:lnTo>
                  <a:pt x="185774" y="294851"/>
                </a:lnTo>
                <a:lnTo>
                  <a:pt x="181396" y="301269"/>
                </a:lnTo>
                <a:lnTo>
                  <a:pt x="176493" y="307533"/>
                </a:lnTo>
                <a:lnTo>
                  <a:pt x="171240" y="313693"/>
                </a:lnTo>
                <a:lnTo>
                  <a:pt x="165754" y="319784"/>
                </a:lnTo>
                <a:lnTo>
                  <a:pt x="154366" y="331843"/>
                </a:lnTo>
                <a:lnTo>
                  <a:pt x="148551" y="336845"/>
                </a:lnTo>
                <a:lnTo>
                  <a:pt x="142690" y="341172"/>
                </a:lnTo>
                <a:lnTo>
                  <a:pt x="136798" y="345048"/>
                </a:lnTo>
                <a:lnTo>
                  <a:pt x="131879" y="348625"/>
                </a:lnTo>
                <a:lnTo>
                  <a:pt x="127606" y="352001"/>
                </a:lnTo>
                <a:lnTo>
                  <a:pt x="123766" y="355245"/>
                </a:lnTo>
                <a:lnTo>
                  <a:pt x="119222" y="358399"/>
                </a:lnTo>
                <a:lnTo>
                  <a:pt x="114207" y="361494"/>
                </a:lnTo>
                <a:lnTo>
                  <a:pt x="108880" y="364550"/>
                </a:lnTo>
                <a:lnTo>
                  <a:pt x="104337" y="367579"/>
                </a:lnTo>
                <a:lnTo>
                  <a:pt x="100316" y="370591"/>
                </a:lnTo>
                <a:lnTo>
                  <a:pt x="96643" y="373591"/>
                </a:lnTo>
                <a:lnTo>
                  <a:pt x="89915" y="376924"/>
                </a:lnTo>
                <a:lnTo>
                  <a:pt x="80367" y="379591"/>
                </a:lnTo>
              </a:path>
            </a:pathLst>
          </a:custGeom>
          <a:ln w="38100"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SMARTPenAnnotation2"/>
          <p:cNvSpPr/>
          <p:nvPr/>
        </p:nvSpPr>
        <p:spPr>
          <a:xfrm>
            <a:off x="1312696" y="794745"/>
            <a:ext cx="26758" cy="98224"/>
          </a:xfrm>
          <a:custGeom>
            <a:avLst/>
            <a:gdLst/>
            <a:ahLst/>
            <a:cxnLst/>
            <a:rect l="0" t="0" r="0" b="0"/>
            <a:pathLst>
              <a:path w="26758" h="98224">
                <a:moveTo>
                  <a:pt x="8897" y="8926"/>
                </a:moveTo>
                <a:lnTo>
                  <a:pt x="0" y="29"/>
                </a:lnTo>
                <a:lnTo>
                  <a:pt x="7659" y="0"/>
                </a:lnTo>
                <a:lnTo>
                  <a:pt x="8072" y="991"/>
                </a:lnTo>
                <a:lnTo>
                  <a:pt x="8347" y="2644"/>
                </a:lnTo>
                <a:lnTo>
                  <a:pt x="8530" y="4738"/>
                </a:lnTo>
                <a:lnTo>
                  <a:pt x="8653" y="7126"/>
                </a:lnTo>
                <a:lnTo>
                  <a:pt x="8789" y="12426"/>
                </a:lnTo>
                <a:lnTo>
                  <a:pt x="8894" y="46394"/>
                </a:lnTo>
                <a:lnTo>
                  <a:pt x="9888" y="50772"/>
                </a:lnTo>
                <a:lnTo>
                  <a:pt x="11542" y="55675"/>
                </a:lnTo>
                <a:lnTo>
                  <a:pt x="13637" y="60928"/>
                </a:lnTo>
                <a:lnTo>
                  <a:pt x="15034" y="65422"/>
                </a:lnTo>
                <a:lnTo>
                  <a:pt x="15965" y="69411"/>
                </a:lnTo>
                <a:lnTo>
                  <a:pt x="16585" y="73062"/>
                </a:lnTo>
                <a:lnTo>
                  <a:pt x="16999" y="76488"/>
                </a:lnTo>
                <a:lnTo>
                  <a:pt x="17275" y="79764"/>
                </a:lnTo>
                <a:lnTo>
                  <a:pt x="17459" y="82941"/>
                </a:lnTo>
                <a:lnTo>
                  <a:pt x="17663" y="89116"/>
                </a:lnTo>
                <a:lnTo>
                  <a:pt x="17795" y="96424"/>
                </a:lnTo>
                <a:lnTo>
                  <a:pt x="18798" y="97024"/>
                </a:lnTo>
                <a:lnTo>
                  <a:pt x="20458" y="97424"/>
                </a:lnTo>
                <a:lnTo>
                  <a:pt x="26757" y="98223"/>
                </a:lnTo>
              </a:path>
            </a:pathLst>
          </a:custGeom>
          <a:ln w="38100"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SMARTPenAnnotation3"/>
          <p:cNvSpPr/>
          <p:nvPr/>
        </p:nvSpPr>
        <p:spPr>
          <a:xfrm>
            <a:off x="1330523" y="669726"/>
            <a:ext cx="1" cy="35720"/>
          </a:xfrm>
          <a:custGeom>
            <a:avLst/>
            <a:gdLst/>
            <a:ahLst/>
            <a:cxnLst/>
            <a:rect l="0" t="0" r="0" b="0"/>
            <a:pathLst>
              <a:path w="1" h="35720">
                <a:moveTo>
                  <a:pt x="0" y="35719"/>
                </a:moveTo>
                <a:lnTo>
                  <a:pt x="0" y="0"/>
                </a:lnTo>
              </a:path>
            </a:pathLst>
          </a:custGeom>
          <a:ln w="38100"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SMARTPenAnnotation4"/>
          <p:cNvSpPr/>
          <p:nvPr/>
        </p:nvSpPr>
        <p:spPr>
          <a:xfrm>
            <a:off x="1420243" y="643305"/>
            <a:ext cx="106575" cy="249109"/>
          </a:xfrm>
          <a:custGeom>
            <a:avLst/>
            <a:gdLst/>
            <a:ahLst/>
            <a:cxnLst/>
            <a:rect l="0" t="0" r="0" b="0"/>
            <a:pathLst>
              <a:path w="106575" h="249109">
                <a:moveTo>
                  <a:pt x="71014" y="8562"/>
                </a:moveTo>
                <a:lnTo>
                  <a:pt x="71014" y="0"/>
                </a:lnTo>
                <a:lnTo>
                  <a:pt x="71014" y="8203"/>
                </a:lnTo>
                <a:lnTo>
                  <a:pt x="68368" y="11048"/>
                </a:lnTo>
                <a:lnTo>
                  <a:pt x="66274" y="13196"/>
                </a:lnTo>
                <a:lnTo>
                  <a:pt x="63885" y="14628"/>
                </a:lnTo>
                <a:lnTo>
                  <a:pt x="61301" y="15582"/>
                </a:lnTo>
                <a:lnTo>
                  <a:pt x="58585" y="16219"/>
                </a:lnTo>
                <a:lnTo>
                  <a:pt x="55783" y="17635"/>
                </a:lnTo>
                <a:lnTo>
                  <a:pt x="52923" y="19572"/>
                </a:lnTo>
                <a:lnTo>
                  <a:pt x="50024" y="21855"/>
                </a:lnTo>
                <a:lnTo>
                  <a:pt x="47099" y="24369"/>
                </a:lnTo>
                <a:lnTo>
                  <a:pt x="44156" y="27037"/>
                </a:lnTo>
                <a:lnTo>
                  <a:pt x="41203" y="29809"/>
                </a:lnTo>
                <a:lnTo>
                  <a:pt x="27565" y="43190"/>
                </a:lnTo>
                <a:lnTo>
                  <a:pt x="23197" y="46530"/>
                </a:lnTo>
                <a:lnTo>
                  <a:pt x="19292" y="48757"/>
                </a:lnTo>
                <a:lnTo>
                  <a:pt x="15697" y="50241"/>
                </a:lnTo>
                <a:lnTo>
                  <a:pt x="13300" y="52223"/>
                </a:lnTo>
                <a:lnTo>
                  <a:pt x="11702" y="54536"/>
                </a:lnTo>
                <a:lnTo>
                  <a:pt x="10637" y="57071"/>
                </a:lnTo>
                <a:lnTo>
                  <a:pt x="8935" y="58761"/>
                </a:lnTo>
                <a:lnTo>
                  <a:pt x="6807" y="59887"/>
                </a:lnTo>
                <a:lnTo>
                  <a:pt x="4397" y="60638"/>
                </a:lnTo>
                <a:lnTo>
                  <a:pt x="2791" y="62131"/>
                </a:lnTo>
                <a:lnTo>
                  <a:pt x="1719" y="64118"/>
                </a:lnTo>
                <a:lnTo>
                  <a:pt x="529" y="68972"/>
                </a:lnTo>
                <a:lnTo>
                  <a:pt x="0" y="74437"/>
                </a:lnTo>
                <a:lnTo>
                  <a:pt x="851" y="77283"/>
                </a:lnTo>
                <a:lnTo>
                  <a:pt x="2411" y="80173"/>
                </a:lnTo>
                <a:lnTo>
                  <a:pt x="4443" y="83092"/>
                </a:lnTo>
                <a:lnTo>
                  <a:pt x="6789" y="86029"/>
                </a:lnTo>
                <a:lnTo>
                  <a:pt x="9346" y="88980"/>
                </a:lnTo>
                <a:lnTo>
                  <a:pt x="12043" y="91940"/>
                </a:lnTo>
                <a:lnTo>
                  <a:pt x="20331" y="100520"/>
                </a:lnTo>
                <a:lnTo>
                  <a:pt x="51589" y="131998"/>
                </a:lnTo>
                <a:lnTo>
                  <a:pt x="57072" y="136493"/>
                </a:lnTo>
                <a:lnTo>
                  <a:pt x="62712" y="140482"/>
                </a:lnTo>
                <a:lnTo>
                  <a:pt x="68456" y="144134"/>
                </a:lnTo>
                <a:lnTo>
                  <a:pt x="73277" y="147560"/>
                </a:lnTo>
                <a:lnTo>
                  <a:pt x="77484" y="150837"/>
                </a:lnTo>
                <a:lnTo>
                  <a:pt x="81281" y="154013"/>
                </a:lnTo>
                <a:lnTo>
                  <a:pt x="84804" y="158115"/>
                </a:lnTo>
                <a:lnTo>
                  <a:pt x="88145" y="162834"/>
                </a:lnTo>
                <a:lnTo>
                  <a:pt x="91364" y="167965"/>
                </a:lnTo>
                <a:lnTo>
                  <a:pt x="94503" y="172377"/>
                </a:lnTo>
                <a:lnTo>
                  <a:pt x="97587" y="176311"/>
                </a:lnTo>
                <a:lnTo>
                  <a:pt x="100636" y="179926"/>
                </a:lnTo>
                <a:lnTo>
                  <a:pt x="102668" y="183328"/>
                </a:lnTo>
                <a:lnTo>
                  <a:pt x="104926" y="189754"/>
                </a:lnTo>
                <a:lnTo>
                  <a:pt x="105930" y="195917"/>
                </a:lnTo>
                <a:lnTo>
                  <a:pt x="106376" y="201964"/>
                </a:lnTo>
                <a:lnTo>
                  <a:pt x="106574" y="207958"/>
                </a:lnTo>
                <a:lnTo>
                  <a:pt x="105635" y="211938"/>
                </a:lnTo>
                <a:lnTo>
                  <a:pt x="104017" y="216576"/>
                </a:lnTo>
                <a:lnTo>
                  <a:pt x="101946" y="221652"/>
                </a:lnTo>
                <a:lnTo>
                  <a:pt x="98581" y="226028"/>
                </a:lnTo>
                <a:lnTo>
                  <a:pt x="94353" y="229938"/>
                </a:lnTo>
                <a:lnTo>
                  <a:pt x="89550" y="233536"/>
                </a:lnTo>
                <a:lnTo>
                  <a:pt x="85356" y="236928"/>
                </a:lnTo>
                <a:lnTo>
                  <a:pt x="81567" y="240181"/>
                </a:lnTo>
                <a:lnTo>
                  <a:pt x="78050" y="243342"/>
                </a:lnTo>
                <a:lnTo>
                  <a:pt x="74712" y="245449"/>
                </a:lnTo>
                <a:lnTo>
                  <a:pt x="71495" y="246854"/>
                </a:lnTo>
                <a:lnTo>
                  <a:pt x="68359" y="247790"/>
                </a:lnTo>
                <a:lnTo>
                  <a:pt x="64283" y="248414"/>
                </a:lnTo>
                <a:lnTo>
                  <a:pt x="59581" y="248831"/>
                </a:lnTo>
                <a:lnTo>
                  <a:pt x="54463" y="249108"/>
                </a:lnTo>
                <a:lnTo>
                  <a:pt x="50058" y="248301"/>
                </a:lnTo>
                <a:lnTo>
                  <a:pt x="46129" y="246771"/>
                </a:lnTo>
                <a:lnTo>
                  <a:pt x="42518" y="244758"/>
                </a:lnTo>
                <a:lnTo>
                  <a:pt x="39118" y="243417"/>
                </a:lnTo>
                <a:lnTo>
                  <a:pt x="35860" y="242522"/>
                </a:lnTo>
                <a:lnTo>
                  <a:pt x="32695" y="241926"/>
                </a:lnTo>
                <a:lnTo>
                  <a:pt x="29593" y="241529"/>
                </a:lnTo>
                <a:lnTo>
                  <a:pt x="26533" y="241264"/>
                </a:lnTo>
                <a:lnTo>
                  <a:pt x="23501" y="241087"/>
                </a:lnTo>
                <a:lnTo>
                  <a:pt x="21479" y="239977"/>
                </a:lnTo>
                <a:lnTo>
                  <a:pt x="20132" y="238245"/>
                </a:lnTo>
                <a:lnTo>
                  <a:pt x="17436" y="231804"/>
                </a:lnTo>
              </a:path>
            </a:pathLst>
          </a:custGeom>
          <a:ln w="38100"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SMARTPenAnnotation5"/>
          <p:cNvSpPr/>
          <p:nvPr/>
        </p:nvSpPr>
        <p:spPr>
          <a:xfrm>
            <a:off x="1617514" y="526960"/>
            <a:ext cx="52338" cy="285642"/>
          </a:xfrm>
          <a:custGeom>
            <a:avLst/>
            <a:gdLst/>
            <a:ahLst/>
            <a:cxnLst/>
            <a:rect l="0" t="0" r="0" b="0"/>
            <a:pathLst>
              <a:path w="52338" h="285642">
                <a:moveTo>
                  <a:pt x="7689" y="8821"/>
                </a:moveTo>
                <a:lnTo>
                  <a:pt x="7689" y="259"/>
                </a:lnTo>
                <a:lnTo>
                  <a:pt x="6696" y="136"/>
                </a:lnTo>
                <a:lnTo>
                  <a:pt x="5043" y="55"/>
                </a:lnTo>
                <a:lnTo>
                  <a:pt x="2948" y="0"/>
                </a:lnTo>
                <a:lnTo>
                  <a:pt x="1552" y="1948"/>
                </a:lnTo>
                <a:lnTo>
                  <a:pt x="0" y="9404"/>
                </a:lnTo>
                <a:lnTo>
                  <a:pt x="579" y="15163"/>
                </a:lnTo>
                <a:lnTo>
                  <a:pt x="1956" y="21979"/>
                </a:lnTo>
                <a:lnTo>
                  <a:pt x="3867" y="29499"/>
                </a:lnTo>
                <a:lnTo>
                  <a:pt x="5141" y="37489"/>
                </a:lnTo>
                <a:lnTo>
                  <a:pt x="5990" y="45792"/>
                </a:lnTo>
                <a:lnTo>
                  <a:pt x="6556" y="54304"/>
                </a:lnTo>
                <a:lnTo>
                  <a:pt x="7926" y="62956"/>
                </a:lnTo>
                <a:lnTo>
                  <a:pt x="9831" y="71700"/>
                </a:lnTo>
                <a:lnTo>
                  <a:pt x="12094" y="80506"/>
                </a:lnTo>
                <a:lnTo>
                  <a:pt x="13602" y="88361"/>
                </a:lnTo>
                <a:lnTo>
                  <a:pt x="14607" y="95582"/>
                </a:lnTo>
                <a:lnTo>
                  <a:pt x="15278" y="102380"/>
                </a:lnTo>
                <a:lnTo>
                  <a:pt x="15725" y="109889"/>
                </a:lnTo>
                <a:lnTo>
                  <a:pt x="16221" y="126170"/>
                </a:lnTo>
                <a:lnTo>
                  <a:pt x="17346" y="134678"/>
                </a:lnTo>
                <a:lnTo>
                  <a:pt x="19088" y="143327"/>
                </a:lnTo>
                <a:lnTo>
                  <a:pt x="21241" y="152070"/>
                </a:lnTo>
                <a:lnTo>
                  <a:pt x="22677" y="160875"/>
                </a:lnTo>
                <a:lnTo>
                  <a:pt x="23634" y="169721"/>
                </a:lnTo>
                <a:lnTo>
                  <a:pt x="24272" y="178596"/>
                </a:lnTo>
                <a:lnTo>
                  <a:pt x="25689" y="187488"/>
                </a:lnTo>
                <a:lnTo>
                  <a:pt x="27627" y="196393"/>
                </a:lnTo>
                <a:lnTo>
                  <a:pt x="29910" y="205307"/>
                </a:lnTo>
                <a:lnTo>
                  <a:pt x="32425" y="214226"/>
                </a:lnTo>
                <a:lnTo>
                  <a:pt x="37865" y="232073"/>
                </a:lnTo>
                <a:lnTo>
                  <a:pt x="39712" y="239015"/>
                </a:lnTo>
                <a:lnTo>
                  <a:pt x="40944" y="244635"/>
                </a:lnTo>
                <a:lnTo>
                  <a:pt x="41765" y="249374"/>
                </a:lnTo>
                <a:lnTo>
                  <a:pt x="43305" y="254518"/>
                </a:lnTo>
                <a:lnTo>
                  <a:pt x="45323" y="259931"/>
                </a:lnTo>
                <a:lnTo>
                  <a:pt x="50952" y="273397"/>
                </a:lnTo>
                <a:lnTo>
                  <a:pt x="52063" y="282194"/>
                </a:lnTo>
                <a:lnTo>
                  <a:pt x="52337" y="285641"/>
                </a:lnTo>
              </a:path>
            </a:pathLst>
          </a:custGeom>
          <a:ln w="38100"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SMARTPenAnnotation6"/>
          <p:cNvSpPr/>
          <p:nvPr/>
        </p:nvSpPr>
        <p:spPr>
          <a:xfrm>
            <a:off x="1580554" y="384132"/>
            <a:ext cx="776884" cy="374224"/>
          </a:xfrm>
          <a:custGeom>
            <a:avLst/>
            <a:gdLst/>
            <a:ahLst/>
            <a:cxnLst/>
            <a:rect l="0" t="0" r="0" b="0"/>
            <a:pathLst>
              <a:path w="776884" h="374224">
                <a:moveTo>
                  <a:pt x="0" y="321313"/>
                </a:moveTo>
                <a:lnTo>
                  <a:pt x="0" y="305936"/>
                </a:lnTo>
                <a:lnTo>
                  <a:pt x="2646" y="301911"/>
                </a:lnTo>
                <a:lnTo>
                  <a:pt x="4741" y="299449"/>
                </a:lnTo>
                <a:lnTo>
                  <a:pt x="6137" y="296815"/>
                </a:lnTo>
                <a:lnTo>
                  <a:pt x="7689" y="291243"/>
                </a:lnTo>
                <a:lnTo>
                  <a:pt x="10087" y="288367"/>
                </a:lnTo>
                <a:lnTo>
                  <a:pt x="25548" y="276624"/>
                </a:lnTo>
                <a:lnTo>
                  <a:pt x="28938" y="273661"/>
                </a:lnTo>
                <a:lnTo>
                  <a:pt x="33183" y="271686"/>
                </a:lnTo>
                <a:lnTo>
                  <a:pt x="56899" y="265869"/>
                </a:lnTo>
                <a:lnTo>
                  <a:pt x="78705" y="260898"/>
                </a:lnTo>
                <a:lnTo>
                  <a:pt x="97734" y="259425"/>
                </a:lnTo>
                <a:lnTo>
                  <a:pt x="118586" y="258989"/>
                </a:lnTo>
                <a:lnTo>
                  <a:pt x="166311" y="258816"/>
                </a:lnTo>
                <a:lnTo>
                  <a:pt x="171398" y="257820"/>
                </a:lnTo>
                <a:lnTo>
                  <a:pt x="184289" y="252670"/>
                </a:lnTo>
                <a:lnTo>
                  <a:pt x="206954" y="250243"/>
                </a:lnTo>
                <a:lnTo>
                  <a:pt x="216873" y="249984"/>
                </a:lnTo>
                <a:lnTo>
                  <a:pt x="219988" y="250940"/>
                </a:lnTo>
                <a:lnTo>
                  <a:pt x="230372" y="257573"/>
                </a:lnTo>
                <a:lnTo>
                  <a:pt x="230972" y="258976"/>
                </a:lnTo>
                <a:lnTo>
                  <a:pt x="231639" y="263181"/>
                </a:lnTo>
                <a:lnTo>
                  <a:pt x="230824" y="264699"/>
                </a:lnTo>
                <a:lnTo>
                  <a:pt x="229289" y="265711"/>
                </a:lnTo>
                <a:lnTo>
                  <a:pt x="224938" y="266835"/>
                </a:lnTo>
                <a:lnTo>
                  <a:pt x="219696" y="267335"/>
                </a:lnTo>
                <a:lnTo>
                  <a:pt x="216910" y="266476"/>
                </a:lnTo>
                <a:lnTo>
                  <a:pt x="208247" y="261519"/>
                </a:lnTo>
                <a:lnTo>
                  <a:pt x="202356" y="260011"/>
                </a:lnTo>
                <a:lnTo>
                  <a:pt x="193462" y="259162"/>
                </a:lnTo>
                <a:lnTo>
                  <a:pt x="190490" y="260035"/>
                </a:lnTo>
                <a:lnTo>
                  <a:pt x="184543" y="263651"/>
                </a:lnTo>
                <a:lnTo>
                  <a:pt x="175616" y="271265"/>
                </a:lnTo>
                <a:lnTo>
                  <a:pt x="169664" y="279556"/>
                </a:lnTo>
                <a:lnTo>
                  <a:pt x="166687" y="284546"/>
                </a:lnTo>
                <a:lnTo>
                  <a:pt x="163380" y="295381"/>
                </a:lnTo>
                <a:lnTo>
                  <a:pt x="162498" y="301048"/>
                </a:lnTo>
                <a:lnTo>
                  <a:pt x="158873" y="309991"/>
                </a:lnTo>
                <a:lnTo>
                  <a:pt x="156517" y="313765"/>
                </a:lnTo>
                <a:lnTo>
                  <a:pt x="155938" y="318265"/>
                </a:lnTo>
                <a:lnTo>
                  <a:pt x="157942" y="328557"/>
                </a:lnTo>
                <a:lnTo>
                  <a:pt x="159493" y="337100"/>
                </a:lnTo>
                <a:lnTo>
                  <a:pt x="160367" y="347488"/>
                </a:lnTo>
                <a:lnTo>
                  <a:pt x="160489" y="350669"/>
                </a:lnTo>
                <a:lnTo>
                  <a:pt x="161563" y="353782"/>
                </a:lnTo>
                <a:lnTo>
                  <a:pt x="165402" y="359887"/>
                </a:lnTo>
                <a:lnTo>
                  <a:pt x="167815" y="361912"/>
                </a:lnTo>
                <a:lnTo>
                  <a:pt x="170416" y="363262"/>
                </a:lnTo>
                <a:lnTo>
                  <a:pt x="173142" y="364161"/>
                </a:lnTo>
                <a:lnTo>
                  <a:pt x="178817" y="367807"/>
                </a:lnTo>
                <a:lnTo>
                  <a:pt x="181719" y="370168"/>
                </a:lnTo>
                <a:lnTo>
                  <a:pt x="184646" y="370750"/>
                </a:lnTo>
                <a:lnTo>
                  <a:pt x="187590" y="370146"/>
                </a:lnTo>
                <a:lnTo>
                  <a:pt x="193506" y="366829"/>
                </a:lnTo>
                <a:lnTo>
                  <a:pt x="205389" y="356615"/>
                </a:lnTo>
                <a:lnTo>
                  <a:pt x="208363" y="353777"/>
                </a:lnTo>
                <a:lnTo>
                  <a:pt x="214314" y="345333"/>
                </a:lnTo>
                <a:lnTo>
                  <a:pt x="217290" y="340303"/>
                </a:lnTo>
                <a:lnTo>
                  <a:pt x="220597" y="329422"/>
                </a:lnTo>
                <a:lnTo>
                  <a:pt x="222067" y="318964"/>
                </a:lnTo>
                <a:lnTo>
                  <a:pt x="222720" y="311008"/>
                </a:lnTo>
                <a:lnTo>
                  <a:pt x="223010" y="301520"/>
                </a:lnTo>
                <a:lnTo>
                  <a:pt x="223088" y="296211"/>
                </a:lnTo>
                <a:lnTo>
                  <a:pt x="224131" y="291680"/>
                </a:lnTo>
                <a:lnTo>
                  <a:pt x="229349" y="281554"/>
                </a:lnTo>
                <a:lnTo>
                  <a:pt x="230917" y="278838"/>
                </a:lnTo>
                <a:lnTo>
                  <a:pt x="231614" y="274984"/>
                </a:lnTo>
                <a:lnTo>
                  <a:pt x="232162" y="267860"/>
                </a:lnTo>
                <a:lnTo>
                  <a:pt x="232171" y="280175"/>
                </a:lnTo>
                <a:lnTo>
                  <a:pt x="234818" y="288477"/>
                </a:lnTo>
                <a:lnTo>
                  <a:pt x="238309" y="298782"/>
                </a:lnTo>
                <a:lnTo>
                  <a:pt x="239861" y="309976"/>
                </a:lnTo>
                <a:lnTo>
                  <a:pt x="240550" y="318920"/>
                </a:lnTo>
                <a:lnTo>
                  <a:pt x="240734" y="322694"/>
                </a:lnTo>
                <a:lnTo>
                  <a:pt x="243584" y="332179"/>
                </a:lnTo>
                <a:lnTo>
                  <a:pt x="248158" y="343010"/>
                </a:lnTo>
                <a:lnTo>
                  <a:pt x="253498" y="354438"/>
                </a:lnTo>
                <a:lnTo>
                  <a:pt x="259179" y="363485"/>
                </a:lnTo>
                <a:lnTo>
                  <a:pt x="262083" y="367287"/>
                </a:lnTo>
                <a:lnTo>
                  <a:pt x="265011" y="369822"/>
                </a:lnTo>
                <a:lnTo>
                  <a:pt x="267955" y="371511"/>
                </a:lnTo>
                <a:lnTo>
                  <a:pt x="273873" y="373389"/>
                </a:lnTo>
                <a:lnTo>
                  <a:pt x="279810" y="374223"/>
                </a:lnTo>
                <a:lnTo>
                  <a:pt x="282782" y="373454"/>
                </a:lnTo>
                <a:lnTo>
                  <a:pt x="288730" y="369953"/>
                </a:lnTo>
                <a:lnTo>
                  <a:pt x="300634" y="359621"/>
                </a:lnTo>
                <a:lnTo>
                  <a:pt x="306587" y="353883"/>
                </a:lnTo>
                <a:lnTo>
                  <a:pt x="308571" y="349971"/>
                </a:lnTo>
                <a:lnTo>
                  <a:pt x="310776" y="340334"/>
                </a:lnTo>
                <a:lnTo>
                  <a:pt x="311755" y="329436"/>
                </a:lnTo>
                <a:lnTo>
                  <a:pt x="312017" y="323752"/>
                </a:lnTo>
                <a:lnTo>
                  <a:pt x="314953" y="312144"/>
                </a:lnTo>
                <a:lnTo>
                  <a:pt x="317125" y="306271"/>
                </a:lnTo>
                <a:lnTo>
                  <a:pt x="318573" y="300371"/>
                </a:lnTo>
                <a:lnTo>
                  <a:pt x="319538" y="294453"/>
                </a:lnTo>
                <a:lnTo>
                  <a:pt x="320182" y="288523"/>
                </a:lnTo>
                <a:lnTo>
                  <a:pt x="320611" y="282586"/>
                </a:lnTo>
                <a:lnTo>
                  <a:pt x="320897" y="276643"/>
                </a:lnTo>
                <a:lnTo>
                  <a:pt x="321299" y="261445"/>
                </a:lnTo>
                <a:lnTo>
                  <a:pt x="321459" y="238124"/>
                </a:lnTo>
                <a:lnTo>
                  <a:pt x="322455" y="236088"/>
                </a:lnTo>
                <a:lnTo>
                  <a:pt x="324110" y="234730"/>
                </a:lnTo>
                <a:lnTo>
                  <a:pt x="329156" y="232552"/>
                </a:lnTo>
                <a:lnTo>
                  <a:pt x="329571" y="231381"/>
                </a:lnTo>
                <a:lnTo>
                  <a:pt x="330031" y="227434"/>
                </a:lnTo>
                <a:lnTo>
                  <a:pt x="329161" y="226977"/>
                </a:lnTo>
                <a:lnTo>
                  <a:pt x="327589" y="227665"/>
                </a:lnTo>
                <a:lnTo>
                  <a:pt x="325549" y="229115"/>
                </a:lnTo>
                <a:lnTo>
                  <a:pt x="325181" y="231074"/>
                </a:lnTo>
                <a:lnTo>
                  <a:pt x="325928" y="233372"/>
                </a:lnTo>
                <a:lnTo>
                  <a:pt x="327418" y="235897"/>
                </a:lnTo>
                <a:lnTo>
                  <a:pt x="329074" y="241348"/>
                </a:lnTo>
                <a:lnTo>
                  <a:pt x="329810" y="249062"/>
                </a:lnTo>
                <a:lnTo>
                  <a:pt x="330137" y="262412"/>
                </a:lnTo>
                <a:lnTo>
                  <a:pt x="330376" y="307959"/>
                </a:lnTo>
                <a:lnTo>
                  <a:pt x="329391" y="314395"/>
                </a:lnTo>
                <a:lnTo>
                  <a:pt x="327743" y="320670"/>
                </a:lnTo>
                <a:lnTo>
                  <a:pt x="324257" y="331941"/>
                </a:lnTo>
                <a:lnTo>
                  <a:pt x="322708" y="340258"/>
                </a:lnTo>
                <a:lnTo>
                  <a:pt x="321836" y="350518"/>
                </a:lnTo>
                <a:lnTo>
                  <a:pt x="322706" y="352689"/>
                </a:lnTo>
                <a:lnTo>
                  <a:pt x="324278" y="354137"/>
                </a:lnTo>
                <a:lnTo>
                  <a:pt x="329190" y="356460"/>
                </a:lnTo>
                <a:lnTo>
                  <a:pt x="328600" y="356650"/>
                </a:lnTo>
                <a:lnTo>
                  <a:pt x="322604" y="356981"/>
                </a:lnTo>
                <a:lnTo>
                  <a:pt x="324619" y="354363"/>
                </a:lnTo>
                <a:lnTo>
                  <a:pt x="326546" y="352276"/>
                </a:lnTo>
                <a:lnTo>
                  <a:pt x="327830" y="349893"/>
                </a:lnTo>
                <a:lnTo>
                  <a:pt x="330630" y="340805"/>
                </a:lnTo>
                <a:lnTo>
                  <a:pt x="334801" y="331299"/>
                </a:lnTo>
                <a:lnTo>
                  <a:pt x="342727" y="314791"/>
                </a:lnTo>
                <a:lnTo>
                  <a:pt x="345800" y="303201"/>
                </a:lnTo>
                <a:lnTo>
                  <a:pt x="346619" y="297332"/>
                </a:lnTo>
                <a:lnTo>
                  <a:pt x="348158" y="291435"/>
                </a:lnTo>
                <a:lnTo>
                  <a:pt x="350176" y="285519"/>
                </a:lnTo>
                <a:lnTo>
                  <a:pt x="352513" y="279591"/>
                </a:lnTo>
                <a:lnTo>
                  <a:pt x="356056" y="274647"/>
                </a:lnTo>
                <a:lnTo>
                  <a:pt x="365284" y="266507"/>
                </a:lnTo>
                <a:lnTo>
                  <a:pt x="376895" y="256347"/>
                </a:lnTo>
                <a:lnTo>
                  <a:pt x="380248" y="254190"/>
                </a:lnTo>
                <a:lnTo>
                  <a:pt x="386619" y="251793"/>
                </a:lnTo>
                <a:lnTo>
                  <a:pt x="398793" y="250254"/>
                </a:lnTo>
                <a:lnTo>
                  <a:pt x="408993" y="249925"/>
                </a:lnTo>
                <a:lnTo>
                  <a:pt x="412624" y="252543"/>
                </a:lnTo>
                <a:lnTo>
                  <a:pt x="423039" y="262309"/>
                </a:lnTo>
                <a:lnTo>
                  <a:pt x="428788" y="270615"/>
                </a:lnTo>
                <a:lnTo>
                  <a:pt x="431711" y="275608"/>
                </a:lnTo>
                <a:lnTo>
                  <a:pt x="434957" y="286447"/>
                </a:lnTo>
                <a:lnTo>
                  <a:pt x="437393" y="297880"/>
                </a:lnTo>
                <a:lnTo>
                  <a:pt x="439431" y="303706"/>
                </a:lnTo>
                <a:lnTo>
                  <a:pt x="441782" y="309575"/>
                </a:lnTo>
                <a:lnTo>
                  <a:pt x="443350" y="315472"/>
                </a:lnTo>
                <a:lnTo>
                  <a:pt x="444395" y="321388"/>
                </a:lnTo>
                <a:lnTo>
                  <a:pt x="445091" y="327316"/>
                </a:lnTo>
                <a:lnTo>
                  <a:pt x="446548" y="333252"/>
                </a:lnTo>
                <a:lnTo>
                  <a:pt x="448511" y="339194"/>
                </a:lnTo>
                <a:lnTo>
                  <a:pt x="453338" y="350096"/>
                </a:lnTo>
                <a:lnTo>
                  <a:pt x="458791" y="358249"/>
                </a:lnTo>
                <a:lnTo>
                  <a:pt x="461634" y="360820"/>
                </a:lnTo>
                <a:lnTo>
                  <a:pt x="464522" y="362533"/>
                </a:lnTo>
                <a:lnTo>
                  <a:pt x="470376" y="364438"/>
                </a:lnTo>
                <a:lnTo>
                  <a:pt x="485190" y="365761"/>
                </a:lnTo>
                <a:lnTo>
                  <a:pt x="494113" y="365902"/>
                </a:lnTo>
                <a:lnTo>
                  <a:pt x="497088" y="363937"/>
                </a:lnTo>
                <a:lnTo>
                  <a:pt x="506017" y="352684"/>
                </a:lnTo>
                <a:lnTo>
                  <a:pt x="511969" y="345839"/>
                </a:lnTo>
                <a:lnTo>
                  <a:pt x="514946" y="339648"/>
                </a:lnTo>
                <a:lnTo>
                  <a:pt x="517922" y="331552"/>
                </a:lnTo>
                <a:lnTo>
                  <a:pt x="529828" y="294782"/>
                </a:lnTo>
                <a:lnTo>
                  <a:pt x="533797" y="284774"/>
                </a:lnTo>
                <a:lnTo>
                  <a:pt x="538427" y="274133"/>
                </a:lnTo>
                <a:lnTo>
                  <a:pt x="543499" y="263071"/>
                </a:lnTo>
                <a:lnTo>
                  <a:pt x="547871" y="251727"/>
                </a:lnTo>
                <a:lnTo>
                  <a:pt x="551779" y="240196"/>
                </a:lnTo>
                <a:lnTo>
                  <a:pt x="555376" y="228539"/>
                </a:lnTo>
                <a:lnTo>
                  <a:pt x="562019" y="205005"/>
                </a:lnTo>
                <a:lnTo>
                  <a:pt x="577381" y="146659"/>
                </a:lnTo>
                <a:lnTo>
                  <a:pt x="583374" y="126611"/>
                </a:lnTo>
                <a:lnTo>
                  <a:pt x="585369" y="118089"/>
                </a:lnTo>
                <a:lnTo>
                  <a:pt x="586699" y="110424"/>
                </a:lnTo>
                <a:lnTo>
                  <a:pt x="587586" y="103330"/>
                </a:lnTo>
                <a:lnTo>
                  <a:pt x="588177" y="96616"/>
                </a:lnTo>
                <a:lnTo>
                  <a:pt x="588571" y="90155"/>
                </a:lnTo>
                <a:lnTo>
                  <a:pt x="589009" y="77686"/>
                </a:lnTo>
                <a:lnTo>
                  <a:pt x="589290" y="53511"/>
                </a:lnTo>
                <a:lnTo>
                  <a:pt x="589358" y="14883"/>
                </a:lnTo>
                <a:lnTo>
                  <a:pt x="588367" y="11855"/>
                </a:lnTo>
                <a:lnTo>
                  <a:pt x="580675" y="195"/>
                </a:lnTo>
                <a:lnTo>
                  <a:pt x="580539" y="0"/>
                </a:lnTo>
                <a:lnTo>
                  <a:pt x="585203" y="4631"/>
                </a:lnTo>
                <a:lnTo>
                  <a:pt x="586588" y="7996"/>
                </a:lnTo>
                <a:lnTo>
                  <a:pt x="588128" y="17027"/>
                </a:lnTo>
                <a:lnTo>
                  <a:pt x="588995" y="28527"/>
                </a:lnTo>
                <a:lnTo>
                  <a:pt x="589197" y="40373"/>
                </a:lnTo>
                <a:lnTo>
                  <a:pt x="589251" y="47700"/>
                </a:lnTo>
                <a:lnTo>
                  <a:pt x="588295" y="55560"/>
                </a:lnTo>
                <a:lnTo>
                  <a:pt x="586666" y="63777"/>
                </a:lnTo>
                <a:lnTo>
                  <a:pt x="584587" y="72232"/>
                </a:lnTo>
                <a:lnTo>
                  <a:pt x="583201" y="80845"/>
                </a:lnTo>
                <a:lnTo>
                  <a:pt x="582277" y="89563"/>
                </a:lnTo>
                <a:lnTo>
                  <a:pt x="581662" y="98352"/>
                </a:lnTo>
                <a:lnTo>
                  <a:pt x="581251" y="108180"/>
                </a:lnTo>
                <a:lnTo>
                  <a:pt x="580795" y="129684"/>
                </a:lnTo>
                <a:lnTo>
                  <a:pt x="580430" y="314797"/>
                </a:lnTo>
                <a:lnTo>
                  <a:pt x="581422" y="316969"/>
                </a:lnTo>
                <a:lnTo>
                  <a:pt x="583076" y="318417"/>
                </a:lnTo>
                <a:lnTo>
                  <a:pt x="585170" y="319382"/>
                </a:lnTo>
                <a:lnTo>
                  <a:pt x="586567" y="321018"/>
                </a:lnTo>
                <a:lnTo>
                  <a:pt x="587498" y="323101"/>
                </a:lnTo>
                <a:lnTo>
                  <a:pt x="589251" y="329824"/>
                </a:lnTo>
                <a:lnTo>
                  <a:pt x="584587" y="325378"/>
                </a:lnTo>
                <a:lnTo>
                  <a:pt x="583201" y="323031"/>
                </a:lnTo>
                <a:lnTo>
                  <a:pt x="581662" y="317777"/>
                </a:lnTo>
                <a:lnTo>
                  <a:pt x="580977" y="309489"/>
                </a:lnTo>
                <a:lnTo>
                  <a:pt x="580795" y="304500"/>
                </a:lnTo>
                <a:lnTo>
                  <a:pt x="578689" y="299190"/>
                </a:lnTo>
                <a:lnTo>
                  <a:pt x="571057" y="287999"/>
                </a:lnTo>
                <a:lnTo>
                  <a:pt x="563697" y="276410"/>
                </a:lnTo>
                <a:lnTo>
                  <a:pt x="560345" y="270542"/>
                </a:lnTo>
                <a:lnTo>
                  <a:pt x="553975" y="258730"/>
                </a:lnTo>
                <a:lnTo>
                  <a:pt x="547836" y="247858"/>
                </a:lnTo>
                <a:lnTo>
                  <a:pt x="541800" y="239718"/>
                </a:lnTo>
                <a:lnTo>
                  <a:pt x="538802" y="237151"/>
                </a:lnTo>
                <a:lnTo>
                  <a:pt x="535811" y="235439"/>
                </a:lnTo>
                <a:lnTo>
                  <a:pt x="528622" y="232692"/>
                </a:lnTo>
                <a:lnTo>
                  <a:pt x="519319" y="232075"/>
                </a:lnTo>
                <a:lnTo>
                  <a:pt x="523076" y="232034"/>
                </a:lnTo>
                <a:lnTo>
                  <a:pt x="524335" y="231036"/>
                </a:lnTo>
                <a:lnTo>
                  <a:pt x="525174" y="229378"/>
                </a:lnTo>
                <a:lnTo>
                  <a:pt x="525733" y="227281"/>
                </a:lnTo>
                <a:lnTo>
                  <a:pt x="527098" y="225883"/>
                </a:lnTo>
                <a:lnTo>
                  <a:pt x="529000" y="224950"/>
                </a:lnTo>
                <a:lnTo>
                  <a:pt x="533760" y="223915"/>
                </a:lnTo>
                <a:lnTo>
                  <a:pt x="557877" y="223159"/>
                </a:lnTo>
                <a:lnTo>
                  <a:pt x="609032" y="223089"/>
                </a:lnTo>
                <a:lnTo>
                  <a:pt x="623238" y="220442"/>
                </a:lnTo>
                <a:lnTo>
                  <a:pt x="653268" y="210658"/>
                </a:lnTo>
                <a:lnTo>
                  <a:pt x="670349" y="207641"/>
                </a:lnTo>
                <a:lnTo>
                  <a:pt x="686871" y="205307"/>
                </a:lnTo>
                <a:lnTo>
                  <a:pt x="707328" y="199408"/>
                </a:lnTo>
                <a:lnTo>
                  <a:pt x="725957" y="196227"/>
                </a:lnTo>
                <a:lnTo>
                  <a:pt x="750030" y="189411"/>
                </a:lnTo>
                <a:lnTo>
                  <a:pt x="764413" y="187771"/>
                </a:lnTo>
                <a:lnTo>
                  <a:pt x="769026" y="184901"/>
                </a:lnTo>
                <a:lnTo>
                  <a:pt x="776883" y="178438"/>
                </a:lnTo>
              </a:path>
            </a:pathLst>
          </a:custGeom>
          <a:ln w="38100"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SMARTPenAnnotation7"/>
          <p:cNvSpPr/>
          <p:nvPr/>
        </p:nvSpPr>
        <p:spPr>
          <a:xfrm>
            <a:off x="2321718" y="366117"/>
            <a:ext cx="294681" cy="500063"/>
          </a:xfrm>
          <a:custGeom>
            <a:avLst/>
            <a:gdLst/>
            <a:ahLst/>
            <a:cxnLst/>
            <a:rect l="0" t="0" r="0" b="0"/>
            <a:pathLst>
              <a:path w="294681" h="500063">
                <a:moveTo>
                  <a:pt x="0" y="500062"/>
                </a:moveTo>
                <a:lnTo>
                  <a:pt x="0" y="486424"/>
                </a:lnTo>
                <a:lnTo>
                  <a:pt x="992" y="484025"/>
                </a:lnTo>
                <a:lnTo>
                  <a:pt x="9714" y="470399"/>
                </a:lnTo>
                <a:lnTo>
                  <a:pt x="16224" y="460090"/>
                </a:lnTo>
                <a:lnTo>
                  <a:pt x="20738" y="454562"/>
                </a:lnTo>
                <a:lnTo>
                  <a:pt x="25732" y="448893"/>
                </a:lnTo>
                <a:lnTo>
                  <a:pt x="30053" y="441145"/>
                </a:lnTo>
                <a:lnTo>
                  <a:pt x="33926" y="432010"/>
                </a:lnTo>
                <a:lnTo>
                  <a:pt x="37500" y="421952"/>
                </a:lnTo>
                <a:lnTo>
                  <a:pt x="42860" y="410286"/>
                </a:lnTo>
                <a:lnTo>
                  <a:pt x="49409" y="397547"/>
                </a:lnTo>
                <a:lnTo>
                  <a:pt x="56752" y="384094"/>
                </a:lnTo>
                <a:lnTo>
                  <a:pt x="63632" y="370164"/>
                </a:lnTo>
                <a:lnTo>
                  <a:pt x="70202" y="355917"/>
                </a:lnTo>
                <a:lnTo>
                  <a:pt x="76567" y="341457"/>
                </a:lnTo>
                <a:lnTo>
                  <a:pt x="83787" y="326857"/>
                </a:lnTo>
                <a:lnTo>
                  <a:pt x="91577" y="312162"/>
                </a:lnTo>
                <a:lnTo>
                  <a:pt x="108170" y="282606"/>
                </a:lnTo>
                <a:lnTo>
                  <a:pt x="151938" y="208337"/>
                </a:lnTo>
                <a:lnTo>
                  <a:pt x="160823" y="194454"/>
                </a:lnTo>
                <a:lnTo>
                  <a:pt x="169724" y="181229"/>
                </a:lnTo>
                <a:lnTo>
                  <a:pt x="178634" y="168445"/>
                </a:lnTo>
                <a:lnTo>
                  <a:pt x="187550" y="156945"/>
                </a:lnTo>
                <a:lnTo>
                  <a:pt x="196471" y="146302"/>
                </a:lnTo>
                <a:lnTo>
                  <a:pt x="205395" y="136230"/>
                </a:lnTo>
                <a:lnTo>
                  <a:pt x="213329" y="126538"/>
                </a:lnTo>
                <a:lnTo>
                  <a:pt x="220602" y="117101"/>
                </a:lnTo>
                <a:lnTo>
                  <a:pt x="227435" y="107833"/>
                </a:lnTo>
                <a:lnTo>
                  <a:pt x="232983" y="99670"/>
                </a:lnTo>
                <a:lnTo>
                  <a:pt x="241793" y="85308"/>
                </a:lnTo>
                <a:lnTo>
                  <a:pt x="249016" y="74956"/>
                </a:lnTo>
                <a:lnTo>
                  <a:pt x="255533" y="66056"/>
                </a:lnTo>
                <a:lnTo>
                  <a:pt x="261737" y="55486"/>
                </a:lnTo>
                <a:lnTo>
                  <a:pt x="267802" y="44173"/>
                </a:lnTo>
                <a:lnTo>
                  <a:pt x="276794" y="29294"/>
                </a:lnTo>
                <a:lnTo>
                  <a:pt x="279779" y="25482"/>
                </a:lnTo>
                <a:lnTo>
                  <a:pt x="283097" y="18601"/>
                </a:lnTo>
                <a:lnTo>
                  <a:pt x="283981" y="15377"/>
                </a:lnTo>
                <a:lnTo>
                  <a:pt x="285563" y="13228"/>
                </a:lnTo>
                <a:lnTo>
                  <a:pt x="287610" y="11795"/>
                </a:lnTo>
                <a:lnTo>
                  <a:pt x="289967" y="10840"/>
                </a:lnTo>
                <a:lnTo>
                  <a:pt x="291538" y="9211"/>
                </a:lnTo>
                <a:lnTo>
                  <a:pt x="292585" y="7133"/>
                </a:lnTo>
                <a:lnTo>
                  <a:pt x="294680" y="0"/>
                </a:lnTo>
              </a:path>
            </a:pathLst>
          </a:custGeom>
          <a:ln w="38100"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7" name="SMARTPenAnnotation8"/>
          <p:cNvSpPr/>
          <p:nvPr/>
        </p:nvSpPr>
        <p:spPr>
          <a:xfrm>
            <a:off x="2607468" y="482321"/>
            <a:ext cx="178595" cy="194942"/>
          </a:xfrm>
          <a:custGeom>
            <a:avLst/>
            <a:gdLst/>
            <a:ahLst/>
            <a:cxnLst/>
            <a:rect l="0" t="0" r="0" b="0"/>
            <a:pathLst>
              <a:path w="178595" h="194942">
                <a:moveTo>
                  <a:pt x="178594" y="26671"/>
                </a:moveTo>
                <a:lnTo>
                  <a:pt x="178594" y="10085"/>
                </a:lnTo>
                <a:lnTo>
                  <a:pt x="173854" y="4448"/>
                </a:lnTo>
                <a:lnTo>
                  <a:pt x="171465" y="2926"/>
                </a:lnTo>
                <a:lnTo>
                  <a:pt x="166165" y="1235"/>
                </a:lnTo>
                <a:lnTo>
                  <a:pt x="163363" y="784"/>
                </a:lnTo>
                <a:lnTo>
                  <a:pt x="160502" y="483"/>
                </a:lnTo>
                <a:lnTo>
                  <a:pt x="157603" y="283"/>
                </a:lnTo>
                <a:lnTo>
                  <a:pt x="153686" y="149"/>
                </a:lnTo>
                <a:lnTo>
                  <a:pt x="144042" y="0"/>
                </a:lnTo>
                <a:lnTo>
                  <a:pt x="138692" y="953"/>
                </a:lnTo>
                <a:lnTo>
                  <a:pt x="133141" y="2580"/>
                </a:lnTo>
                <a:lnTo>
                  <a:pt x="127456" y="4657"/>
                </a:lnTo>
                <a:lnTo>
                  <a:pt x="121682" y="6042"/>
                </a:lnTo>
                <a:lnTo>
                  <a:pt x="115848" y="6965"/>
                </a:lnTo>
                <a:lnTo>
                  <a:pt x="109974" y="7580"/>
                </a:lnTo>
                <a:lnTo>
                  <a:pt x="105066" y="8983"/>
                </a:lnTo>
                <a:lnTo>
                  <a:pt x="100802" y="10910"/>
                </a:lnTo>
                <a:lnTo>
                  <a:pt x="96967" y="13187"/>
                </a:lnTo>
                <a:lnTo>
                  <a:pt x="92426" y="14705"/>
                </a:lnTo>
                <a:lnTo>
                  <a:pt x="87414" y="15717"/>
                </a:lnTo>
                <a:lnTo>
                  <a:pt x="82089" y="16392"/>
                </a:lnTo>
                <a:lnTo>
                  <a:pt x="77546" y="17834"/>
                </a:lnTo>
                <a:lnTo>
                  <a:pt x="73526" y="19787"/>
                </a:lnTo>
                <a:lnTo>
                  <a:pt x="69853" y="22082"/>
                </a:lnTo>
                <a:lnTo>
                  <a:pt x="67405" y="24604"/>
                </a:lnTo>
                <a:lnTo>
                  <a:pt x="65772" y="27277"/>
                </a:lnTo>
                <a:lnTo>
                  <a:pt x="64684" y="30051"/>
                </a:lnTo>
                <a:lnTo>
                  <a:pt x="63959" y="33885"/>
                </a:lnTo>
                <a:lnTo>
                  <a:pt x="63475" y="38426"/>
                </a:lnTo>
                <a:lnTo>
                  <a:pt x="63153" y="43437"/>
                </a:lnTo>
                <a:lnTo>
                  <a:pt x="62938" y="48762"/>
                </a:lnTo>
                <a:lnTo>
                  <a:pt x="62699" y="59971"/>
                </a:lnTo>
                <a:lnTo>
                  <a:pt x="63628" y="64746"/>
                </a:lnTo>
                <a:lnTo>
                  <a:pt x="65239" y="68921"/>
                </a:lnTo>
                <a:lnTo>
                  <a:pt x="67305" y="72697"/>
                </a:lnTo>
                <a:lnTo>
                  <a:pt x="70667" y="77199"/>
                </a:lnTo>
                <a:lnTo>
                  <a:pt x="74893" y="82184"/>
                </a:lnTo>
                <a:lnTo>
                  <a:pt x="79694" y="87492"/>
                </a:lnTo>
                <a:lnTo>
                  <a:pt x="83888" y="93015"/>
                </a:lnTo>
                <a:lnTo>
                  <a:pt x="87675" y="98682"/>
                </a:lnTo>
                <a:lnTo>
                  <a:pt x="91192" y="104444"/>
                </a:lnTo>
                <a:lnTo>
                  <a:pt x="94529" y="110269"/>
                </a:lnTo>
                <a:lnTo>
                  <a:pt x="100883" y="122034"/>
                </a:lnTo>
                <a:lnTo>
                  <a:pt x="104958" y="126957"/>
                </a:lnTo>
                <a:lnTo>
                  <a:pt x="109660" y="131231"/>
                </a:lnTo>
                <a:lnTo>
                  <a:pt x="114779" y="135073"/>
                </a:lnTo>
                <a:lnTo>
                  <a:pt x="118191" y="138626"/>
                </a:lnTo>
                <a:lnTo>
                  <a:pt x="120466" y="141988"/>
                </a:lnTo>
                <a:lnTo>
                  <a:pt x="121983" y="145220"/>
                </a:lnTo>
                <a:lnTo>
                  <a:pt x="123986" y="148368"/>
                </a:lnTo>
                <a:lnTo>
                  <a:pt x="126314" y="151459"/>
                </a:lnTo>
                <a:lnTo>
                  <a:pt x="132438" y="158807"/>
                </a:lnTo>
                <a:lnTo>
                  <a:pt x="131948" y="160402"/>
                </a:lnTo>
                <a:lnTo>
                  <a:pt x="128758" y="164820"/>
                </a:lnTo>
                <a:lnTo>
                  <a:pt x="124033" y="170091"/>
                </a:lnTo>
                <a:lnTo>
                  <a:pt x="118626" y="175741"/>
                </a:lnTo>
                <a:lnTo>
                  <a:pt x="112915" y="181560"/>
                </a:lnTo>
                <a:lnTo>
                  <a:pt x="109011" y="183508"/>
                </a:lnTo>
                <a:lnTo>
                  <a:pt x="104424" y="184807"/>
                </a:lnTo>
                <a:lnTo>
                  <a:pt x="99382" y="185673"/>
                </a:lnTo>
                <a:lnTo>
                  <a:pt x="95028" y="187243"/>
                </a:lnTo>
                <a:lnTo>
                  <a:pt x="91134" y="189281"/>
                </a:lnTo>
                <a:lnTo>
                  <a:pt x="87545" y="191632"/>
                </a:lnTo>
                <a:lnTo>
                  <a:pt x="83168" y="193200"/>
                </a:lnTo>
                <a:lnTo>
                  <a:pt x="78266" y="194245"/>
                </a:lnTo>
                <a:lnTo>
                  <a:pt x="73013" y="194941"/>
                </a:lnTo>
                <a:lnTo>
                  <a:pt x="67527" y="194414"/>
                </a:lnTo>
                <a:lnTo>
                  <a:pt x="61885" y="193070"/>
                </a:lnTo>
                <a:lnTo>
                  <a:pt x="56140" y="191181"/>
                </a:lnTo>
                <a:lnTo>
                  <a:pt x="50325" y="188931"/>
                </a:lnTo>
                <a:lnTo>
                  <a:pt x="44464" y="186438"/>
                </a:lnTo>
                <a:lnTo>
                  <a:pt x="38573" y="183784"/>
                </a:lnTo>
                <a:lnTo>
                  <a:pt x="33652" y="181022"/>
                </a:lnTo>
                <a:lnTo>
                  <a:pt x="29380" y="178189"/>
                </a:lnTo>
                <a:lnTo>
                  <a:pt x="25540" y="175308"/>
                </a:lnTo>
                <a:lnTo>
                  <a:pt x="21988" y="173387"/>
                </a:lnTo>
                <a:lnTo>
                  <a:pt x="18627" y="172107"/>
                </a:lnTo>
                <a:lnTo>
                  <a:pt x="15395" y="171253"/>
                </a:lnTo>
                <a:lnTo>
                  <a:pt x="12248" y="169692"/>
                </a:lnTo>
                <a:lnTo>
                  <a:pt x="9157" y="167659"/>
                </a:lnTo>
                <a:lnTo>
                  <a:pt x="0" y="160616"/>
                </a:lnTo>
              </a:path>
            </a:pathLst>
          </a:custGeom>
          <a:ln w="38100"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SMARTPenAnnotation9"/>
          <p:cNvSpPr/>
          <p:nvPr/>
        </p:nvSpPr>
        <p:spPr>
          <a:xfrm>
            <a:off x="2752143" y="563952"/>
            <a:ext cx="132147" cy="141494"/>
          </a:xfrm>
          <a:custGeom>
            <a:avLst/>
            <a:gdLst/>
            <a:ahLst/>
            <a:cxnLst/>
            <a:rect l="0" t="0" r="0" b="0"/>
            <a:pathLst>
              <a:path w="132147" h="141494">
                <a:moveTo>
                  <a:pt x="132146" y="25407"/>
                </a:moveTo>
                <a:lnTo>
                  <a:pt x="124457" y="25407"/>
                </a:lnTo>
                <a:lnTo>
                  <a:pt x="124044" y="24415"/>
                </a:lnTo>
                <a:lnTo>
                  <a:pt x="123583" y="20666"/>
                </a:lnTo>
                <a:lnTo>
                  <a:pt x="123461" y="18278"/>
                </a:lnTo>
                <a:lnTo>
                  <a:pt x="123248" y="9157"/>
                </a:lnTo>
                <a:lnTo>
                  <a:pt x="120584" y="5617"/>
                </a:lnTo>
                <a:lnTo>
                  <a:pt x="118485" y="3284"/>
                </a:lnTo>
                <a:lnTo>
                  <a:pt x="115101" y="1728"/>
                </a:lnTo>
                <a:lnTo>
                  <a:pt x="110861" y="692"/>
                </a:lnTo>
                <a:lnTo>
                  <a:pt x="106049" y="0"/>
                </a:lnTo>
                <a:lnTo>
                  <a:pt x="101850" y="532"/>
                </a:lnTo>
                <a:lnTo>
                  <a:pt x="98058" y="1878"/>
                </a:lnTo>
                <a:lnTo>
                  <a:pt x="90206" y="6020"/>
                </a:lnTo>
                <a:lnTo>
                  <a:pt x="63257" y="19645"/>
                </a:lnTo>
                <a:lnTo>
                  <a:pt x="58439" y="22558"/>
                </a:lnTo>
                <a:lnTo>
                  <a:pt x="54235" y="25492"/>
                </a:lnTo>
                <a:lnTo>
                  <a:pt x="50439" y="28440"/>
                </a:lnTo>
                <a:lnTo>
                  <a:pt x="45924" y="31398"/>
                </a:lnTo>
                <a:lnTo>
                  <a:pt x="40930" y="34362"/>
                </a:lnTo>
                <a:lnTo>
                  <a:pt x="35617" y="37330"/>
                </a:lnTo>
                <a:lnTo>
                  <a:pt x="31082" y="41293"/>
                </a:lnTo>
                <a:lnTo>
                  <a:pt x="27067" y="45920"/>
                </a:lnTo>
                <a:lnTo>
                  <a:pt x="23398" y="50988"/>
                </a:lnTo>
                <a:lnTo>
                  <a:pt x="19960" y="55360"/>
                </a:lnTo>
                <a:lnTo>
                  <a:pt x="16675" y="59266"/>
                </a:lnTo>
                <a:lnTo>
                  <a:pt x="13493" y="62862"/>
                </a:lnTo>
                <a:lnTo>
                  <a:pt x="10380" y="67244"/>
                </a:lnTo>
                <a:lnTo>
                  <a:pt x="7312" y="72150"/>
                </a:lnTo>
                <a:lnTo>
                  <a:pt x="4275" y="77405"/>
                </a:lnTo>
                <a:lnTo>
                  <a:pt x="2250" y="81900"/>
                </a:lnTo>
                <a:lnTo>
                  <a:pt x="900" y="85890"/>
                </a:lnTo>
                <a:lnTo>
                  <a:pt x="0" y="89541"/>
                </a:lnTo>
                <a:lnTo>
                  <a:pt x="392" y="93960"/>
                </a:lnTo>
                <a:lnTo>
                  <a:pt x="1646" y="98890"/>
                </a:lnTo>
                <a:lnTo>
                  <a:pt x="3474" y="104161"/>
                </a:lnTo>
                <a:lnTo>
                  <a:pt x="4692" y="108668"/>
                </a:lnTo>
                <a:lnTo>
                  <a:pt x="5505" y="112664"/>
                </a:lnTo>
                <a:lnTo>
                  <a:pt x="6047" y="116321"/>
                </a:lnTo>
                <a:lnTo>
                  <a:pt x="7400" y="119750"/>
                </a:lnTo>
                <a:lnTo>
                  <a:pt x="9294" y="123029"/>
                </a:lnTo>
                <a:lnTo>
                  <a:pt x="11550" y="126207"/>
                </a:lnTo>
                <a:lnTo>
                  <a:pt x="15037" y="129318"/>
                </a:lnTo>
                <a:lnTo>
                  <a:pt x="19347" y="132384"/>
                </a:lnTo>
                <a:lnTo>
                  <a:pt x="24204" y="135420"/>
                </a:lnTo>
                <a:lnTo>
                  <a:pt x="28435" y="137445"/>
                </a:lnTo>
                <a:lnTo>
                  <a:pt x="32247" y="138794"/>
                </a:lnTo>
                <a:lnTo>
                  <a:pt x="35781" y="139694"/>
                </a:lnTo>
                <a:lnTo>
                  <a:pt x="40121" y="140293"/>
                </a:lnTo>
                <a:lnTo>
                  <a:pt x="44999" y="140693"/>
                </a:lnTo>
                <a:lnTo>
                  <a:pt x="54719" y="141137"/>
                </a:lnTo>
                <a:lnTo>
                  <a:pt x="69638" y="141493"/>
                </a:lnTo>
              </a:path>
            </a:pathLst>
          </a:custGeom>
          <a:ln w="38100"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SMARTPenAnnotation10"/>
          <p:cNvSpPr/>
          <p:nvPr/>
        </p:nvSpPr>
        <p:spPr>
          <a:xfrm>
            <a:off x="2866964" y="616548"/>
            <a:ext cx="392372" cy="235835"/>
          </a:xfrm>
          <a:custGeom>
            <a:avLst/>
            <a:gdLst/>
            <a:ahLst/>
            <a:cxnLst/>
            <a:rect l="0" t="0" r="0" b="0"/>
            <a:pathLst>
              <a:path w="392372" h="235835">
                <a:moveTo>
                  <a:pt x="106621" y="26389"/>
                </a:moveTo>
                <a:lnTo>
                  <a:pt x="106621" y="17568"/>
                </a:lnTo>
                <a:lnTo>
                  <a:pt x="111362" y="17492"/>
                </a:lnTo>
                <a:lnTo>
                  <a:pt x="111766" y="16489"/>
                </a:lnTo>
                <a:lnTo>
                  <a:pt x="111043" y="14828"/>
                </a:lnTo>
                <a:lnTo>
                  <a:pt x="106212" y="8367"/>
                </a:lnTo>
                <a:lnTo>
                  <a:pt x="102140" y="4158"/>
                </a:lnTo>
                <a:lnTo>
                  <a:pt x="99665" y="2639"/>
                </a:lnTo>
                <a:lnTo>
                  <a:pt x="94269" y="950"/>
                </a:lnTo>
                <a:lnTo>
                  <a:pt x="85654" y="0"/>
                </a:lnTo>
                <a:lnTo>
                  <a:pt x="82721" y="859"/>
                </a:lnTo>
                <a:lnTo>
                  <a:pt x="73853" y="5816"/>
                </a:lnTo>
                <a:lnTo>
                  <a:pt x="63950" y="8718"/>
                </a:lnTo>
                <a:lnTo>
                  <a:pt x="54253" y="12913"/>
                </a:lnTo>
                <a:lnTo>
                  <a:pt x="43328" y="18084"/>
                </a:lnTo>
                <a:lnTo>
                  <a:pt x="37637" y="20853"/>
                </a:lnTo>
                <a:lnTo>
                  <a:pt x="32850" y="24682"/>
                </a:lnTo>
                <a:lnTo>
                  <a:pt x="28667" y="29220"/>
                </a:lnTo>
                <a:lnTo>
                  <a:pt x="24887" y="34230"/>
                </a:lnTo>
                <a:lnTo>
                  <a:pt x="21374" y="38561"/>
                </a:lnTo>
                <a:lnTo>
                  <a:pt x="18040" y="42441"/>
                </a:lnTo>
                <a:lnTo>
                  <a:pt x="11689" y="49398"/>
                </a:lnTo>
                <a:lnTo>
                  <a:pt x="5560" y="55798"/>
                </a:lnTo>
                <a:lnTo>
                  <a:pt x="3528" y="58893"/>
                </a:lnTo>
                <a:lnTo>
                  <a:pt x="1271" y="64979"/>
                </a:lnTo>
                <a:lnTo>
                  <a:pt x="268" y="70990"/>
                </a:lnTo>
                <a:lnTo>
                  <a:pt x="0" y="73983"/>
                </a:lnTo>
                <a:lnTo>
                  <a:pt x="814" y="76970"/>
                </a:lnTo>
                <a:lnTo>
                  <a:pt x="4364" y="82934"/>
                </a:lnTo>
                <a:lnTo>
                  <a:pt x="6603" y="88893"/>
                </a:lnTo>
                <a:lnTo>
                  <a:pt x="7201" y="91871"/>
                </a:lnTo>
                <a:lnTo>
                  <a:pt x="10510" y="97825"/>
                </a:lnTo>
                <a:lnTo>
                  <a:pt x="12781" y="100802"/>
                </a:lnTo>
                <a:lnTo>
                  <a:pt x="15288" y="102787"/>
                </a:lnTo>
                <a:lnTo>
                  <a:pt x="17951" y="104110"/>
                </a:lnTo>
                <a:lnTo>
                  <a:pt x="20719" y="104992"/>
                </a:lnTo>
                <a:lnTo>
                  <a:pt x="29086" y="105972"/>
                </a:lnTo>
                <a:lnTo>
                  <a:pt x="34095" y="106233"/>
                </a:lnTo>
                <a:lnTo>
                  <a:pt x="38427" y="105416"/>
                </a:lnTo>
                <a:lnTo>
                  <a:pt x="50256" y="99524"/>
                </a:lnTo>
                <a:lnTo>
                  <a:pt x="60404" y="94281"/>
                </a:lnTo>
                <a:lnTo>
                  <a:pt x="68882" y="88644"/>
                </a:lnTo>
                <a:lnTo>
                  <a:pt x="72532" y="85752"/>
                </a:lnTo>
                <a:lnTo>
                  <a:pt x="75958" y="81839"/>
                </a:lnTo>
                <a:lnTo>
                  <a:pt x="79234" y="77246"/>
                </a:lnTo>
                <a:lnTo>
                  <a:pt x="82410" y="72200"/>
                </a:lnTo>
                <a:lnTo>
                  <a:pt x="84527" y="67844"/>
                </a:lnTo>
                <a:lnTo>
                  <a:pt x="85939" y="63947"/>
                </a:lnTo>
                <a:lnTo>
                  <a:pt x="86880" y="60358"/>
                </a:lnTo>
                <a:lnTo>
                  <a:pt x="88500" y="57964"/>
                </a:lnTo>
                <a:lnTo>
                  <a:pt x="90572" y="56369"/>
                </a:lnTo>
                <a:lnTo>
                  <a:pt x="92945" y="55305"/>
                </a:lnTo>
                <a:lnTo>
                  <a:pt x="94527" y="53604"/>
                </a:lnTo>
                <a:lnTo>
                  <a:pt x="95582" y="51478"/>
                </a:lnTo>
                <a:lnTo>
                  <a:pt x="96285" y="49068"/>
                </a:lnTo>
                <a:lnTo>
                  <a:pt x="97746" y="47461"/>
                </a:lnTo>
                <a:lnTo>
                  <a:pt x="99712" y="46390"/>
                </a:lnTo>
                <a:lnTo>
                  <a:pt x="106501" y="44285"/>
                </a:lnTo>
                <a:lnTo>
                  <a:pt x="106598" y="51385"/>
                </a:lnTo>
                <a:lnTo>
                  <a:pt x="106611" y="56681"/>
                </a:lnTo>
                <a:lnTo>
                  <a:pt x="105622" y="60474"/>
                </a:lnTo>
                <a:lnTo>
                  <a:pt x="103971" y="64987"/>
                </a:lnTo>
                <a:lnTo>
                  <a:pt x="101878" y="69981"/>
                </a:lnTo>
                <a:lnTo>
                  <a:pt x="100482" y="75294"/>
                </a:lnTo>
                <a:lnTo>
                  <a:pt x="99552" y="80820"/>
                </a:lnTo>
                <a:lnTo>
                  <a:pt x="98932" y="86489"/>
                </a:lnTo>
                <a:lnTo>
                  <a:pt x="98519" y="91260"/>
                </a:lnTo>
                <a:lnTo>
                  <a:pt x="98243" y="95433"/>
                </a:lnTo>
                <a:lnTo>
                  <a:pt x="98059" y="99208"/>
                </a:lnTo>
                <a:lnTo>
                  <a:pt x="97855" y="108693"/>
                </a:lnTo>
                <a:lnTo>
                  <a:pt x="97800" y="114001"/>
                </a:lnTo>
                <a:lnTo>
                  <a:pt x="98756" y="118531"/>
                </a:lnTo>
                <a:lnTo>
                  <a:pt x="100386" y="122544"/>
                </a:lnTo>
                <a:lnTo>
                  <a:pt x="104842" y="129648"/>
                </a:lnTo>
                <a:lnTo>
                  <a:pt x="110130" y="136113"/>
                </a:lnTo>
                <a:lnTo>
                  <a:pt x="115788" y="142293"/>
                </a:lnTo>
                <a:lnTo>
                  <a:pt x="118685" y="145330"/>
                </a:lnTo>
                <a:lnTo>
                  <a:pt x="121609" y="147355"/>
                </a:lnTo>
                <a:lnTo>
                  <a:pt x="127504" y="149605"/>
                </a:lnTo>
                <a:lnTo>
                  <a:pt x="136077" y="150605"/>
                </a:lnTo>
                <a:lnTo>
                  <a:pt x="145510" y="151049"/>
                </a:lnTo>
                <a:lnTo>
                  <a:pt x="153009" y="151247"/>
                </a:lnTo>
                <a:lnTo>
                  <a:pt x="156398" y="150307"/>
                </a:lnTo>
                <a:lnTo>
                  <a:pt x="162810" y="146617"/>
                </a:lnTo>
                <a:lnTo>
                  <a:pt x="168966" y="141670"/>
                </a:lnTo>
                <a:lnTo>
                  <a:pt x="175010" y="136164"/>
                </a:lnTo>
                <a:lnTo>
                  <a:pt x="181004" y="130410"/>
                </a:lnTo>
                <a:lnTo>
                  <a:pt x="183991" y="126494"/>
                </a:lnTo>
                <a:lnTo>
                  <a:pt x="186974" y="121899"/>
                </a:lnTo>
                <a:lnTo>
                  <a:pt x="189956" y="116852"/>
                </a:lnTo>
                <a:lnTo>
                  <a:pt x="193928" y="111502"/>
                </a:lnTo>
                <a:lnTo>
                  <a:pt x="198560" y="105951"/>
                </a:lnTo>
                <a:lnTo>
                  <a:pt x="208006" y="95484"/>
                </a:lnTo>
                <a:lnTo>
                  <a:pt x="215512" y="87525"/>
                </a:lnTo>
                <a:lnTo>
                  <a:pt x="218903" y="83021"/>
                </a:lnTo>
                <a:lnTo>
                  <a:pt x="222155" y="78035"/>
                </a:lnTo>
                <a:lnTo>
                  <a:pt x="225316" y="72726"/>
                </a:lnTo>
                <a:lnTo>
                  <a:pt x="227423" y="68194"/>
                </a:lnTo>
                <a:lnTo>
                  <a:pt x="228828" y="64181"/>
                </a:lnTo>
                <a:lnTo>
                  <a:pt x="229764" y="60513"/>
                </a:lnTo>
                <a:lnTo>
                  <a:pt x="231381" y="58068"/>
                </a:lnTo>
                <a:lnTo>
                  <a:pt x="233451" y="56438"/>
                </a:lnTo>
                <a:lnTo>
                  <a:pt x="239161" y="53822"/>
                </a:lnTo>
                <a:lnTo>
                  <a:pt x="239630" y="52615"/>
                </a:lnTo>
                <a:lnTo>
                  <a:pt x="240443" y="45546"/>
                </a:lnTo>
                <a:lnTo>
                  <a:pt x="240543" y="39360"/>
                </a:lnTo>
                <a:lnTo>
                  <a:pt x="240567" y="91207"/>
                </a:lnTo>
                <a:lnTo>
                  <a:pt x="239575" y="99367"/>
                </a:lnTo>
                <a:lnTo>
                  <a:pt x="237921" y="107783"/>
                </a:lnTo>
                <a:lnTo>
                  <a:pt x="235826" y="116370"/>
                </a:lnTo>
                <a:lnTo>
                  <a:pt x="233438" y="125072"/>
                </a:lnTo>
                <a:lnTo>
                  <a:pt x="228138" y="142678"/>
                </a:lnTo>
                <a:lnTo>
                  <a:pt x="226328" y="150548"/>
                </a:lnTo>
                <a:lnTo>
                  <a:pt x="225121" y="157779"/>
                </a:lnTo>
                <a:lnTo>
                  <a:pt x="224317" y="164584"/>
                </a:lnTo>
                <a:lnTo>
                  <a:pt x="222788" y="171105"/>
                </a:lnTo>
                <a:lnTo>
                  <a:pt x="220777" y="177436"/>
                </a:lnTo>
                <a:lnTo>
                  <a:pt x="218444" y="183642"/>
                </a:lnTo>
                <a:lnTo>
                  <a:pt x="216888" y="188771"/>
                </a:lnTo>
                <a:lnTo>
                  <a:pt x="215852" y="193183"/>
                </a:lnTo>
                <a:lnTo>
                  <a:pt x="215160" y="197116"/>
                </a:lnTo>
                <a:lnTo>
                  <a:pt x="214392" y="204132"/>
                </a:lnTo>
                <a:lnTo>
                  <a:pt x="213814" y="213340"/>
                </a:lnTo>
                <a:lnTo>
                  <a:pt x="213778" y="235834"/>
                </a:lnTo>
                <a:lnTo>
                  <a:pt x="213778" y="234239"/>
                </a:lnTo>
                <a:lnTo>
                  <a:pt x="216424" y="227577"/>
                </a:lnTo>
                <a:lnTo>
                  <a:pt x="218518" y="223022"/>
                </a:lnTo>
                <a:lnTo>
                  <a:pt x="220907" y="217009"/>
                </a:lnTo>
                <a:lnTo>
                  <a:pt x="226207" y="202390"/>
                </a:lnTo>
                <a:lnTo>
                  <a:pt x="230001" y="193332"/>
                </a:lnTo>
                <a:lnTo>
                  <a:pt x="234515" y="183325"/>
                </a:lnTo>
                <a:lnTo>
                  <a:pt x="239509" y="172685"/>
                </a:lnTo>
                <a:lnTo>
                  <a:pt x="243830" y="162615"/>
                </a:lnTo>
                <a:lnTo>
                  <a:pt x="247704" y="152925"/>
                </a:lnTo>
                <a:lnTo>
                  <a:pt x="251278" y="143489"/>
                </a:lnTo>
                <a:lnTo>
                  <a:pt x="255645" y="135213"/>
                </a:lnTo>
                <a:lnTo>
                  <a:pt x="260541" y="127712"/>
                </a:lnTo>
                <a:lnTo>
                  <a:pt x="265789" y="120727"/>
                </a:lnTo>
                <a:lnTo>
                  <a:pt x="271272" y="114085"/>
                </a:lnTo>
                <a:lnTo>
                  <a:pt x="276912" y="107674"/>
                </a:lnTo>
                <a:lnTo>
                  <a:pt x="282656" y="101415"/>
                </a:lnTo>
                <a:lnTo>
                  <a:pt x="288470" y="96250"/>
                </a:lnTo>
                <a:lnTo>
                  <a:pt x="294331" y="91814"/>
                </a:lnTo>
                <a:lnTo>
                  <a:pt x="300222" y="87865"/>
                </a:lnTo>
                <a:lnTo>
                  <a:pt x="305141" y="83248"/>
                </a:lnTo>
                <a:lnTo>
                  <a:pt x="309414" y="78186"/>
                </a:lnTo>
                <a:lnTo>
                  <a:pt x="313254" y="72826"/>
                </a:lnTo>
                <a:lnTo>
                  <a:pt x="317798" y="69254"/>
                </a:lnTo>
                <a:lnTo>
                  <a:pt x="322812" y="66872"/>
                </a:lnTo>
                <a:lnTo>
                  <a:pt x="333675" y="63233"/>
                </a:lnTo>
                <a:lnTo>
                  <a:pt x="345118" y="58308"/>
                </a:lnTo>
                <a:lnTo>
                  <a:pt x="354172" y="55458"/>
                </a:lnTo>
                <a:lnTo>
                  <a:pt x="357975" y="54698"/>
                </a:lnTo>
                <a:lnTo>
                  <a:pt x="361503" y="55184"/>
                </a:lnTo>
                <a:lnTo>
                  <a:pt x="364847" y="56500"/>
                </a:lnTo>
                <a:lnTo>
                  <a:pt x="371209" y="60607"/>
                </a:lnTo>
                <a:lnTo>
                  <a:pt x="377343" y="65740"/>
                </a:lnTo>
                <a:lnTo>
                  <a:pt x="383377" y="71329"/>
                </a:lnTo>
                <a:lnTo>
                  <a:pt x="392371" y="79967"/>
                </a:lnTo>
              </a:path>
            </a:pathLst>
          </a:custGeom>
          <a:ln w="38100"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0" name="SMARTPenAnnotation11"/>
          <p:cNvSpPr/>
          <p:nvPr/>
        </p:nvSpPr>
        <p:spPr>
          <a:xfrm>
            <a:off x="3233105" y="705975"/>
            <a:ext cx="123955" cy="178065"/>
          </a:xfrm>
          <a:custGeom>
            <a:avLst/>
            <a:gdLst/>
            <a:ahLst/>
            <a:cxnLst/>
            <a:rect l="0" t="0" r="0" b="0"/>
            <a:pathLst>
              <a:path w="123955" h="178065">
                <a:moveTo>
                  <a:pt x="26230" y="115556"/>
                </a:moveTo>
                <a:lnTo>
                  <a:pt x="26230" y="107867"/>
                </a:lnTo>
                <a:lnTo>
                  <a:pt x="27223" y="107454"/>
                </a:lnTo>
                <a:lnTo>
                  <a:pt x="30971" y="106994"/>
                </a:lnTo>
                <a:lnTo>
                  <a:pt x="32367" y="107863"/>
                </a:lnTo>
                <a:lnTo>
                  <a:pt x="33298" y="109435"/>
                </a:lnTo>
                <a:lnTo>
                  <a:pt x="34792" y="114347"/>
                </a:lnTo>
                <a:lnTo>
                  <a:pt x="35907" y="114750"/>
                </a:lnTo>
                <a:lnTo>
                  <a:pt x="37643" y="115018"/>
                </a:lnTo>
                <a:lnTo>
                  <a:pt x="39792" y="115198"/>
                </a:lnTo>
                <a:lnTo>
                  <a:pt x="42217" y="114325"/>
                </a:lnTo>
                <a:lnTo>
                  <a:pt x="44825" y="112751"/>
                </a:lnTo>
                <a:lnTo>
                  <a:pt x="47557" y="110709"/>
                </a:lnTo>
                <a:lnTo>
                  <a:pt x="50370" y="109348"/>
                </a:lnTo>
                <a:lnTo>
                  <a:pt x="53237" y="108441"/>
                </a:lnTo>
                <a:lnTo>
                  <a:pt x="56141" y="107836"/>
                </a:lnTo>
                <a:lnTo>
                  <a:pt x="59070" y="106440"/>
                </a:lnTo>
                <a:lnTo>
                  <a:pt x="62014" y="104518"/>
                </a:lnTo>
                <a:lnTo>
                  <a:pt x="64969" y="102244"/>
                </a:lnTo>
                <a:lnTo>
                  <a:pt x="68923" y="99736"/>
                </a:lnTo>
                <a:lnTo>
                  <a:pt x="73544" y="97072"/>
                </a:lnTo>
                <a:lnTo>
                  <a:pt x="78609" y="94303"/>
                </a:lnTo>
                <a:lnTo>
                  <a:pt x="83970" y="90474"/>
                </a:lnTo>
                <a:lnTo>
                  <a:pt x="89528" y="85936"/>
                </a:lnTo>
                <a:lnTo>
                  <a:pt x="95218" y="80926"/>
                </a:lnTo>
                <a:lnTo>
                  <a:pt x="99011" y="76594"/>
                </a:lnTo>
                <a:lnTo>
                  <a:pt x="101540" y="72714"/>
                </a:lnTo>
                <a:lnTo>
                  <a:pt x="105342" y="64765"/>
                </a:lnTo>
                <a:lnTo>
                  <a:pt x="110339" y="54618"/>
                </a:lnTo>
                <a:lnTo>
                  <a:pt x="113060" y="51118"/>
                </a:lnTo>
                <a:lnTo>
                  <a:pt x="115868" y="48785"/>
                </a:lnTo>
                <a:lnTo>
                  <a:pt x="118731" y="47229"/>
                </a:lnTo>
                <a:lnTo>
                  <a:pt x="120639" y="44208"/>
                </a:lnTo>
                <a:lnTo>
                  <a:pt x="121912" y="40209"/>
                </a:lnTo>
                <a:lnTo>
                  <a:pt x="122760" y="35559"/>
                </a:lnTo>
                <a:lnTo>
                  <a:pt x="123326" y="31467"/>
                </a:lnTo>
                <a:lnTo>
                  <a:pt x="123703" y="27746"/>
                </a:lnTo>
                <a:lnTo>
                  <a:pt x="123954" y="24274"/>
                </a:lnTo>
                <a:lnTo>
                  <a:pt x="123130" y="20967"/>
                </a:lnTo>
                <a:lnTo>
                  <a:pt x="121588" y="17770"/>
                </a:lnTo>
                <a:lnTo>
                  <a:pt x="119568" y="14647"/>
                </a:lnTo>
                <a:lnTo>
                  <a:pt x="117229" y="11572"/>
                </a:lnTo>
                <a:lnTo>
                  <a:pt x="114677" y="8530"/>
                </a:lnTo>
                <a:lnTo>
                  <a:pt x="111984" y="5510"/>
                </a:lnTo>
                <a:lnTo>
                  <a:pt x="109196" y="3497"/>
                </a:lnTo>
                <a:lnTo>
                  <a:pt x="106346" y="2154"/>
                </a:lnTo>
                <a:lnTo>
                  <a:pt x="103453" y="1260"/>
                </a:lnTo>
                <a:lnTo>
                  <a:pt x="99540" y="663"/>
                </a:lnTo>
                <a:lnTo>
                  <a:pt x="94948" y="265"/>
                </a:lnTo>
                <a:lnTo>
                  <a:pt x="89901" y="0"/>
                </a:lnTo>
                <a:lnTo>
                  <a:pt x="84552" y="1808"/>
                </a:lnTo>
                <a:lnTo>
                  <a:pt x="79002" y="4997"/>
                </a:lnTo>
                <a:lnTo>
                  <a:pt x="73318" y="9108"/>
                </a:lnTo>
                <a:lnTo>
                  <a:pt x="67544" y="12841"/>
                </a:lnTo>
                <a:lnTo>
                  <a:pt x="61710" y="16321"/>
                </a:lnTo>
                <a:lnTo>
                  <a:pt x="55837" y="19634"/>
                </a:lnTo>
                <a:lnTo>
                  <a:pt x="50929" y="23826"/>
                </a:lnTo>
                <a:lnTo>
                  <a:pt x="46665" y="28606"/>
                </a:lnTo>
                <a:lnTo>
                  <a:pt x="42830" y="33777"/>
                </a:lnTo>
                <a:lnTo>
                  <a:pt x="38289" y="39208"/>
                </a:lnTo>
                <a:lnTo>
                  <a:pt x="33277" y="44814"/>
                </a:lnTo>
                <a:lnTo>
                  <a:pt x="27952" y="50535"/>
                </a:lnTo>
                <a:lnTo>
                  <a:pt x="23409" y="56334"/>
                </a:lnTo>
                <a:lnTo>
                  <a:pt x="19389" y="62184"/>
                </a:lnTo>
                <a:lnTo>
                  <a:pt x="15716" y="68068"/>
                </a:lnTo>
                <a:lnTo>
                  <a:pt x="12276" y="74968"/>
                </a:lnTo>
                <a:lnTo>
                  <a:pt x="8990" y="82544"/>
                </a:lnTo>
                <a:lnTo>
                  <a:pt x="5807" y="90571"/>
                </a:lnTo>
                <a:lnTo>
                  <a:pt x="3685" y="96915"/>
                </a:lnTo>
                <a:lnTo>
                  <a:pt x="2271" y="102136"/>
                </a:lnTo>
                <a:lnTo>
                  <a:pt x="1328" y="106610"/>
                </a:lnTo>
                <a:lnTo>
                  <a:pt x="699" y="111576"/>
                </a:lnTo>
                <a:lnTo>
                  <a:pt x="280" y="116871"/>
                </a:lnTo>
                <a:lnTo>
                  <a:pt x="0" y="122386"/>
                </a:lnTo>
                <a:lnTo>
                  <a:pt x="806" y="128047"/>
                </a:lnTo>
                <a:lnTo>
                  <a:pt x="2336" y="133805"/>
                </a:lnTo>
                <a:lnTo>
                  <a:pt x="4347" y="139628"/>
                </a:lnTo>
                <a:lnTo>
                  <a:pt x="6681" y="144502"/>
                </a:lnTo>
                <a:lnTo>
                  <a:pt x="9229" y="148744"/>
                </a:lnTo>
                <a:lnTo>
                  <a:pt x="11919" y="152564"/>
                </a:lnTo>
                <a:lnTo>
                  <a:pt x="14705" y="156103"/>
                </a:lnTo>
                <a:lnTo>
                  <a:pt x="17555" y="159455"/>
                </a:lnTo>
                <a:lnTo>
                  <a:pt x="20447" y="162681"/>
                </a:lnTo>
                <a:lnTo>
                  <a:pt x="24359" y="165824"/>
                </a:lnTo>
                <a:lnTo>
                  <a:pt x="28952" y="168912"/>
                </a:lnTo>
                <a:lnTo>
                  <a:pt x="33998" y="171962"/>
                </a:lnTo>
                <a:lnTo>
                  <a:pt x="38354" y="173996"/>
                </a:lnTo>
                <a:lnTo>
                  <a:pt x="42250" y="175352"/>
                </a:lnTo>
                <a:lnTo>
                  <a:pt x="53020" y="178064"/>
                </a:lnTo>
              </a:path>
            </a:pathLst>
          </a:custGeom>
          <a:ln w="38100"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1" name="SMARTPenAnnotation12"/>
          <p:cNvSpPr/>
          <p:nvPr/>
        </p:nvSpPr>
        <p:spPr>
          <a:xfrm>
            <a:off x="3366617" y="584564"/>
            <a:ext cx="276696" cy="353054"/>
          </a:xfrm>
          <a:custGeom>
            <a:avLst/>
            <a:gdLst/>
            <a:ahLst/>
            <a:cxnLst/>
            <a:rect l="0" t="0" r="0" b="0"/>
            <a:pathLst>
              <a:path w="276696" h="353054">
                <a:moveTo>
                  <a:pt x="124890" y="245896"/>
                </a:moveTo>
                <a:lnTo>
                  <a:pt x="129631" y="241156"/>
                </a:lnTo>
                <a:lnTo>
                  <a:pt x="131027" y="238767"/>
                </a:lnTo>
                <a:lnTo>
                  <a:pt x="132579" y="233468"/>
                </a:lnTo>
                <a:lnTo>
                  <a:pt x="133452" y="224906"/>
                </a:lnTo>
                <a:lnTo>
                  <a:pt x="132583" y="222973"/>
                </a:lnTo>
                <a:lnTo>
                  <a:pt x="131010" y="221684"/>
                </a:lnTo>
                <a:lnTo>
                  <a:pt x="128971" y="220825"/>
                </a:lnTo>
                <a:lnTo>
                  <a:pt x="127611" y="219261"/>
                </a:lnTo>
                <a:lnTo>
                  <a:pt x="126704" y="217225"/>
                </a:lnTo>
                <a:lnTo>
                  <a:pt x="126100" y="214876"/>
                </a:lnTo>
                <a:lnTo>
                  <a:pt x="124704" y="213310"/>
                </a:lnTo>
                <a:lnTo>
                  <a:pt x="122782" y="212266"/>
                </a:lnTo>
                <a:lnTo>
                  <a:pt x="120508" y="211570"/>
                </a:lnTo>
                <a:lnTo>
                  <a:pt x="115336" y="208151"/>
                </a:lnTo>
                <a:lnTo>
                  <a:pt x="106846" y="200647"/>
                </a:lnTo>
                <a:lnTo>
                  <a:pt x="100003" y="195028"/>
                </a:lnTo>
                <a:lnTo>
                  <a:pt x="95401" y="192140"/>
                </a:lnTo>
                <a:lnTo>
                  <a:pt x="90348" y="189223"/>
                </a:lnTo>
                <a:lnTo>
                  <a:pt x="84995" y="187278"/>
                </a:lnTo>
                <a:lnTo>
                  <a:pt x="79442" y="185982"/>
                </a:lnTo>
                <a:lnTo>
                  <a:pt x="73755" y="185117"/>
                </a:lnTo>
                <a:lnTo>
                  <a:pt x="68972" y="184541"/>
                </a:lnTo>
                <a:lnTo>
                  <a:pt x="61012" y="183901"/>
                </a:lnTo>
                <a:lnTo>
                  <a:pt x="57500" y="184722"/>
                </a:lnTo>
                <a:lnTo>
                  <a:pt x="50952" y="188281"/>
                </a:lnTo>
                <a:lnTo>
                  <a:pt x="44735" y="193170"/>
                </a:lnTo>
                <a:lnTo>
                  <a:pt x="37672" y="199642"/>
                </a:lnTo>
                <a:lnTo>
                  <a:pt x="27918" y="209133"/>
                </a:lnTo>
                <a:lnTo>
                  <a:pt x="19615" y="219966"/>
                </a:lnTo>
                <a:lnTo>
                  <a:pt x="16011" y="225633"/>
                </a:lnTo>
                <a:lnTo>
                  <a:pt x="13609" y="231395"/>
                </a:lnTo>
                <a:lnTo>
                  <a:pt x="12008" y="237221"/>
                </a:lnTo>
                <a:lnTo>
                  <a:pt x="10940" y="243090"/>
                </a:lnTo>
                <a:lnTo>
                  <a:pt x="9236" y="248986"/>
                </a:lnTo>
                <a:lnTo>
                  <a:pt x="7108" y="254902"/>
                </a:lnTo>
                <a:lnTo>
                  <a:pt x="4696" y="260830"/>
                </a:lnTo>
                <a:lnTo>
                  <a:pt x="3089" y="266766"/>
                </a:lnTo>
                <a:lnTo>
                  <a:pt x="2018" y="272708"/>
                </a:lnTo>
                <a:lnTo>
                  <a:pt x="827" y="283610"/>
                </a:lnTo>
                <a:lnTo>
                  <a:pt x="298" y="291762"/>
                </a:lnTo>
                <a:lnTo>
                  <a:pt x="0" y="301930"/>
                </a:lnTo>
                <a:lnTo>
                  <a:pt x="2576" y="310818"/>
                </a:lnTo>
                <a:lnTo>
                  <a:pt x="4652" y="315967"/>
                </a:lnTo>
                <a:lnTo>
                  <a:pt x="8021" y="319399"/>
                </a:lnTo>
                <a:lnTo>
                  <a:pt x="12251" y="321687"/>
                </a:lnTo>
                <a:lnTo>
                  <a:pt x="17055" y="323213"/>
                </a:lnTo>
                <a:lnTo>
                  <a:pt x="25039" y="324908"/>
                </a:lnTo>
                <a:lnTo>
                  <a:pt x="28557" y="325360"/>
                </a:lnTo>
                <a:lnTo>
                  <a:pt x="32887" y="326653"/>
                </a:lnTo>
                <a:lnTo>
                  <a:pt x="37758" y="328508"/>
                </a:lnTo>
                <a:lnTo>
                  <a:pt x="42990" y="330736"/>
                </a:lnTo>
                <a:lnTo>
                  <a:pt x="48462" y="332222"/>
                </a:lnTo>
                <a:lnTo>
                  <a:pt x="54094" y="333212"/>
                </a:lnTo>
                <a:lnTo>
                  <a:pt x="59834" y="333873"/>
                </a:lnTo>
                <a:lnTo>
                  <a:pt x="65644" y="334313"/>
                </a:lnTo>
                <a:lnTo>
                  <a:pt x="71502" y="334606"/>
                </a:lnTo>
                <a:lnTo>
                  <a:pt x="77392" y="334802"/>
                </a:lnTo>
                <a:lnTo>
                  <a:pt x="83303" y="333940"/>
                </a:lnTo>
                <a:lnTo>
                  <a:pt x="89228" y="332374"/>
                </a:lnTo>
                <a:lnTo>
                  <a:pt x="95163" y="330337"/>
                </a:lnTo>
                <a:lnTo>
                  <a:pt x="100111" y="327987"/>
                </a:lnTo>
                <a:lnTo>
                  <a:pt x="108255" y="322730"/>
                </a:lnTo>
                <a:lnTo>
                  <a:pt x="112808" y="317955"/>
                </a:lnTo>
                <a:lnTo>
                  <a:pt x="117828" y="311795"/>
                </a:lnTo>
                <a:lnTo>
                  <a:pt x="123159" y="304711"/>
                </a:lnTo>
                <a:lnTo>
                  <a:pt x="134373" y="288904"/>
                </a:lnTo>
                <a:lnTo>
                  <a:pt x="140142" y="280521"/>
                </a:lnTo>
                <a:lnTo>
                  <a:pt x="154489" y="260624"/>
                </a:lnTo>
                <a:lnTo>
                  <a:pt x="187953" y="215512"/>
                </a:lnTo>
                <a:lnTo>
                  <a:pt x="195706" y="203812"/>
                </a:lnTo>
                <a:lnTo>
                  <a:pt x="202858" y="192043"/>
                </a:lnTo>
                <a:lnTo>
                  <a:pt x="209611" y="180229"/>
                </a:lnTo>
                <a:lnTo>
                  <a:pt x="222406" y="156518"/>
                </a:lnTo>
                <a:lnTo>
                  <a:pt x="228596" y="144639"/>
                </a:lnTo>
                <a:lnTo>
                  <a:pt x="234707" y="133743"/>
                </a:lnTo>
                <a:lnTo>
                  <a:pt x="240765" y="123503"/>
                </a:lnTo>
                <a:lnTo>
                  <a:pt x="246789" y="113699"/>
                </a:lnTo>
                <a:lnTo>
                  <a:pt x="251797" y="104187"/>
                </a:lnTo>
                <a:lnTo>
                  <a:pt x="256127" y="94869"/>
                </a:lnTo>
                <a:lnTo>
                  <a:pt x="260007" y="85680"/>
                </a:lnTo>
                <a:lnTo>
                  <a:pt x="262593" y="77570"/>
                </a:lnTo>
                <a:lnTo>
                  <a:pt x="264317" y="70179"/>
                </a:lnTo>
                <a:lnTo>
                  <a:pt x="265467" y="63267"/>
                </a:lnTo>
                <a:lnTo>
                  <a:pt x="269390" y="52941"/>
                </a:lnTo>
                <a:lnTo>
                  <a:pt x="273448" y="45045"/>
                </a:lnTo>
                <a:lnTo>
                  <a:pt x="275252" y="38228"/>
                </a:lnTo>
                <a:lnTo>
                  <a:pt x="276268" y="28812"/>
                </a:lnTo>
                <a:lnTo>
                  <a:pt x="276569" y="19738"/>
                </a:lnTo>
                <a:lnTo>
                  <a:pt x="276693" y="0"/>
                </a:lnTo>
                <a:lnTo>
                  <a:pt x="276695" y="21719"/>
                </a:lnTo>
                <a:lnTo>
                  <a:pt x="274049" y="32491"/>
                </a:lnTo>
                <a:lnTo>
                  <a:pt x="271955" y="38142"/>
                </a:lnTo>
                <a:lnTo>
                  <a:pt x="269566" y="43893"/>
                </a:lnTo>
                <a:lnTo>
                  <a:pt x="266981" y="49712"/>
                </a:lnTo>
                <a:lnTo>
                  <a:pt x="264266" y="55576"/>
                </a:lnTo>
                <a:lnTo>
                  <a:pt x="262456" y="62461"/>
                </a:lnTo>
                <a:lnTo>
                  <a:pt x="261249" y="70028"/>
                </a:lnTo>
                <a:lnTo>
                  <a:pt x="260445" y="78049"/>
                </a:lnTo>
                <a:lnTo>
                  <a:pt x="258916" y="86373"/>
                </a:lnTo>
                <a:lnTo>
                  <a:pt x="256905" y="94899"/>
                </a:lnTo>
                <a:lnTo>
                  <a:pt x="246548" y="134710"/>
                </a:lnTo>
                <a:lnTo>
                  <a:pt x="242706" y="144983"/>
                </a:lnTo>
                <a:lnTo>
                  <a:pt x="238161" y="154809"/>
                </a:lnTo>
                <a:lnTo>
                  <a:pt x="233146" y="164335"/>
                </a:lnTo>
                <a:lnTo>
                  <a:pt x="228811" y="174655"/>
                </a:lnTo>
                <a:lnTo>
                  <a:pt x="224928" y="185504"/>
                </a:lnTo>
                <a:lnTo>
                  <a:pt x="211569" y="226691"/>
                </a:lnTo>
                <a:lnTo>
                  <a:pt x="207480" y="235077"/>
                </a:lnTo>
                <a:lnTo>
                  <a:pt x="202771" y="242652"/>
                </a:lnTo>
                <a:lnTo>
                  <a:pt x="197646" y="249687"/>
                </a:lnTo>
                <a:lnTo>
                  <a:pt x="193238" y="257353"/>
                </a:lnTo>
                <a:lnTo>
                  <a:pt x="189307" y="265440"/>
                </a:lnTo>
                <a:lnTo>
                  <a:pt x="185694" y="273809"/>
                </a:lnTo>
                <a:lnTo>
                  <a:pt x="179034" y="288398"/>
                </a:lnTo>
                <a:lnTo>
                  <a:pt x="175869" y="295067"/>
                </a:lnTo>
                <a:lnTo>
                  <a:pt x="169706" y="305122"/>
                </a:lnTo>
                <a:lnTo>
                  <a:pt x="163660" y="312899"/>
                </a:lnTo>
                <a:lnTo>
                  <a:pt x="157666" y="319662"/>
                </a:lnTo>
                <a:lnTo>
                  <a:pt x="151694" y="325975"/>
                </a:lnTo>
                <a:lnTo>
                  <a:pt x="148713" y="329048"/>
                </a:lnTo>
                <a:lnTo>
                  <a:pt x="146725" y="332089"/>
                </a:lnTo>
                <a:lnTo>
                  <a:pt x="143273" y="342342"/>
                </a:lnTo>
                <a:lnTo>
                  <a:pt x="142750" y="353053"/>
                </a:lnTo>
              </a:path>
            </a:pathLst>
          </a:custGeom>
          <a:ln w="38100"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2" name="SMARTPenAnnotation13"/>
          <p:cNvSpPr/>
          <p:nvPr/>
        </p:nvSpPr>
        <p:spPr>
          <a:xfrm>
            <a:off x="3893346" y="803780"/>
            <a:ext cx="274900" cy="267627"/>
          </a:xfrm>
          <a:custGeom>
            <a:avLst/>
            <a:gdLst/>
            <a:ahLst/>
            <a:cxnLst/>
            <a:rect l="0" t="0" r="0" b="0"/>
            <a:pathLst>
              <a:path w="274900" h="267627">
                <a:moveTo>
                  <a:pt x="214310" y="8821"/>
                </a:moveTo>
                <a:lnTo>
                  <a:pt x="214310" y="4081"/>
                </a:lnTo>
                <a:lnTo>
                  <a:pt x="213318" y="2684"/>
                </a:lnTo>
                <a:lnTo>
                  <a:pt x="211664" y="1753"/>
                </a:lnTo>
                <a:lnTo>
                  <a:pt x="206621" y="259"/>
                </a:lnTo>
                <a:lnTo>
                  <a:pt x="201007" y="0"/>
                </a:lnTo>
                <a:lnTo>
                  <a:pt x="193184" y="2586"/>
                </a:lnTo>
                <a:lnTo>
                  <a:pt x="188320" y="4664"/>
                </a:lnTo>
                <a:lnTo>
                  <a:pt x="183092" y="9026"/>
                </a:lnTo>
                <a:lnTo>
                  <a:pt x="177623" y="14911"/>
                </a:lnTo>
                <a:lnTo>
                  <a:pt x="171993" y="21811"/>
                </a:lnTo>
                <a:lnTo>
                  <a:pt x="166255" y="28395"/>
                </a:lnTo>
                <a:lnTo>
                  <a:pt x="160445" y="34769"/>
                </a:lnTo>
                <a:lnTo>
                  <a:pt x="147706" y="48135"/>
                </a:lnTo>
                <a:lnTo>
                  <a:pt x="132122" y="63997"/>
                </a:lnTo>
                <a:lnTo>
                  <a:pt x="124791" y="72394"/>
                </a:lnTo>
                <a:lnTo>
                  <a:pt x="117920" y="80969"/>
                </a:lnTo>
                <a:lnTo>
                  <a:pt x="111354" y="89662"/>
                </a:lnTo>
                <a:lnTo>
                  <a:pt x="98768" y="107258"/>
                </a:lnTo>
                <a:lnTo>
                  <a:pt x="92633" y="116118"/>
                </a:lnTo>
                <a:lnTo>
                  <a:pt x="86559" y="124008"/>
                </a:lnTo>
                <a:lnTo>
                  <a:pt x="80526" y="131253"/>
                </a:lnTo>
                <a:lnTo>
                  <a:pt x="74519" y="138068"/>
                </a:lnTo>
                <a:lnTo>
                  <a:pt x="62553" y="150931"/>
                </a:lnTo>
                <a:lnTo>
                  <a:pt x="56584" y="157139"/>
                </a:lnTo>
                <a:lnTo>
                  <a:pt x="51612" y="163262"/>
                </a:lnTo>
                <a:lnTo>
                  <a:pt x="47306" y="169329"/>
                </a:lnTo>
                <a:lnTo>
                  <a:pt x="43443" y="175357"/>
                </a:lnTo>
                <a:lnTo>
                  <a:pt x="39875" y="180369"/>
                </a:lnTo>
                <a:lnTo>
                  <a:pt x="33265" y="188583"/>
                </a:lnTo>
                <a:lnTo>
                  <a:pt x="29666" y="195541"/>
                </a:lnTo>
                <a:lnTo>
                  <a:pt x="28706" y="198785"/>
                </a:lnTo>
                <a:lnTo>
                  <a:pt x="27074" y="200948"/>
                </a:lnTo>
                <a:lnTo>
                  <a:pt x="24994" y="202390"/>
                </a:lnTo>
                <a:lnTo>
                  <a:pt x="18274" y="205105"/>
                </a:lnTo>
                <a:lnTo>
                  <a:pt x="17939" y="198112"/>
                </a:lnTo>
                <a:lnTo>
                  <a:pt x="17893" y="192831"/>
                </a:lnTo>
                <a:lnTo>
                  <a:pt x="15227" y="184530"/>
                </a:lnTo>
                <a:lnTo>
                  <a:pt x="13127" y="179539"/>
                </a:lnTo>
                <a:lnTo>
                  <a:pt x="11727" y="174226"/>
                </a:lnTo>
                <a:lnTo>
                  <a:pt x="10793" y="168701"/>
                </a:lnTo>
                <a:lnTo>
                  <a:pt x="10171" y="163032"/>
                </a:lnTo>
                <a:lnTo>
                  <a:pt x="8765" y="157269"/>
                </a:lnTo>
                <a:lnTo>
                  <a:pt x="6834" y="151443"/>
                </a:lnTo>
                <a:lnTo>
                  <a:pt x="4555" y="145574"/>
                </a:lnTo>
                <a:lnTo>
                  <a:pt x="3036" y="139677"/>
                </a:lnTo>
                <a:lnTo>
                  <a:pt x="2023" y="133762"/>
                </a:lnTo>
                <a:lnTo>
                  <a:pt x="1348" y="127834"/>
                </a:lnTo>
                <a:lnTo>
                  <a:pt x="898" y="121897"/>
                </a:lnTo>
                <a:lnTo>
                  <a:pt x="598" y="115955"/>
                </a:lnTo>
                <a:lnTo>
                  <a:pt x="264" y="104061"/>
                </a:lnTo>
                <a:lnTo>
                  <a:pt x="0" y="72880"/>
                </a:lnTo>
                <a:lnTo>
                  <a:pt x="992" y="72363"/>
                </a:lnTo>
                <a:lnTo>
                  <a:pt x="7686" y="71465"/>
                </a:lnTo>
                <a:lnTo>
                  <a:pt x="16803" y="78485"/>
                </a:lnTo>
                <a:lnTo>
                  <a:pt x="21123" y="81060"/>
                </a:lnTo>
                <a:lnTo>
                  <a:pt x="25988" y="83770"/>
                </a:lnTo>
                <a:lnTo>
                  <a:pt x="34038" y="86780"/>
                </a:lnTo>
                <a:lnTo>
                  <a:pt x="41916" y="89110"/>
                </a:lnTo>
                <a:lnTo>
                  <a:pt x="46794" y="91121"/>
                </a:lnTo>
                <a:lnTo>
                  <a:pt x="52031" y="93453"/>
                </a:lnTo>
                <a:lnTo>
                  <a:pt x="58499" y="96000"/>
                </a:lnTo>
                <a:lnTo>
                  <a:pt x="73623" y="101476"/>
                </a:lnTo>
                <a:lnTo>
                  <a:pt x="80831" y="104326"/>
                </a:lnTo>
                <a:lnTo>
                  <a:pt x="87621" y="107217"/>
                </a:lnTo>
                <a:lnTo>
                  <a:pt x="100457" y="113076"/>
                </a:lnTo>
                <a:lnTo>
                  <a:pt x="112776" y="118987"/>
                </a:lnTo>
                <a:lnTo>
                  <a:pt x="118839" y="120961"/>
                </a:lnTo>
                <a:lnTo>
                  <a:pt x="124866" y="122276"/>
                </a:lnTo>
                <a:lnTo>
                  <a:pt x="130868" y="123153"/>
                </a:lnTo>
                <a:lnTo>
                  <a:pt x="136854" y="124730"/>
                </a:lnTo>
                <a:lnTo>
                  <a:pt x="142829" y="126773"/>
                </a:lnTo>
                <a:lnTo>
                  <a:pt x="148796" y="129128"/>
                </a:lnTo>
                <a:lnTo>
                  <a:pt x="153767" y="130697"/>
                </a:lnTo>
                <a:lnTo>
                  <a:pt x="161935" y="132442"/>
                </a:lnTo>
                <a:lnTo>
                  <a:pt x="168873" y="135862"/>
                </a:lnTo>
                <a:lnTo>
                  <a:pt x="172113" y="138164"/>
                </a:lnTo>
                <a:lnTo>
                  <a:pt x="178358" y="140721"/>
                </a:lnTo>
                <a:lnTo>
                  <a:pt x="184441" y="141857"/>
                </a:lnTo>
                <a:lnTo>
                  <a:pt x="192451" y="142497"/>
                </a:lnTo>
                <a:lnTo>
                  <a:pt x="195924" y="142731"/>
                </a:lnTo>
                <a:lnTo>
                  <a:pt x="185406" y="142765"/>
                </a:lnTo>
                <a:lnTo>
                  <a:pt x="183134" y="142765"/>
                </a:lnTo>
                <a:lnTo>
                  <a:pt x="175319" y="145412"/>
                </a:lnTo>
                <a:lnTo>
                  <a:pt x="170456" y="147507"/>
                </a:lnTo>
                <a:lnTo>
                  <a:pt x="162408" y="152480"/>
                </a:lnTo>
                <a:lnTo>
                  <a:pt x="154531" y="157998"/>
                </a:lnTo>
                <a:lnTo>
                  <a:pt x="149653" y="160858"/>
                </a:lnTo>
                <a:lnTo>
                  <a:pt x="144416" y="163757"/>
                </a:lnTo>
                <a:lnTo>
                  <a:pt x="139933" y="167674"/>
                </a:lnTo>
                <a:lnTo>
                  <a:pt x="135952" y="172270"/>
                </a:lnTo>
                <a:lnTo>
                  <a:pt x="132305" y="177318"/>
                </a:lnTo>
                <a:lnTo>
                  <a:pt x="125608" y="185573"/>
                </a:lnTo>
                <a:lnTo>
                  <a:pt x="122433" y="189164"/>
                </a:lnTo>
                <a:lnTo>
                  <a:pt x="120317" y="192549"/>
                </a:lnTo>
                <a:lnTo>
                  <a:pt x="117964" y="198957"/>
                </a:lnTo>
                <a:lnTo>
                  <a:pt x="116920" y="205112"/>
                </a:lnTo>
                <a:lnTo>
                  <a:pt x="116455" y="212148"/>
                </a:lnTo>
                <a:lnTo>
                  <a:pt x="116248" y="221889"/>
                </a:lnTo>
                <a:lnTo>
                  <a:pt x="117185" y="226273"/>
                </a:lnTo>
                <a:lnTo>
                  <a:pt x="120872" y="233789"/>
                </a:lnTo>
                <a:lnTo>
                  <a:pt x="128465" y="240437"/>
                </a:lnTo>
                <a:lnTo>
                  <a:pt x="133267" y="243599"/>
                </a:lnTo>
                <a:lnTo>
                  <a:pt x="141249" y="249758"/>
                </a:lnTo>
                <a:lnTo>
                  <a:pt x="149096" y="255803"/>
                </a:lnTo>
                <a:lnTo>
                  <a:pt x="153967" y="258804"/>
                </a:lnTo>
                <a:lnTo>
                  <a:pt x="159198" y="261796"/>
                </a:lnTo>
                <a:lnTo>
                  <a:pt x="164670" y="263792"/>
                </a:lnTo>
                <a:lnTo>
                  <a:pt x="170303" y="265122"/>
                </a:lnTo>
                <a:lnTo>
                  <a:pt x="176042" y="266008"/>
                </a:lnTo>
                <a:lnTo>
                  <a:pt x="181853" y="266600"/>
                </a:lnTo>
                <a:lnTo>
                  <a:pt x="187711" y="266994"/>
                </a:lnTo>
                <a:lnTo>
                  <a:pt x="193601" y="267257"/>
                </a:lnTo>
                <a:lnTo>
                  <a:pt x="205437" y="267548"/>
                </a:lnTo>
                <a:lnTo>
                  <a:pt x="211371" y="267626"/>
                </a:lnTo>
                <a:lnTo>
                  <a:pt x="217311" y="266686"/>
                </a:lnTo>
                <a:lnTo>
                  <a:pt x="223256" y="265067"/>
                </a:lnTo>
                <a:lnTo>
                  <a:pt x="229204" y="262995"/>
                </a:lnTo>
                <a:lnTo>
                  <a:pt x="235153" y="261614"/>
                </a:lnTo>
                <a:lnTo>
                  <a:pt x="241104" y="260694"/>
                </a:lnTo>
                <a:lnTo>
                  <a:pt x="247055" y="260080"/>
                </a:lnTo>
                <a:lnTo>
                  <a:pt x="252015" y="258678"/>
                </a:lnTo>
                <a:lnTo>
                  <a:pt x="260172" y="254476"/>
                </a:lnTo>
                <a:lnTo>
                  <a:pt x="267105" y="249300"/>
                </a:lnTo>
                <a:lnTo>
                  <a:pt x="270342" y="246531"/>
                </a:lnTo>
                <a:lnTo>
                  <a:pt x="272501" y="243693"/>
                </a:lnTo>
                <a:lnTo>
                  <a:pt x="274899" y="237894"/>
                </a:lnTo>
                <a:lnTo>
                  <a:pt x="274546" y="233966"/>
                </a:lnTo>
                <a:lnTo>
                  <a:pt x="273319" y="229363"/>
                </a:lnTo>
                <a:lnTo>
                  <a:pt x="271509" y="224310"/>
                </a:lnTo>
                <a:lnTo>
                  <a:pt x="269309" y="218957"/>
                </a:lnTo>
                <a:lnTo>
                  <a:pt x="266852" y="213404"/>
                </a:lnTo>
                <a:lnTo>
                  <a:pt x="264220" y="207717"/>
                </a:lnTo>
                <a:lnTo>
                  <a:pt x="261474" y="202934"/>
                </a:lnTo>
                <a:lnTo>
                  <a:pt x="255777" y="194974"/>
                </a:lnTo>
                <a:lnTo>
                  <a:pt x="252869" y="190470"/>
                </a:lnTo>
                <a:lnTo>
                  <a:pt x="249937" y="185483"/>
                </a:lnTo>
                <a:lnTo>
                  <a:pt x="246991" y="180174"/>
                </a:lnTo>
                <a:lnTo>
                  <a:pt x="241072" y="168983"/>
                </a:lnTo>
                <a:lnTo>
                  <a:pt x="238104" y="163221"/>
                </a:lnTo>
                <a:lnTo>
                  <a:pt x="234141" y="158387"/>
                </a:lnTo>
                <a:lnTo>
                  <a:pt x="229515" y="154172"/>
                </a:lnTo>
                <a:lnTo>
                  <a:pt x="214310" y="142766"/>
                </a:lnTo>
              </a:path>
            </a:pathLst>
          </a:custGeom>
          <a:ln w="38100"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3" name="SMARTPenAnnotation14"/>
          <p:cNvSpPr/>
          <p:nvPr/>
        </p:nvSpPr>
        <p:spPr>
          <a:xfrm>
            <a:off x="4259471" y="991195"/>
            <a:ext cx="750084" cy="605577"/>
          </a:xfrm>
          <a:custGeom>
            <a:avLst/>
            <a:gdLst/>
            <a:ahLst/>
            <a:cxnLst/>
            <a:rect l="0" t="0" r="0" b="0"/>
            <a:pathLst>
              <a:path w="750084" h="605577">
                <a:moveTo>
                  <a:pt x="214302" y="0"/>
                </a:moveTo>
                <a:lnTo>
                  <a:pt x="205740" y="0"/>
                </a:lnTo>
                <a:lnTo>
                  <a:pt x="188235" y="17169"/>
                </a:lnTo>
                <a:lnTo>
                  <a:pt x="145415" y="59958"/>
                </a:lnTo>
                <a:lnTo>
                  <a:pt x="114815" y="84420"/>
                </a:lnTo>
                <a:lnTo>
                  <a:pt x="97656" y="100028"/>
                </a:lnTo>
                <a:lnTo>
                  <a:pt x="76001" y="120809"/>
                </a:lnTo>
                <a:lnTo>
                  <a:pt x="63208" y="136044"/>
                </a:lnTo>
                <a:lnTo>
                  <a:pt x="50907" y="151745"/>
                </a:lnTo>
                <a:lnTo>
                  <a:pt x="38825" y="165338"/>
                </a:lnTo>
                <a:lnTo>
                  <a:pt x="25608" y="184147"/>
                </a:lnTo>
                <a:lnTo>
                  <a:pt x="15407" y="197547"/>
                </a:lnTo>
                <a:lnTo>
                  <a:pt x="13244" y="202143"/>
                </a:lnTo>
                <a:lnTo>
                  <a:pt x="10841" y="212542"/>
                </a:lnTo>
                <a:lnTo>
                  <a:pt x="9209" y="216109"/>
                </a:lnTo>
                <a:lnTo>
                  <a:pt x="7128" y="218486"/>
                </a:lnTo>
                <a:lnTo>
                  <a:pt x="4748" y="220072"/>
                </a:lnTo>
                <a:lnTo>
                  <a:pt x="3162" y="222121"/>
                </a:lnTo>
                <a:lnTo>
                  <a:pt x="2104" y="224479"/>
                </a:lnTo>
                <a:lnTo>
                  <a:pt x="1400" y="227043"/>
                </a:lnTo>
                <a:lnTo>
                  <a:pt x="930" y="227760"/>
                </a:lnTo>
                <a:lnTo>
                  <a:pt x="616" y="227246"/>
                </a:lnTo>
                <a:lnTo>
                  <a:pt x="14" y="222406"/>
                </a:lnTo>
                <a:lnTo>
                  <a:pt x="0" y="218571"/>
                </a:lnTo>
                <a:lnTo>
                  <a:pt x="4733" y="206093"/>
                </a:lnTo>
                <a:lnTo>
                  <a:pt x="12419" y="189828"/>
                </a:lnTo>
                <a:lnTo>
                  <a:pt x="20980" y="172441"/>
                </a:lnTo>
                <a:lnTo>
                  <a:pt x="24202" y="158000"/>
                </a:lnTo>
                <a:lnTo>
                  <a:pt x="26625" y="143644"/>
                </a:lnTo>
                <a:lnTo>
                  <a:pt x="33620" y="126343"/>
                </a:lnTo>
                <a:lnTo>
                  <a:pt x="35705" y="116101"/>
                </a:lnTo>
                <a:lnTo>
                  <a:pt x="43396" y="123776"/>
                </a:lnTo>
                <a:lnTo>
                  <a:pt x="53751" y="129389"/>
                </a:lnTo>
                <a:lnTo>
                  <a:pt x="61256" y="131920"/>
                </a:lnTo>
                <a:lnTo>
                  <a:pt x="68891" y="134037"/>
                </a:lnTo>
                <a:lnTo>
                  <a:pt x="83353" y="140807"/>
                </a:lnTo>
                <a:lnTo>
                  <a:pt x="90949" y="146256"/>
                </a:lnTo>
                <a:lnTo>
                  <a:pt x="95356" y="148105"/>
                </a:lnTo>
                <a:lnTo>
                  <a:pt x="116686" y="153720"/>
                </a:lnTo>
                <a:lnTo>
                  <a:pt x="140009" y="164089"/>
                </a:lnTo>
                <a:lnTo>
                  <a:pt x="162602" y="178643"/>
                </a:lnTo>
                <a:lnTo>
                  <a:pt x="167929" y="181603"/>
                </a:lnTo>
                <a:lnTo>
                  <a:pt x="179140" y="184892"/>
                </a:lnTo>
                <a:lnTo>
                  <a:pt x="184907" y="185769"/>
                </a:lnTo>
                <a:lnTo>
                  <a:pt x="193962" y="189390"/>
                </a:lnTo>
                <a:lnTo>
                  <a:pt x="204637" y="197006"/>
                </a:lnTo>
                <a:lnTo>
                  <a:pt x="207859" y="199798"/>
                </a:lnTo>
                <a:lnTo>
                  <a:pt x="210999" y="201660"/>
                </a:lnTo>
                <a:lnTo>
                  <a:pt x="217134" y="203728"/>
                </a:lnTo>
                <a:lnTo>
                  <a:pt x="232142" y="205165"/>
                </a:lnTo>
                <a:lnTo>
                  <a:pt x="240567" y="205370"/>
                </a:lnTo>
                <a:lnTo>
                  <a:pt x="240988" y="210525"/>
                </a:lnTo>
                <a:lnTo>
                  <a:pt x="241087" y="205641"/>
                </a:lnTo>
                <a:lnTo>
                  <a:pt x="228662" y="192977"/>
                </a:lnTo>
                <a:lnTo>
                  <a:pt x="225860" y="191159"/>
                </a:lnTo>
                <a:lnTo>
                  <a:pt x="220100" y="189139"/>
                </a:lnTo>
                <a:lnTo>
                  <a:pt x="207326" y="187842"/>
                </a:lnTo>
                <a:lnTo>
                  <a:pt x="184077" y="187586"/>
                </a:lnTo>
                <a:lnTo>
                  <a:pt x="169119" y="188544"/>
                </a:lnTo>
                <a:lnTo>
                  <a:pt x="155856" y="192276"/>
                </a:lnTo>
                <a:lnTo>
                  <a:pt x="145993" y="197242"/>
                </a:lnTo>
                <a:lnTo>
                  <a:pt x="126836" y="208515"/>
                </a:lnTo>
                <a:lnTo>
                  <a:pt x="118212" y="217027"/>
                </a:lnTo>
                <a:lnTo>
                  <a:pt x="112064" y="226433"/>
                </a:lnTo>
                <a:lnTo>
                  <a:pt x="105471" y="243202"/>
                </a:lnTo>
                <a:lnTo>
                  <a:pt x="103053" y="248455"/>
                </a:lnTo>
                <a:lnTo>
                  <a:pt x="102433" y="252949"/>
                </a:lnTo>
                <a:lnTo>
                  <a:pt x="103012" y="256937"/>
                </a:lnTo>
                <a:lnTo>
                  <a:pt x="104390" y="260588"/>
                </a:lnTo>
                <a:lnTo>
                  <a:pt x="106301" y="263022"/>
                </a:lnTo>
                <a:lnTo>
                  <a:pt x="108567" y="264645"/>
                </a:lnTo>
                <a:lnTo>
                  <a:pt x="111069" y="265727"/>
                </a:lnTo>
                <a:lnTo>
                  <a:pt x="122216" y="273600"/>
                </a:lnTo>
                <a:lnTo>
                  <a:pt x="128065" y="275389"/>
                </a:lnTo>
                <a:lnTo>
                  <a:pt x="147033" y="276537"/>
                </a:lnTo>
                <a:lnTo>
                  <a:pt x="158277" y="276694"/>
                </a:lnTo>
                <a:lnTo>
                  <a:pt x="163061" y="275744"/>
                </a:lnTo>
                <a:lnTo>
                  <a:pt x="185824" y="264380"/>
                </a:lnTo>
                <a:lnTo>
                  <a:pt x="207404" y="249961"/>
                </a:lnTo>
                <a:lnTo>
                  <a:pt x="220105" y="242851"/>
                </a:lnTo>
                <a:lnTo>
                  <a:pt x="224488" y="241879"/>
                </a:lnTo>
                <a:lnTo>
                  <a:pt x="232028" y="241115"/>
                </a:lnTo>
                <a:lnTo>
                  <a:pt x="224461" y="241103"/>
                </a:lnTo>
                <a:lnTo>
                  <a:pt x="218856" y="245842"/>
                </a:lnTo>
                <a:lnTo>
                  <a:pt x="208072" y="263462"/>
                </a:lnTo>
                <a:lnTo>
                  <a:pt x="199337" y="279256"/>
                </a:lnTo>
                <a:lnTo>
                  <a:pt x="193430" y="287163"/>
                </a:lnTo>
                <a:lnTo>
                  <a:pt x="191457" y="291653"/>
                </a:lnTo>
                <a:lnTo>
                  <a:pt x="188682" y="306461"/>
                </a:lnTo>
                <a:lnTo>
                  <a:pt x="187667" y="324037"/>
                </a:lnTo>
                <a:lnTo>
                  <a:pt x="188608" y="327150"/>
                </a:lnTo>
                <a:lnTo>
                  <a:pt x="192299" y="333254"/>
                </a:lnTo>
                <a:lnTo>
                  <a:pt x="195665" y="335279"/>
                </a:lnTo>
                <a:lnTo>
                  <a:pt x="204696" y="337528"/>
                </a:lnTo>
                <a:lnTo>
                  <a:pt x="208890" y="337136"/>
                </a:lnTo>
                <a:lnTo>
                  <a:pt x="212678" y="335882"/>
                </a:lnTo>
                <a:lnTo>
                  <a:pt x="230628" y="326741"/>
                </a:lnTo>
                <a:lnTo>
                  <a:pt x="241732" y="323812"/>
                </a:lnTo>
                <a:lnTo>
                  <a:pt x="247472" y="323031"/>
                </a:lnTo>
                <a:lnTo>
                  <a:pt x="261786" y="316871"/>
                </a:lnTo>
                <a:lnTo>
                  <a:pt x="269771" y="312451"/>
                </a:lnTo>
                <a:lnTo>
                  <a:pt x="286580" y="307539"/>
                </a:lnTo>
                <a:lnTo>
                  <a:pt x="295230" y="306229"/>
                </a:lnTo>
                <a:lnTo>
                  <a:pt x="312778" y="299482"/>
                </a:lnTo>
                <a:lnTo>
                  <a:pt x="353037" y="278981"/>
                </a:lnTo>
                <a:lnTo>
                  <a:pt x="373196" y="267528"/>
                </a:lnTo>
                <a:lnTo>
                  <a:pt x="393070" y="254831"/>
                </a:lnTo>
                <a:lnTo>
                  <a:pt x="415132" y="239266"/>
                </a:lnTo>
                <a:lnTo>
                  <a:pt x="432875" y="227718"/>
                </a:lnTo>
                <a:lnTo>
                  <a:pt x="454020" y="215638"/>
                </a:lnTo>
                <a:lnTo>
                  <a:pt x="470207" y="205776"/>
                </a:lnTo>
                <a:lnTo>
                  <a:pt x="479825" y="198294"/>
                </a:lnTo>
                <a:lnTo>
                  <a:pt x="480614" y="198673"/>
                </a:lnTo>
                <a:lnTo>
                  <a:pt x="481141" y="199917"/>
                </a:lnTo>
                <a:lnTo>
                  <a:pt x="481491" y="201739"/>
                </a:lnTo>
                <a:lnTo>
                  <a:pt x="481725" y="201961"/>
                </a:lnTo>
                <a:lnTo>
                  <a:pt x="481985" y="199563"/>
                </a:lnTo>
                <a:lnTo>
                  <a:pt x="482181" y="183388"/>
                </a:lnTo>
                <a:lnTo>
                  <a:pt x="482187" y="185024"/>
                </a:lnTo>
                <a:lnTo>
                  <a:pt x="479544" y="189058"/>
                </a:lnTo>
                <a:lnTo>
                  <a:pt x="465969" y="203600"/>
                </a:lnTo>
                <a:lnTo>
                  <a:pt x="439952" y="229744"/>
                </a:lnTo>
                <a:lnTo>
                  <a:pt x="409467" y="254108"/>
                </a:lnTo>
                <a:lnTo>
                  <a:pt x="392323" y="269703"/>
                </a:lnTo>
                <a:lnTo>
                  <a:pt x="365937" y="295216"/>
                </a:lnTo>
                <a:lnTo>
                  <a:pt x="345526" y="312778"/>
                </a:lnTo>
                <a:lnTo>
                  <a:pt x="325210" y="327528"/>
                </a:lnTo>
                <a:lnTo>
                  <a:pt x="302616" y="337816"/>
                </a:lnTo>
                <a:lnTo>
                  <a:pt x="283354" y="351558"/>
                </a:lnTo>
                <a:lnTo>
                  <a:pt x="261713" y="365593"/>
                </a:lnTo>
                <a:lnTo>
                  <a:pt x="247590" y="377920"/>
                </a:lnTo>
                <a:lnTo>
                  <a:pt x="245424" y="380931"/>
                </a:lnTo>
                <a:lnTo>
                  <a:pt x="241260" y="392381"/>
                </a:lnTo>
                <a:lnTo>
                  <a:pt x="243812" y="392673"/>
                </a:lnTo>
                <a:lnTo>
                  <a:pt x="262086" y="392892"/>
                </a:lnTo>
                <a:lnTo>
                  <a:pt x="280385" y="383421"/>
                </a:lnTo>
                <a:lnTo>
                  <a:pt x="288123" y="381622"/>
                </a:lnTo>
                <a:lnTo>
                  <a:pt x="304658" y="382269"/>
                </a:lnTo>
                <a:lnTo>
                  <a:pt x="324575" y="380571"/>
                </a:lnTo>
                <a:lnTo>
                  <a:pt x="346656" y="375518"/>
                </a:lnTo>
                <a:lnTo>
                  <a:pt x="369699" y="366657"/>
                </a:lnTo>
                <a:lnTo>
                  <a:pt x="409725" y="350512"/>
                </a:lnTo>
                <a:lnTo>
                  <a:pt x="422967" y="345792"/>
                </a:lnTo>
                <a:lnTo>
                  <a:pt x="435764" y="341653"/>
                </a:lnTo>
                <a:lnTo>
                  <a:pt x="448263" y="337901"/>
                </a:lnTo>
                <a:lnTo>
                  <a:pt x="460565" y="333416"/>
                </a:lnTo>
                <a:lnTo>
                  <a:pt x="472735" y="328441"/>
                </a:lnTo>
                <a:lnTo>
                  <a:pt x="495849" y="319607"/>
                </a:lnTo>
                <a:lnTo>
                  <a:pt x="516044" y="315680"/>
                </a:lnTo>
                <a:lnTo>
                  <a:pt x="539407" y="313470"/>
                </a:lnTo>
                <a:lnTo>
                  <a:pt x="552600" y="310307"/>
                </a:lnTo>
                <a:lnTo>
                  <a:pt x="569994" y="304491"/>
                </a:lnTo>
                <a:lnTo>
                  <a:pt x="585536" y="303611"/>
                </a:lnTo>
                <a:lnTo>
                  <a:pt x="581289" y="303609"/>
                </a:lnTo>
                <a:lnTo>
                  <a:pt x="568174" y="313323"/>
                </a:lnTo>
                <a:lnTo>
                  <a:pt x="558110" y="319833"/>
                </a:lnTo>
                <a:lnTo>
                  <a:pt x="541287" y="334654"/>
                </a:lnTo>
                <a:lnTo>
                  <a:pt x="522743" y="351613"/>
                </a:lnTo>
                <a:lnTo>
                  <a:pt x="507160" y="363309"/>
                </a:lnTo>
                <a:lnTo>
                  <a:pt x="490313" y="375122"/>
                </a:lnTo>
                <a:lnTo>
                  <a:pt x="455244" y="398874"/>
                </a:lnTo>
                <a:lnTo>
                  <a:pt x="433308" y="416723"/>
                </a:lnTo>
                <a:lnTo>
                  <a:pt x="414241" y="434579"/>
                </a:lnTo>
                <a:lnTo>
                  <a:pt x="391012" y="451262"/>
                </a:lnTo>
                <a:lnTo>
                  <a:pt x="372596" y="467165"/>
                </a:lnTo>
                <a:lnTo>
                  <a:pt x="363289" y="476204"/>
                </a:lnTo>
                <a:lnTo>
                  <a:pt x="360260" y="478204"/>
                </a:lnTo>
                <a:lnTo>
                  <a:pt x="350025" y="481676"/>
                </a:lnTo>
                <a:lnTo>
                  <a:pt x="349433" y="482844"/>
                </a:lnTo>
                <a:lnTo>
                  <a:pt x="348248" y="491123"/>
                </a:lnTo>
                <a:lnTo>
                  <a:pt x="348248" y="491126"/>
                </a:lnTo>
                <a:lnTo>
                  <a:pt x="348248" y="491128"/>
                </a:lnTo>
                <a:lnTo>
                  <a:pt x="348248" y="491130"/>
                </a:lnTo>
                <a:lnTo>
                  <a:pt x="348247" y="491133"/>
                </a:lnTo>
                <a:lnTo>
                  <a:pt x="348247" y="499953"/>
                </a:lnTo>
                <a:lnTo>
                  <a:pt x="348247" y="495290"/>
                </a:lnTo>
                <a:lnTo>
                  <a:pt x="349240" y="493904"/>
                </a:lnTo>
                <a:lnTo>
                  <a:pt x="350893" y="492980"/>
                </a:lnTo>
                <a:lnTo>
                  <a:pt x="352988" y="492364"/>
                </a:lnTo>
                <a:lnTo>
                  <a:pt x="354384" y="490962"/>
                </a:lnTo>
                <a:lnTo>
                  <a:pt x="355315" y="489034"/>
                </a:lnTo>
                <a:lnTo>
                  <a:pt x="355936" y="486757"/>
                </a:lnTo>
                <a:lnTo>
                  <a:pt x="358334" y="485239"/>
                </a:lnTo>
                <a:lnTo>
                  <a:pt x="370197" y="482110"/>
                </a:lnTo>
                <a:lnTo>
                  <a:pt x="377185" y="477862"/>
                </a:lnTo>
                <a:lnTo>
                  <a:pt x="398800" y="459303"/>
                </a:lnTo>
                <a:lnTo>
                  <a:pt x="404781" y="457142"/>
                </a:lnTo>
                <a:lnTo>
                  <a:pt x="417919" y="455566"/>
                </a:lnTo>
                <a:lnTo>
                  <a:pt x="440022" y="455414"/>
                </a:lnTo>
                <a:lnTo>
                  <a:pt x="442173" y="455414"/>
                </a:lnTo>
                <a:lnTo>
                  <a:pt x="443607" y="456406"/>
                </a:lnTo>
                <a:lnTo>
                  <a:pt x="444562" y="458060"/>
                </a:lnTo>
                <a:lnTo>
                  <a:pt x="446096" y="463102"/>
                </a:lnTo>
                <a:lnTo>
                  <a:pt x="451103" y="468716"/>
                </a:lnTo>
                <a:lnTo>
                  <a:pt x="452536" y="471228"/>
                </a:lnTo>
                <a:lnTo>
                  <a:pt x="454129" y="476663"/>
                </a:lnTo>
                <a:lnTo>
                  <a:pt x="453562" y="479502"/>
                </a:lnTo>
                <a:lnTo>
                  <a:pt x="449015" y="488238"/>
                </a:lnTo>
                <a:lnTo>
                  <a:pt x="447603" y="494146"/>
                </a:lnTo>
                <a:lnTo>
                  <a:pt x="448219" y="497110"/>
                </a:lnTo>
                <a:lnTo>
                  <a:pt x="452834" y="506023"/>
                </a:lnTo>
                <a:lnTo>
                  <a:pt x="454262" y="511972"/>
                </a:lnTo>
                <a:lnTo>
                  <a:pt x="455065" y="520899"/>
                </a:lnTo>
                <a:lnTo>
                  <a:pt x="456170" y="523875"/>
                </a:lnTo>
                <a:lnTo>
                  <a:pt x="461473" y="532805"/>
                </a:lnTo>
                <a:lnTo>
                  <a:pt x="463062" y="538758"/>
                </a:lnTo>
                <a:lnTo>
                  <a:pt x="464222" y="556617"/>
                </a:lnTo>
                <a:lnTo>
                  <a:pt x="465251" y="559594"/>
                </a:lnTo>
                <a:lnTo>
                  <a:pt x="470448" y="568523"/>
                </a:lnTo>
                <a:lnTo>
                  <a:pt x="472012" y="574476"/>
                </a:lnTo>
                <a:lnTo>
                  <a:pt x="473421" y="576461"/>
                </a:lnTo>
                <a:lnTo>
                  <a:pt x="475353" y="577784"/>
                </a:lnTo>
                <a:lnTo>
                  <a:pt x="480841" y="579907"/>
                </a:lnTo>
                <a:lnTo>
                  <a:pt x="481292" y="581073"/>
                </a:lnTo>
                <a:lnTo>
                  <a:pt x="482113" y="589493"/>
                </a:lnTo>
                <a:lnTo>
                  <a:pt x="482190" y="605576"/>
                </a:lnTo>
                <a:lnTo>
                  <a:pt x="482193" y="573756"/>
                </a:lnTo>
                <a:lnTo>
                  <a:pt x="481201" y="569035"/>
                </a:lnTo>
                <a:lnTo>
                  <a:pt x="475125" y="554329"/>
                </a:lnTo>
                <a:lnTo>
                  <a:pt x="473372" y="537585"/>
                </a:lnTo>
                <a:lnTo>
                  <a:pt x="473264" y="526974"/>
                </a:lnTo>
                <a:lnTo>
                  <a:pt x="480952" y="519174"/>
                </a:lnTo>
                <a:lnTo>
                  <a:pt x="501457" y="515441"/>
                </a:lnTo>
                <a:lnTo>
                  <a:pt x="506941" y="513291"/>
                </a:lnTo>
                <a:lnTo>
                  <a:pt x="528882" y="510266"/>
                </a:lnTo>
                <a:lnTo>
                  <a:pt x="545608" y="509558"/>
                </a:lnTo>
                <a:lnTo>
                  <a:pt x="571758" y="509160"/>
                </a:lnTo>
                <a:lnTo>
                  <a:pt x="646442" y="509002"/>
                </a:lnTo>
                <a:lnTo>
                  <a:pt x="667310" y="506350"/>
                </a:lnTo>
                <a:lnTo>
                  <a:pt x="686506" y="502857"/>
                </a:lnTo>
                <a:lnTo>
                  <a:pt x="704960" y="501304"/>
                </a:lnTo>
                <a:lnTo>
                  <a:pt x="727343" y="500430"/>
                </a:lnTo>
                <a:lnTo>
                  <a:pt x="732938" y="499315"/>
                </a:lnTo>
                <a:lnTo>
                  <a:pt x="750083" y="491133"/>
                </a:lnTo>
              </a:path>
            </a:pathLst>
          </a:custGeom>
          <a:ln w="38100"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4" name="SMARTPenAnnotation15"/>
          <p:cNvSpPr/>
          <p:nvPr/>
        </p:nvSpPr>
        <p:spPr>
          <a:xfrm>
            <a:off x="530642" y="1366609"/>
            <a:ext cx="85507" cy="356821"/>
          </a:xfrm>
          <a:custGeom>
            <a:avLst/>
            <a:gdLst/>
            <a:ahLst/>
            <a:cxnLst/>
            <a:rect l="0" t="0" r="0" b="0"/>
            <a:pathLst>
              <a:path w="85507" h="356821">
                <a:moveTo>
                  <a:pt x="14068" y="8562"/>
                </a:moveTo>
                <a:lnTo>
                  <a:pt x="5248" y="8562"/>
                </a:lnTo>
                <a:lnTo>
                  <a:pt x="5171" y="3822"/>
                </a:lnTo>
                <a:lnTo>
                  <a:pt x="4168" y="2426"/>
                </a:lnTo>
                <a:lnTo>
                  <a:pt x="2507" y="1495"/>
                </a:lnTo>
                <a:lnTo>
                  <a:pt x="408" y="874"/>
                </a:lnTo>
                <a:lnTo>
                  <a:pt x="0" y="460"/>
                </a:lnTo>
                <a:lnTo>
                  <a:pt x="721" y="184"/>
                </a:lnTo>
                <a:lnTo>
                  <a:pt x="2194" y="0"/>
                </a:lnTo>
                <a:lnTo>
                  <a:pt x="3175" y="870"/>
                </a:lnTo>
                <a:lnTo>
                  <a:pt x="3830" y="2442"/>
                </a:lnTo>
                <a:lnTo>
                  <a:pt x="4751" y="9395"/>
                </a:lnTo>
                <a:lnTo>
                  <a:pt x="5024" y="17739"/>
                </a:lnTo>
                <a:lnTo>
                  <a:pt x="5116" y="34188"/>
                </a:lnTo>
                <a:lnTo>
                  <a:pt x="7774" y="45087"/>
                </a:lnTo>
                <a:lnTo>
                  <a:pt x="9872" y="50771"/>
                </a:lnTo>
                <a:lnTo>
                  <a:pt x="11271" y="57538"/>
                </a:lnTo>
                <a:lnTo>
                  <a:pt x="12204" y="65025"/>
                </a:lnTo>
                <a:lnTo>
                  <a:pt x="12825" y="72993"/>
                </a:lnTo>
                <a:lnTo>
                  <a:pt x="14232" y="81282"/>
                </a:lnTo>
                <a:lnTo>
                  <a:pt x="16162" y="89784"/>
                </a:lnTo>
                <a:lnTo>
                  <a:pt x="18441" y="98429"/>
                </a:lnTo>
                <a:lnTo>
                  <a:pt x="19960" y="108161"/>
                </a:lnTo>
                <a:lnTo>
                  <a:pt x="20973" y="118618"/>
                </a:lnTo>
                <a:lnTo>
                  <a:pt x="21648" y="129558"/>
                </a:lnTo>
                <a:lnTo>
                  <a:pt x="23090" y="139827"/>
                </a:lnTo>
                <a:lnTo>
                  <a:pt x="25044" y="149650"/>
                </a:lnTo>
                <a:lnTo>
                  <a:pt x="35308" y="191544"/>
                </a:lnTo>
                <a:lnTo>
                  <a:pt x="37158" y="201987"/>
                </a:lnTo>
                <a:lnTo>
                  <a:pt x="38391" y="211926"/>
                </a:lnTo>
                <a:lnTo>
                  <a:pt x="39213" y="221529"/>
                </a:lnTo>
                <a:lnTo>
                  <a:pt x="40754" y="230907"/>
                </a:lnTo>
                <a:lnTo>
                  <a:pt x="42773" y="240136"/>
                </a:lnTo>
                <a:lnTo>
                  <a:pt x="45111" y="249265"/>
                </a:lnTo>
                <a:lnTo>
                  <a:pt x="47662" y="258328"/>
                </a:lnTo>
                <a:lnTo>
                  <a:pt x="53142" y="276335"/>
                </a:lnTo>
                <a:lnTo>
                  <a:pt x="61806" y="303207"/>
                </a:lnTo>
                <a:lnTo>
                  <a:pt x="63753" y="311156"/>
                </a:lnTo>
                <a:lnTo>
                  <a:pt x="65051" y="318440"/>
                </a:lnTo>
                <a:lnTo>
                  <a:pt x="65916" y="325280"/>
                </a:lnTo>
                <a:lnTo>
                  <a:pt x="67485" y="330833"/>
                </a:lnTo>
                <a:lnTo>
                  <a:pt x="69523" y="335527"/>
                </a:lnTo>
                <a:lnTo>
                  <a:pt x="71874" y="339648"/>
                </a:lnTo>
                <a:lnTo>
                  <a:pt x="74487" y="346873"/>
                </a:lnTo>
                <a:lnTo>
                  <a:pt x="75183" y="350189"/>
                </a:lnTo>
                <a:lnTo>
                  <a:pt x="76640" y="352399"/>
                </a:lnTo>
                <a:lnTo>
                  <a:pt x="78603" y="353873"/>
                </a:lnTo>
                <a:lnTo>
                  <a:pt x="85506" y="356820"/>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5" name="SMARTPenAnnotation16"/>
          <p:cNvSpPr/>
          <p:nvPr/>
        </p:nvSpPr>
        <p:spPr>
          <a:xfrm>
            <a:off x="473273" y="1259165"/>
            <a:ext cx="213709" cy="437426"/>
          </a:xfrm>
          <a:custGeom>
            <a:avLst/>
            <a:gdLst/>
            <a:ahLst/>
            <a:cxnLst/>
            <a:rect l="0" t="0" r="0" b="0"/>
            <a:pathLst>
              <a:path w="213709" h="437426">
                <a:moveTo>
                  <a:pt x="0" y="142795"/>
                </a:moveTo>
                <a:lnTo>
                  <a:pt x="0" y="79789"/>
                </a:lnTo>
                <a:lnTo>
                  <a:pt x="2646" y="69814"/>
                </a:lnTo>
                <a:lnTo>
                  <a:pt x="4740" y="64375"/>
                </a:lnTo>
                <a:lnTo>
                  <a:pt x="8121" y="58765"/>
                </a:lnTo>
                <a:lnTo>
                  <a:pt x="12359" y="53041"/>
                </a:lnTo>
                <a:lnTo>
                  <a:pt x="17169" y="47240"/>
                </a:lnTo>
                <a:lnTo>
                  <a:pt x="21368" y="42381"/>
                </a:lnTo>
                <a:lnTo>
                  <a:pt x="25159" y="38149"/>
                </a:lnTo>
                <a:lnTo>
                  <a:pt x="28679" y="34336"/>
                </a:lnTo>
                <a:lnTo>
                  <a:pt x="33010" y="30802"/>
                </a:lnTo>
                <a:lnTo>
                  <a:pt x="37882" y="27453"/>
                </a:lnTo>
                <a:lnTo>
                  <a:pt x="43114" y="24229"/>
                </a:lnTo>
                <a:lnTo>
                  <a:pt x="48586" y="20095"/>
                </a:lnTo>
                <a:lnTo>
                  <a:pt x="54219" y="15354"/>
                </a:lnTo>
                <a:lnTo>
                  <a:pt x="59958" y="10210"/>
                </a:lnTo>
                <a:lnTo>
                  <a:pt x="66761" y="6780"/>
                </a:lnTo>
                <a:lnTo>
                  <a:pt x="74273" y="4494"/>
                </a:lnTo>
                <a:lnTo>
                  <a:pt x="82258" y="2969"/>
                </a:lnTo>
                <a:lnTo>
                  <a:pt x="89565" y="1953"/>
                </a:lnTo>
                <a:lnTo>
                  <a:pt x="96421" y="1275"/>
                </a:lnTo>
                <a:lnTo>
                  <a:pt x="102976" y="824"/>
                </a:lnTo>
                <a:lnTo>
                  <a:pt x="109330" y="523"/>
                </a:lnTo>
                <a:lnTo>
                  <a:pt x="121682" y="188"/>
                </a:lnTo>
                <a:lnTo>
                  <a:pt x="139793" y="0"/>
                </a:lnTo>
                <a:lnTo>
                  <a:pt x="145781" y="966"/>
                </a:lnTo>
                <a:lnTo>
                  <a:pt x="151758" y="2602"/>
                </a:lnTo>
                <a:lnTo>
                  <a:pt x="157726" y="4684"/>
                </a:lnTo>
                <a:lnTo>
                  <a:pt x="162698" y="7065"/>
                </a:lnTo>
                <a:lnTo>
                  <a:pt x="167004" y="9644"/>
                </a:lnTo>
                <a:lnTo>
                  <a:pt x="170867" y="12356"/>
                </a:lnTo>
                <a:lnTo>
                  <a:pt x="173443" y="15156"/>
                </a:lnTo>
                <a:lnTo>
                  <a:pt x="175160" y="18015"/>
                </a:lnTo>
                <a:lnTo>
                  <a:pt x="176304" y="20913"/>
                </a:lnTo>
                <a:lnTo>
                  <a:pt x="177915" y="34473"/>
                </a:lnTo>
                <a:lnTo>
                  <a:pt x="175646" y="45373"/>
                </a:lnTo>
                <a:lnTo>
                  <a:pt x="171331" y="56833"/>
                </a:lnTo>
                <a:lnTo>
                  <a:pt x="166105" y="68540"/>
                </a:lnTo>
                <a:lnTo>
                  <a:pt x="162331" y="75433"/>
                </a:lnTo>
                <a:lnTo>
                  <a:pt x="157830" y="83004"/>
                </a:lnTo>
                <a:lnTo>
                  <a:pt x="152845" y="91028"/>
                </a:lnTo>
                <a:lnTo>
                  <a:pt x="146545" y="98362"/>
                </a:lnTo>
                <a:lnTo>
                  <a:pt x="139369" y="105236"/>
                </a:lnTo>
                <a:lnTo>
                  <a:pt x="131608" y="111802"/>
                </a:lnTo>
                <a:lnTo>
                  <a:pt x="124449" y="118165"/>
                </a:lnTo>
                <a:lnTo>
                  <a:pt x="111204" y="130526"/>
                </a:lnTo>
                <a:lnTo>
                  <a:pt x="86532" y="154630"/>
                </a:lnTo>
                <a:lnTo>
                  <a:pt x="74508" y="166576"/>
                </a:lnTo>
                <a:lnTo>
                  <a:pt x="68524" y="171548"/>
                </a:lnTo>
                <a:lnTo>
                  <a:pt x="62550" y="175854"/>
                </a:lnTo>
                <a:lnTo>
                  <a:pt x="56582" y="179718"/>
                </a:lnTo>
                <a:lnTo>
                  <a:pt x="52604" y="183285"/>
                </a:lnTo>
                <a:lnTo>
                  <a:pt x="49952" y="186656"/>
                </a:lnTo>
                <a:lnTo>
                  <a:pt x="47006" y="193047"/>
                </a:lnTo>
                <a:lnTo>
                  <a:pt x="44959" y="203493"/>
                </a:lnTo>
                <a:lnTo>
                  <a:pt x="44740" y="209507"/>
                </a:lnTo>
                <a:lnTo>
                  <a:pt x="45702" y="212075"/>
                </a:lnTo>
                <a:lnTo>
                  <a:pt x="49416" y="217573"/>
                </a:lnTo>
                <a:lnTo>
                  <a:pt x="52788" y="219436"/>
                </a:lnTo>
                <a:lnTo>
                  <a:pt x="57020" y="220679"/>
                </a:lnTo>
                <a:lnTo>
                  <a:pt x="61826" y="221507"/>
                </a:lnTo>
                <a:lnTo>
                  <a:pt x="66022" y="224043"/>
                </a:lnTo>
                <a:lnTo>
                  <a:pt x="69811" y="227718"/>
                </a:lnTo>
                <a:lnTo>
                  <a:pt x="73330" y="232153"/>
                </a:lnTo>
                <a:lnTo>
                  <a:pt x="77660" y="236101"/>
                </a:lnTo>
                <a:lnTo>
                  <a:pt x="82531" y="239726"/>
                </a:lnTo>
                <a:lnTo>
                  <a:pt x="87763" y="243135"/>
                </a:lnTo>
                <a:lnTo>
                  <a:pt x="94227" y="246399"/>
                </a:lnTo>
                <a:lnTo>
                  <a:pt x="101514" y="249568"/>
                </a:lnTo>
                <a:lnTo>
                  <a:pt x="109348" y="252672"/>
                </a:lnTo>
                <a:lnTo>
                  <a:pt x="125990" y="258768"/>
                </a:lnTo>
                <a:lnTo>
                  <a:pt x="134595" y="261782"/>
                </a:lnTo>
                <a:lnTo>
                  <a:pt x="142316" y="265776"/>
                </a:lnTo>
                <a:lnTo>
                  <a:pt x="149447" y="270423"/>
                </a:lnTo>
                <a:lnTo>
                  <a:pt x="156186" y="275506"/>
                </a:lnTo>
                <a:lnTo>
                  <a:pt x="171611" y="286444"/>
                </a:lnTo>
                <a:lnTo>
                  <a:pt x="179892" y="292140"/>
                </a:lnTo>
                <a:lnTo>
                  <a:pt x="186404" y="297921"/>
                </a:lnTo>
                <a:lnTo>
                  <a:pt x="191738" y="303759"/>
                </a:lnTo>
                <a:lnTo>
                  <a:pt x="196287" y="309636"/>
                </a:lnTo>
                <a:lnTo>
                  <a:pt x="200311" y="315538"/>
                </a:lnTo>
                <a:lnTo>
                  <a:pt x="203986" y="321457"/>
                </a:lnTo>
                <a:lnTo>
                  <a:pt x="209723" y="332333"/>
                </a:lnTo>
                <a:lnTo>
                  <a:pt x="212273" y="340475"/>
                </a:lnTo>
                <a:lnTo>
                  <a:pt x="213406" y="350046"/>
                </a:lnTo>
                <a:lnTo>
                  <a:pt x="213708" y="355377"/>
                </a:lnTo>
                <a:lnTo>
                  <a:pt x="211398" y="366591"/>
                </a:lnTo>
                <a:lnTo>
                  <a:pt x="207064" y="378190"/>
                </a:lnTo>
                <a:lnTo>
                  <a:pt x="201831" y="389959"/>
                </a:lnTo>
                <a:lnTo>
                  <a:pt x="193306" y="407742"/>
                </a:lnTo>
                <a:lnTo>
                  <a:pt x="189394" y="412692"/>
                </a:lnTo>
                <a:lnTo>
                  <a:pt x="184802" y="416984"/>
                </a:lnTo>
                <a:lnTo>
                  <a:pt x="179756" y="420838"/>
                </a:lnTo>
                <a:lnTo>
                  <a:pt x="174408" y="424399"/>
                </a:lnTo>
                <a:lnTo>
                  <a:pt x="168858" y="427766"/>
                </a:lnTo>
                <a:lnTo>
                  <a:pt x="163173" y="431002"/>
                </a:lnTo>
                <a:lnTo>
                  <a:pt x="157399" y="433160"/>
                </a:lnTo>
                <a:lnTo>
                  <a:pt x="151566" y="434598"/>
                </a:lnTo>
                <a:lnTo>
                  <a:pt x="145692" y="435557"/>
                </a:lnTo>
                <a:lnTo>
                  <a:pt x="140784" y="436197"/>
                </a:lnTo>
                <a:lnTo>
                  <a:pt x="136520" y="436623"/>
                </a:lnTo>
                <a:lnTo>
                  <a:pt x="132685" y="436907"/>
                </a:lnTo>
                <a:lnTo>
                  <a:pt x="128144" y="437096"/>
                </a:lnTo>
                <a:lnTo>
                  <a:pt x="117807" y="437307"/>
                </a:lnTo>
                <a:lnTo>
                  <a:pt x="100831" y="437425"/>
                </a:lnTo>
                <a:lnTo>
                  <a:pt x="95994" y="436450"/>
                </a:lnTo>
                <a:lnTo>
                  <a:pt x="91777" y="434807"/>
                </a:lnTo>
                <a:lnTo>
                  <a:pt x="87974" y="432720"/>
                </a:lnTo>
                <a:lnTo>
                  <a:pt x="84446" y="431328"/>
                </a:lnTo>
                <a:lnTo>
                  <a:pt x="77881" y="429782"/>
                </a:lnTo>
                <a:lnTo>
                  <a:pt x="75733" y="428378"/>
                </a:lnTo>
                <a:lnTo>
                  <a:pt x="74301" y="426449"/>
                </a:lnTo>
                <a:lnTo>
                  <a:pt x="73347" y="424171"/>
                </a:lnTo>
                <a:lnTo>
                  <a:pt x="67263" y="416225"/>
                </a:lnTo>
                <a:lnTo>
                  <a:pt x="62508" y="410686"/>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6" name="SMARTPenAnnotation17"/>
          <p:cNvSpPr/>
          <p:nvPr/>
        </p:nvSpPr>
        <p:spPr>
          <a:xfrm>
            <a:off x="687585" y="1437679"/>
            <a:ext cx="107158" cy="169619"/>
          </a:xfrm>
          <a:custGeom>
            <a:avLst/>
            <a:gdLst/>
            <a:ahLst/>
            <a:cxnLst/>
            <a:rect l="0" t="0" r="0" b="0"/>
            <a:pathLst>
              <a:path w="107158" h="169619">
                <a:moveTo>
                  <a:pt x="0" y="17860"/>
                </a:moveTo>
                <a:lnTo>
                  <a:pt x="0" y="9039"/>
                </a:lnTo>
                <a:lnTo>
                  <a:pt x="0" y="21368"/>
                </a:lnTo>
                <a:lnTo>
                  <a:pt x="993" y="25160"/>
                </a:lnTo>
                <a:lnTo>
                  <a:pt x="2646" y="29672"/>
                </a:lnTo>
                <a:lnTo>
                  <a:pt x="4741" y="34664"/>
                </a:lnTo>
                <a:lnTo>
                  <a:pt x="6137" y="39977"/>
                </a:lnTo>
                <a:lnTo>
                  <a:pt x="7068" y="45503"/>
                </a:lnTo>
                <a:lnTo>
                  <a:pt x="7689" y="51171"/>
                </a:lnTo>
                <a:lnTo>
                  <a:pt x="8103" y="56934"/>
                </a:lnTo>
                <a:lnTo>
                  <a:pt x="8379" y="62761"/>
                </a:lnTo>
                <a:lnTo>
                  <a:pt x="8685" y="74527"/>
                </a:lnTo>
                <a:lnTo>
                  <a:pt x="8898" y="104195"/>
                </a:lnTo>
                <a:lnTo>
                  <a:pt x="9901" y="110143"/>
                </a:lnTo>
                <a:lnTo>
                  <a:pt x="11562" y="116093"/>
                </a:lnTo>
                <a:lnTo>
                  <a:pt x="13661" y="122044"/>
                </a:lnTo>
                <a:lnTo>
                  <a:pt x="15061" y="127003"/>
                </a:lnTo>
                <a:lnTo>
                  <a:pt x="15994" y="131302"/>
                </a:lnTo>
                <a:lnTo>
                  <a:pt x="16616" y="135160"/>
                </a:lnTo>
                <a:lnTo>
                  <a:pt x="17030" y="138724"/>
                </a:lnTo>
                <a:lnTo>
                  <a:pt x="17307" y="142092"/>
                </a:lnTo>
                <a:lnTo>
                  <a:pt x="17491" y="145330"/>
                </a:lnTo>
                <a:lnTo>
                  <a:pt x="18606" y="148480"/>
                </a:lnTo>
                <a:lnTo>
                  <a:pt x="20342" y="151573"/>
                </a:lnTo>
                <a:lnTo>
                  <a:pt x="22491" y="154627"/>
                </a:lnTo>
                <a:lnTo>
                  <a:pt x="23924" y="157655"/>
                </a:lnTo>
                <a:lnTo>
                  <a:pt x="24879" y="160666"/>
                </a:lnTo>
                <a:lnTo>
                  <a:pt x="26780" y="169618"/>
                </a:lnTo>
                <a:lnTo>
                  <a:pt x="26790" y="74483"/>
                </a:lnTo>
                <a:lnTo>
                  <a:pt x="27782" y="69499"/>
                </a:lnTo>
                <a:lnTo>
                  <a:pt x="29435" y="65184"/>
                </a:lnTo>
                <a:lnTo>
                  <a:pt x="31530" y="61316"/>
                </a:lnTo>
                <a:lnTo>
                  <a:pt x="32926" y="56752"/>
                </a:lnTo>
                <a:lnTo>
                  <a:pt x="33857" y="51726"/>
                </a:lnTo>
                <a:lnTo>
                  <a:pt x="34478" y="46390"/>
                </a:lnTo>
                <a:lnTo>
                  <a:pt x="35884" y="41841"/>
                </a:lnTo>
                <a:lnTo>
                  <a:pt x="37813" y="37816"/>
                </a:lnTo>
                <a:lnTo>
                  <a:pt x="40092" y="34140"/>
                </a:lnTo>
                <a:lnTo>
                  <a:pt x="42603" y="30698"/>
                </a:lnTo>
                <a:lnTo>
                  <a:pt x="45269" y="27411"/>
                </a:lnTo>
                <a:lnTo>
                  <a:pt x="48039" y="24227"/>
                </a:lnTo>
                <a:lnTo>
                  <a:pt x="50878" y="21112"/>
                </a:lnTo>
                <a:lnTo>
                  <a:pt x="56678" y="15006"/>
                </a:lnTo>
                <a:lnTo>
                  <a:pt x="60606" y="11988"/>
                </a:lnTo>
                <a:lnTo>
                  <a:pt x="65209" y="8984"/>
                </a:lnTo>
                <a:lnTo>
                  <a:pt x="70262" y="5990"/>
                </a:lnTo>
                <a:lnTo>
                  <a:pt x="74622" y="3993"/>
                </a:lnTo>
                <a:lnTo>
                  <a:pt x="78522" y="2662"/>
                </a:lnTo>
                <a:lnTo>
                  <a:pt x="82114" y="1775"/>
                </a:lnTo>
                <a:lnTo>
                  <a:pt x="86493" y="1183"/>
                </a:lnTo>
                <a:lnTo>
                  <a:pt x="91396" y="789"/>
                </a:lnTo>
                <a:lnTo>
                  <a:pt x="107157" y="0"/>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7" name="SMARTPenAnnotation18"/>
          <p:cNvSpPr/>
          <p:nvPr/>
        </p:nvSpPr>
        <p:spPr>
          <a:xfrm>
            <a:off x="796625" y="1303734"/>
            <a:ext cx="315460" cy="231611"/>
          </a:xfrm>
          <a:custGeom>
            <a:avLst/>
            <a:gdLst/>
            <a:ahLst/>
            <a:cxnLst/>
            <a:rect l="0" t="0" r="0" b="0"/>
            <a:pathLst>
              <a:path w="315460" h="231611">
                <a:moveTo>
                  <a:pt x="123132" y="116086"/>
                </a:moveTo>
                <a:lnTo>
                  <a:pt x="106623" y="99577"/>
                </a:lnTo>
                <a:lnTo>
                  <a:pt x="105181" y="99127"/>
                </a:lnTo>
                <a:lnTo>
                  <a:pt x="95737" y="98404"/>
                </a:lnTo>
                <a:lnTo>
                  <a:pt x="89129" y="98306"/>
                </a:lnTo>
                <a:lnTo>
                  <a:pt x="79577" y="98262"/>
                </a:lnTo>
                <a:lnTo>
                  <a:pt x="75244" y="99242"/>
                </a:lnTo>
                <a:lnTo>
                  <a:pt x="67783" y="102977"/>
                </a:lnTo>
                <a:lnTo>
                  <a:pt x="58515" y="107945"/>
                </a:lnTo>
                <a:lnTo>
                  <a:pt x="53265" y="110658"/>
                </a:lnTo>
                <a:lnTo>
                  <a:pt x="48773" y="114452"/>
                </a:lnTo>
                <a:lnTo>
                  <a:pt x="44786" y="118965"/>
                </a:lnTo>
                <a:lnTo>
                  <a:pt x="41136" y="123959"/>
                </a:lnTo>
                <a:lnTo>
                  <a:pt x="36718" y="128280"/>
                </a:lnTo>
                <a:lnTo>
                  <a:pt x="31788" y="132153"/>
                </a:lnTo>
                <a:lnTo>
                  <a:pt x="26518" y="135727"/>
                </a:lnTo>
                <a:lnTo>
                  <a:pt x="22012" y="140094"/>
                </a:lnTo>
                <a:lnTo>
                  <a:pt x="18015" y="144990"/>
                </a:lnTo>
                <a:lnTo>
                  <a:pt x="14359" y="150238"/>
                </a:lnTo>
                <a:lnTo>
                  <a:pt x="10929" y="156713"/>
                </a:lnTo>
                <a:lnTo>
                  <a:pt x="7651" y="164007"/>
                </a:lnTo>
                <a:lnTo>
                  <a:pt x="4473" y="171845"/>
                </a:lnTo>
                <a:lnTo>
                  <a:pt x="2354" y="178064"/>
                </a:lnTo>
                <a:lnTo>
                  <a:pt x="942" y="183201"/>
                </a:lnTo>
                <a:lnTo>
                  <a:pt x="0" y="187619"/>
                </a:lnTo>
                <a:lnTo>
                  <a:pt x="364" y="192548"/>
                </a:lnTo>
                <a:lnTo>
                  <a:pt x="1600" y="197818"/>
                </a:lnTo>
                <a:lnTo>
                  <a:pt x="3415" y="203316"/>
                </a:lnTo>
                <a:lnTo>
                  <a:pt x="5618" y="207974"/>
                </a:lnTo>
                <a:lnTo>
                  <a:pt x="8078" y="212071"/>
                </a:lnTo>
                <a:lnTo>
                  <a:pt x="13458" y="219269"/>
                </a:lnTo>
                <a:lnTo>
                  <a:pt x="19156" y="225776"/>
                </a:lnTo>
                <a:lnTo>
                  <a:pt x="22065" y="227908"/>
                </a:lnTo>
                <a:lnTo>
                  <a:pt x="27943" y="230277"/>
                </a:lnTo>
                <a:lnTo>
                  <a:pt x="36830" y="231610"/>
                </a:lnTo>
                <a:lnTo>
                  <a:pt x="39800" y="230805"/>
                </a:lnTo>
                <a:lnTo>
                  <a:pt x="45747" y="227265"/>
                </a:lnTo>
                <a:lnTo>
                  <a:pt x="51697" y="222384"/>
                </a:lnTo>
                <a:lnTo>
                  <a:pt x="54673" y="219694"/>
                </a:lnTo>
                <a:lnTo>
                  <a:pt x="57649" y="215915"/>
                </a:lnTo>
                <a:lnTo>
                  <a:pt x="60625" y="211412"/>
                </a:lnTo>
                <a:lnTo>
                  <a:pt x="63602" y="206426"/>
                </a:lnTo>
                <a:lnTo>
                  <a:pt x="66578" y="202109"/>
                </a:lnTo>
                <a:lnTo>
                  <a:pt x="69554" y="198240"/>
                </a:lnTo>
                <a:lnTo>
                  <a:pt x="72531" y="194667"/>
                </a:lnTo>
                <a:lnTo>
                  <a:pt x="75507" y="190302"/>
                </a:lnTo>
                <a:lnTo>
                  <a:pt x="78484" y="185407"/>
                </a:lnTo>
                <a:lnTo>
                  <a:pt x="81460" y="180159"/>
                </a:lnTo>
                <a:lnTo>
                  <a:pt x="87414" y="169037"/>
                </a:lnTo>
                <a:lnTo>
                  <a:pt x="90390" y="163293"/>
                </a:lnTo>
                <a:lnTo>
                  <a:pt x="92375" y="158471"/>
                </a:lnTo>
                <a:lnTo>
                  <a:pt x="93697" y="154264"/>
                </a:lnTo>
                <a:lnTo>
                  <a:pt x="94579" y="150468"/>
                </a:lnTo>
                <a:lnTo>
                  <a:pt x="95559" y="143604"/>
                </a:lnTo>
                <a:lnTo>
                  <a:pt x="95995" y="137246"/>
                </a:lnTo>
                <a:lnTo>
                  <a:pt x="96188" y="131113"/>
                </a:lnTo>
                <a:lnTo>
                  <a:pt x="96342" y="116242"/>
                </a:lnTo>
                <a:lnTo>
                  <a:pt x="96343" y="128528"/>
                </a:lnTo>
                <a:lnTo>
                  <a:pt x="97335" y="132318"/>
                </a:lnTo>
                <a:lnTo>
                  <a:pt x="98989" y="136830"/>
                </a:lnTo>
                <a:lnTo>
                  <a:pt x="101084" y="141821"/>
                </a:lnTo>
                <a:lnTo>
                  <a:pt x="102480" y="147133"/>
                </a:lnTo>
                <a:lnTo>
                  <a:pt x="103411" y="152659"/>
                </a:lnTo>
                <a:lnTo>
                  <a:pt x="104032" y="158327"/>
                </a:lnTo>
                <a:lnTo>
                  <a:pt x="104445" y="164091"/>
                </a:lnTo>
                <a:lnTo>
                  <a:pt x="104721" y="169917"/>
                </a:lnTo>
                <a:lnTo>
                  <a:pt x="104905" y="175786"/>
                </a:lnTo>
                <a:lnTo>
                  <a:pt x="106020" y="181683"/>
                </a:lnTo>
                <a:lnTo>
                  <a:pt x="107755" y="187598"/>
                </a:lnTo>
                <a:lnTo>
                  <a:pt x="109904" y="193527"/>
                </a:lnTo>
                <a:lnTo>
                  <a:pt x="112329" y="199463"/>
                </a:lnTo>
                <a:lnTo>
                  <a:pt x="114938" y="205405"/>
                </a:lnTo>
                <a:lnTo>
                  <a:pt x="117670" y="211351"/>
                </a:lnTo>
                <a:lnTo>
                  <a:pt x="120483" y="215315"/>
                </a:lnTo>
                <a:lnTo>
                  <a:pt x="123350" y="217957"/>
                </a:lnTo>
                <a:lnTo>
                  <a:pt x="132127" y="224322"/>
                </a:lnTo>
                <a:lnTo>
                  <a:pt x="135082" y="226939"/>
                </a:lnTo>
                <a:lnTo>
                  <a:pt x="138044" y="227691"/>
                </a:lnTo>
                <a:lnTo>
                  <a:pt x="141011" y="227200"/>
                </a:lnTo>
                <a:lnTo>
                  <a:pt x="146953" y="224009"/>
                </a:lnTo>
                <a:lnTo>
                  <a:pt x="152902" y="219283"/>
                </a:lnTo>
                <a:lnTo>
                  <a:pt x="158853" y="213876"/>
                </a:lnTo>
                <a:lnTo>
                  <a:pt x="161829" y="211045"/>
                </a:lnTo>
                <a:lnTo>
                  <a:pt x="164805" y="207173"/>
                </a:lnTo>
                <a:lnTo>
                  <a:pt x="167781" y="202608"/>
                </a:lnTo>
                <a:lnTo>
                  <a:pt x="170758" y="197579"/>
                </a:lnTo>
                <a:lnTo>
                  <a:pt x="173734" y="192243"/>
                </a:lnTo>
                <a:lnTo>
                  <a:pt x="179687" y="181022"/>
                </a:lnTo>
                <a:lnTo>
                  <a:pt x="182664" y="174259"/>
                </a:lnTo>
                <a:lnTo>
                  <a:pt x="185640" y="166774"/>
                </a:lnTo>
                <a:lnTo>
                  <a:pt x="188617" y="158808"/>
                </a:lnTo>
                <a:lnTo>
                  <a:pt x="190601" y="150520"/>
                </a:lnTo>
                <a:lnTo>
                  <a:pt x="191924" y="142019"/>
                </a:lnTo>
                <a:lnTo>
                  <a:pt x="192806" y="133374"/>
                </a:lnTo>
                <a:lnTo>
                  <a:pt x="193394" y="124635"/>
                </a:lnTo>
                <a:lnTo>
                  <a:pt x="193786" y="115832"/>
                </a:lnTo>
                <a:lnTo>
                  <a:pt x="194047" y="106987"/>
                </a:lnTo>
                <a:lnTo>
                  <a:pt x="195214" y="99106"/>
                </a:lnTo>
                <a:lnTo>
                  <a:pt x="196983" y="91868"/>
                </a:lnTo>
                <a:lnTo>
                  <a:pt x="199155" y="85057"/>
                </a:lnTo>
                <a:lnTo>
                  <a:pt x="199611" y="78533"/>
                </a:lnTo>
                <a:lnTo>
                  <a:pt x="198923" y="72199"/>
                </a:lnTo>
                <a:lnTo>
                  <a:pt x="197472" y="65992"/>
                </a:lnTo>
                <a:lnTo>
                  <a:pt x="197497" y="61854"/>
                </a:lnTo>
                <a:lnTo>
                  <a:pt x="198506" y="59095"/>
                </a:lnTo>
                <a:lnTo>
                  <a:pt x="200170" y="57256"/>
                </a:lnTo>
                <a:lnTo>
                  <a:pt x="201280" y="55038"/>
                </a:lnTo>
                <a:lnTo>
                  <a:pt x="202842" y="48168"/>
                </a:lnTo>
                <a:lnTo>
                  <a:pt x="203305" y="44699"/>
                </a:lnTo>
                <a:lnTo>
                  <a:pt x="203496" y="35900"/>
                </a:lnTo>
                <a:lnTo>
                  <a:pt x="203497" y="35840"/>
                </a:lnTo>
                <a:lnTo>
                  <a:pt x="203499" y="45235"/>
                </a:lnTo>
                <a:lnTo>
                  <a:pt x="204491" y="50001"/>
                </a:lnTo>
                <a:lnTo>
                  <a:pt x="206145" y="55162"/>
                </a:lnTo>
                <a:lnTo>
                  <a:pt x="208240" y="60587"/>
                </a:lnTo>
                <a:lnTo>
                  <a:pt x="209636" y="67180"/>
                </a:lnTo>
                <a:lnTo>
                  <a:pt x="210567" y="74552"/>
                </a:lnTo>
                <a:lnTo>
                  <a:pt x="211188" y="82444"/>
                </a:lnTo>
                <a:lnTo>
                  <a:pt x="212594" y="90681"/>
                </a:lnTo>
                <a:lnTo>
                  <a:pt x="214523" y="99149"/>
                </a:lnTo>
                <a:lnTo>
                  <a:pt x="216802" y="107771"/>
                </a:lnTo>
                <a:lnTo>
                  <a:pt x="218321" y="115504"/>
                </a:lnTo>
                <a:lnTo>
                  <a:pt x="219334" y="122643"/>
                </a:lnTo>
                <a:lnTo>
                  <a:pt x="220009" y="129387"/>
                </a:lnTo>
                <a:lnTo>
                  <a:pt x="221451" y="135867"/>
                </a:lnTo>
                <a:lnTo>
                  <a:pt x="223405" y="142172"/>
                </a:lnTo>
                <a:lnTo>
                  <a:pt x="225699" y="148359"/>
                </a:lnTo>
                <a:lnTo>
                  <a:pt x="228221" y="153477"/>
                </a:lnTo>
                <a:lnTo>
                  <a:pt x="230895" y="157880"/>
                </a:lnTo>
                <a:lnTo>
                  <a:pt x="233669" y="161808"/>
                </a:lnTo>
                <a:lnTo>
                  <a:pt x="239398" y="168818"/>
                </a:lnTo>
                <a:lnTo>
                  <a:pt x="242315" y="172077"/>
                </a:lnTo>
                <a:lnTo>
                  <a:pt x="244259" y="175241"/>
                </a:lnTo>
                <a:lnTo>
                  <a:pt x="246420" y="181403"/>
                </a:lnTo>
                <a:lnTo>
                  <a:pt x="247988" y="183443"/>
                </a:lnTo>
                <a:lnTo>
                  <a:pt x="250026" y="184803"/>
                </a:lnTo>
                <a:lnTo>
                  <a:pt x="254936" y="186314"/>
                </a:lnTo>
                <a:lnTo>
                  <a:pt x="260425" y="186986"/>
                </a:lnTo>
                <a:lnTo>
                  <a:pt x="263278" y="186173"/>
                </a:lnTo>
                <a:lnTo>
                  <a:pt x="269094" y="182624"/>
                </a:lnTo>
                <a:lnTo>
                  <a:pt x="271042" y="179296"/>
                </a:lnTo>
                <a:lnTo>
                  <a:pt x="272340" y="175093"/>
                </a:lnTo>
                <a:lnTo>
                  <a:pt x="273206" y="170307"/>
                </a:lnTo>
                <a:lnTo>
                  <a:pt x="274775" y="165132"/>
                </a:lnTo>
                <a:lnTo>
                  <a:pt x="276813" y="159697"/>
                </a:lnTo>
                <a:lnTo>
                  <a:pt x="279164" y="154090"/>
                </a:lnTo>
                <a:lnTo>
                  <a:pt x="280732" y="147375"/>
                </a:lnTo>
                <a:lnTo>
                  <a:pt x="281777" y="139922"/>
                </a:lnTo>
                <a:lnTo>
                  <a:pt x="282473" y="131976"/>
                </a:lnTo>
                <a:lnTo>
                  <a:pt x="283930" y="123703"/>
                </a:lnTo>
                <a:lnTo>
                  <a:pt x="285893" y="115211"/>
                </a:lnTo>
                <a:lnTo>
                  <a:pt x="288194" y="106573"/>
                </a:lnTo>
                <a:lnTo>
                  <a:pt x="293397" y="89038"/>
                </a:lnTo>
                <a:lnTo>
                  <a:pt x="304821" y="53527"/>
                </a:lnTo>
                <a:lnTo>
                  <a:pt x="306766" y="45606"/>
                </a:lnTo>
                <a:lnTo>
                  <a:pt x="308063" y="38342"/>
                </a:lnTo>
                <a:lnTo>
                  <a:pt x="308927" y="31514"/>
                </a:lnTo>
                <a:lnTo>
                  <a:pt x="310495" y="25970"/>
                </a:lnTo>
                <a:lnTo>
                  <a:pt x="312533" y="21282"/>
                </a:lnTo>
                <a:lnTo>
                  <a:pt x="314884" y="17165"/>
                </a:lnTo>
                <a:lnTo>
                  <a:pt x="315459" y="13428"/>
                </a:lnTo>
                <a:lnTo>
                  <a:pt x="314850" y="9944"/>
                </a:lnTo>
                <a:lnTo>
                  <a:pt x="310656" y="0"/>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SMARTPenAnnotation19"/>
          <p:cNvSpPr/>
          <p:nvPr/>
        </p:nvSpPr>
        <p:spPr>
          <a:xfrm>
            <a:off x="1143523" y="1250572"/>
            <a:ext cx="151282" cy="249034"/>
          </a:xfrm>
          <a:custGeom>
            <a:avLst/>
            <a:gdLst/>
            <a:ahLst/>
            <a:cxnLst/>
            <a:rect l="0" t="0" r="0" b="0"/>
            <a:pathLst>
              <a:path w="151282" h="249034">
                <a:moveTo>
                  <a:pt x="8406" y="160318"/>
                </a:moveTo>
                <a:lnTo>
                  <a:pt x="8406" y="165059"/>
                </a:lnTo>
                <a:lnTo>
                  <a:pt x="9398" y="165463"/>
                </a:lnTo>
                <a:lnTo>
                  <a:pt x="11052" y="164740"/>
                </a:lnTo>
                <a:lnTo>
                  <a:pt x="16095" y="161192"/>
                </a:lnTo>
                <a:lnTo>
                  <a:pt x="19430" y="158061"/>
                </a:lnTo>
                <a:lnTo>
                  <a:pt x="29656" y="147966"/>
                </a:lnTo>
                <a:lnTo>
                  <a:pt x="32495" y="146130"/>
                </a:lnTo>
                <a:lnTo>
                  <a:pt x="35379" y="144906"/>
                </a:lnTo>
                <a:lnTo>
                  <a:pt x="38294" y="144091"/>
                </a:lnTo>
                <a:lnTo>
                  <a:pt x="41230" y="142554"/>
                </a:lnTo>
                <a:lnTo>
                  <a:pt x="44179" y="140538"/>
                </a:lnTo>
                <a:lnTo>
                  <a:pt x="47138" y="138202"/>
                </a:lnTo>
                <a:lnTo>
                  <a:pt x="50102" y="135652"/>
                </a:lnTo>
                <a:lnTo>
                  <a:pt x="53071" y="132960"/>
                </a:lnTo>
                <a:lnTo>
                  <a:pt x="56042" y="130173"/>
                </a:lnTo>
                <a:lnTo>
                  <a:pt x="59015" y="126331"/>
                </a:lnTo>
                <a:lnTo>
                  <a:pt x="61989" y="121785"/>
                </a:lnTo>
                <a:lnTo>
                  <a:pt x="64964" y="116770"/>
                </a:lnTo>
                <a:lnTo>
                  <a:pt x="67940" y="112434"/>
                </a:lnTo>
                <a:lnTo>
                  <a:pt x="70915" y="108552"/>
                </a:lnTo>
                <a:lnTo>
                  <a:pt x="73892" y="104971"/>
                </a:lnTo>
                <a:lnTo>
                  <a:pt x="76868" y="101592"/>
                </a:lnTo>
                <a:lnTo>
                  <a:pt x="82821" y="95192"/>
                </a:lnTo>
                <a:lnTo>
                  <a:pt x="84805" y="92096"/>
                </a:lnTo>
                <a:lnTo>
                  <a:pt x="87010" y="86010"/>
                </a:lnTo>
                <a:lnTo>
                  <a:pt x="88590" y="82006"/>
                </a:lnTo>
                <a:lnTo>
                  <a:pt x="90635" y="77352"/>
                </a:lnTo>
                <a:lnTo>
                  <a:pt x="92991" y="72265"/>
                </a:lnTo>
                <a:lnTo>
                  <a:pt x="95554" y="67882"/>
                </a:lnTo>
                <a:lnTo>
                  <a:pt x="98255" y="63967"/>
                </a:lnTo>
                <a:lnTo>
                  <a:pt x="101047" y="60366"/>
                </a:lnTo>
                <a:lnTo>
                  <a:pt x="104150" y="53718"/>
                </a:lnTo>
                <a:lnTo>
                  <a:pt x="104978" y="50556"/>
                </a:lnTo>
                <a:lnTo>
                  <a:pt x="104537" y="46464"/>
                </a:lnTo>
                <a:lnTo>
                  <a:pt x="103251" y="41751"/>
                </a:lnTo>
                <a:lnTo>
                  <a:pt x="101402" y="36625"/>
                </a:lnTo>
                <a:lnTo>
                  <a:pt x="100169" y="32215"/>
                </a:lnTo>
                <a:lnTo>
                  <a:pt x="98799" y="24670"/>
                </a:lnTo>
                <a:lnTo>
                  <a:pt x="98190" y="18009"/>
                </a:lnTo>
                <a:lnTo>
                  <a:pt x="98028" y="14844"/>
                </a:lnTo>
                <a:lnTo>
                  <a:pt x="96927" y="12734"/>
                </a:lnTo>
                <a:lnTo>
                  <a:pt x="95202" y="11327"/>
                </a:lnTo>
                <a:lnTo>
                  <a:pt x="93059" y="10389"/>
                </a:lnTo>
                <a:lnTo>
                  <a:pt x="90638" y="8772"/>
                </a:lnTo>
                <a:lnTo>
                  <a:pt x="88032" y="6701"/>
                </a:lnTo>
                <a:lnTo>
                  <a:pt x="85303" y="4329"/>
                </a:lnTo>
                <a:lnTo>
                  <a:pt x="82491" y="2747"/>
                </a:lnTo>
                <a:lnTo>
                  <a:pt x="79624" y="1693"/>
                </a:lnTo>
                <a:lnTo>
                  <a:pt x="76721" y="990"/>
                </a:lnTo>
                <a:lnTo>
                  <a:pt x="73793" y="521"/>
                </a:lnTo>
                <a:lnTo>
                  <a:pt x="70849" y="209"/>
                </a:lnTo>
                <a:lnTo>
                  <a:pt x="67894" y="0"/>
                </a:lnTo>
                <a:lnTo>
                  <a:pt x="63940" y="854"/>
                </a:lnTo>
                <a:lnTo>
                  <a:pt x="59319" y="2415"/>
                </a:lnTo>
                <a:lnTo>
                  <a:pt x="54254" y="4448"/>
                </a:lnTo>
                <a:lnTo>
                  <a:pt x="49886" y="7787"/>
                </a:lnTo>
                <a:lnTo>
                  <a:pt x="45981" y="11998"/>
                </a:lnTo>
                <a:lnTo>
                  <a:pt x="42386" y="16790"/>
                </a:lnTo>
                <a:lnTo>
                  <a:pt x="38997" y="21968"/>
                </a:lnTo>
                <a:lnTo>
                  <a:pt x="35745" y="27405"/>
                </a:lnTo>
                <a:lnTo>
                  <a:pt x="32585" y="33014"/>
                </a:lnTo>
                <a:lnTo>
                  <a:pt x="29486" y="39730"/>
                </a:lnTo>
                <a:lnTo>
                  <a:pt x="26429" y="47184"/>
                </a:lnTo>
                <a:lnTo>
                  <a:pt x="23398" y="55130"/>
                </a:lnTo>
                <a:lnTo>
                  <a:pt x="20385" y="64396"/>
                </a:lnTo>
                <a:lnTo>
                  <a:pt x="17384" y="74542"/>
                </a:lnTo>
                <a:lnTo>
                  <a:pt x="14391" y="85274"/>
                </a:lnTo>
                <a:lnTo>
                  <a:pt x="8421" y="105137"/>
                </a:lnTo>
                <a:lnTo>
                  <a:pt x="5439" y="114601"/>
                </a:lnTo>
                <a:lnTo>
                  <a:pt x="3452" y="123887"/>
                </a:lnTo>
                <a:lnTo>
                  <a:pt x="2127" y="133054"/>
                </a:lnTo>
                <a:lnTo>
                  <a:pt x="1243" y="142142"/>
                </a:lnTo>
                <a:lnTo>
                  <a:pt x="654" y="151177"/>
                </a:lnTo>
                <a:lnTo>
                  <a:pt x="262" y="160177"/>
                </a:lnTo>
                <a:lnTo>
                  <a:pt x="0" y="169154"/>
                </a:lnTo>
                <a:lnTo>
                  <a:pt x="818" y="178115"/>
                </a:lnTo>
                <a:lnTo>
                  <a:pt x="2355" y="187066"/>
                </a:lnTo>
                <a:lnTo>
                  <a:pt x="4372" y="196009"/>
                </a:lnTo>
                <a:lnTo>
                  <a:pt x="6709" y="203956"/>
                </a:lnTo>
                <a:lnTo>
                  <a:pt x="9259" y="211238"/>
                </a:lnTo>
                <a:lnTo>
                  <a:pt x="11951" y="218077"/>
                </a:lnTo>
                <a:lnTo>
                  <a:pt x="14738" y="223629"/>
                </a:lnTo>
                <a:lnTo>
                  <a:pt x="17589" y="228322"/>
                </a:lnTo>
                <a:lnTo>
                  <a:pt x="20481" y="232443"/>
                </a:lnTo>
                <a:lnTo>
                  <a:pt x="24394" y="236183"/>
                </a:lnTo>
                <a:lnTo>
                  <a:pt x="28986" y="239668"/>
                </a:lnTo>
                <a:lnTo>
                  <a:pt x="34033" y="242984"/>
                </a:lnTo>
                <a:lnTo>
                  <a:pt x="40373" y="245194"/>
                </a:lnTo>
                <a:lnTo>
                  <a:pt x="47577" y="246668"/>
                </a:lnTo>
                <a:lnTo>
                  <a:pt x="55356" y="247650"/>
                </a:lnTo>
                <a:lnTo>
                  <a:pt x="62526" y="248305"/>
                </a:lnTo>
                <a:lnTo>
                  <a:pt x="69291" y="248742"/>
                </a:lnTo>
                <a:lnTo>
                  <a:pt x="75785" y="249033"/>
                </a:lnTo>
                <a:lnTo>
                  <a:pt x="83091" y="248235"/>
                </a:lnTo>
                <a:lnTo>
                  <a:pt x="90938" y="246710"/>
                </a:lnTo>
                <a:lnTo>
                  <a:pt x="99146" y="244702"/>
                </a:lnTo>
                <a:lnTo>
                  <a:pt x="106603" y="241379"/>
                </a:lnTo>
                <a:lnTo>
                  <a:pt x="113558" y="237179"/>
                </a:lnTo>
                <a:lnTo>
                  <a:pt x="120179" y="232395"/>
                </a:lnTo>
                <a:lnTo>
                  <a:pt x="125586" y="228213"/>
                </a:lnTo>
                <a:lnTo>
                  <a:pt x="130182" y="224433"/>
                </a:lnTo>
                <a:lnTo>
                  <a:pt x="134239" y="220921"/>
                </a:lnTo>
                <a:lnTo>
                  <a:pt x="137935" y="216595"/>
                </a:lnTo>
                <a:lnTo>
                  <a:pt x="141392" y="211727"/>
                </a:lnTo>
                <a:lnTo>
                  <a:pt x="151281" y="196037"/>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9" name="SMARTPenAnnotation20"/>
          <p:cNvSpPr/>
          <p:nvPr/>
        </p:nvSpPr>
        <p:spPr>
          <a:xfrm>
            <a:off x="428743" y="1955601"/>
            <a:ext cx="26672" cy="80368"/>
          </a:xfrm>
          <a:custGeom>
            <a:avLst/>
            <a:gdLst/>
            <a:ahLst/>
            <a:cxnLst/>
            <a:rect l="0" t="0" r="0" b="0"/>
            <a:pathLst>
              <a:path w="26672" h="80368">
                <a:moveTo>
                  <a:pt x="26671" y="0"/>
                </a:moveTo>
                <a:lnTo>
                  <a:pt x="18109" y="0"/>
                </a:lnTo>
                <a:lnTo>
                  <a:pt x="16994" y="992"/>
                </a:lnTo>
                <a:lnTo>
                  <a:pt x="13109" y="4740"/>
                </a:lnTo>
                <a:lnTo>
                  <a:pt x="11677" y="7129"/>
                </a:lnTo>
                <a:lnTo>
                  <a:pt x="10721" y="9714"/>
                </a:lnTo>
                <a:lnTo>
                  <a:pt x="10085" y="12429"/>
                </a:lnTo>
                <a:lnTo>
                  <a:pt x="8668" y="16223"/>
                </a:lnTo>
                <a:lnTo>
                  <a:pt x="6731" y="20738"/>
                </a:lnTo>
                <a:lnTo>
                  <a:pt x="4448" y="25731"/>
                </a:lnTo>
                <a:lnTo>
                  <a:pt x="2926" y="30053"/>
                </a:lnTo>
                <a:lnTo>
                  <a:pt x="1911" y="33926"/>
                </a:lnTo>
                <a:lnTo>
                  <a:pt x="1235" y="37500"/>
                </a:lnTo>
                <a:lnTo>
                  <a:pt x="784" y="40875"/>
                </a:lnTo>
                <a:lnTo>
                  <a:pt x="483" y="44117"/>
                </a:lnTo>
                <a:lnTo>
                  <a:pt x="282" y="47271"/>
                </a:lnTo>
                <a:lnTo>
                  <a:pt x="60" y="56067"/>
                </a:lnTo>
                <a:lnTo>
                  <a:pt x="0" y="61190"/>
                </a:lnTo>
                <a:lnTo>
                  <a:pt x="953" y="64606"/>
                </a:lnTo>
                <a:lnTo>
                  <a:pt x="2580" y="66883"/>
                </a:lnTo>
                <a:lnTo>
                  <a:pt x="4657" y="68401"/>
                </a:lnTo>
                <a:lnTo>
                  <a:pt x="6042" y="70406"/>
                </a:lnTo>
                <a:lnTo>
                  <a:pt x="6965" y="72734"/>
                </a:lnTo>
                <a:lnTo>
                  <a:pt x="7580" y="75278"/>
                </a:lnTo>
                <a:lnTo>
                  <a:pt x="8983" y="76975"/>
                </a:lnTo>
                <a:lnTo>
                  <a:pt x="10910" y="78106"/>
                </a:lnTo>
                <a:lnTo>
                  <a:pt x="17741" y="80367"/>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0" name="SMARTPenAnnotation21"/>
          <p:cNvSpPr/>
          <p:nvPr/>
        </p:nvSpPr>
        <p:spPr>
          <a:xfrm>
            <a:off x="562983" y="1991355"/>
            <a:ext cx="133533" cy="187489"/>
          </a:xfrm>
          <a:custGeom>
            <a:avLst/>
            <a:gdLst/>
            <a:ahLst/>
            <a:cxnLst/>
            <a:rect l="0" t="0" r="0" b="0"/>
            <a:pathLst>
              <a:path w="133533" h="187489">
                <a:moveTo>
                  <a:pt x="106743" y="17824"/>
                </a:moveTo>
                <a:lnTo>
                  <a:pt x="99055" y="10136"/>
                </a:lnTo>
                <a:lnTo>
                  <a:pt x="98365" y="6800"/>
                </a:lnTo>
                <a:lnTo>
                  <a:pt x="98181" y="4522"/>
                </a:lnTo>
                <a:lnTo>
                  <a:pt x="97066" y="3003"/>
                </a:lnTo>
                <a:lnTo>
                  <a:pt x="95331" y="1990"/>
                </a:lnTo>
                <a:lnTo>
                  <a:pt x="93182" y="1315"/>
                </a:lnTo>
                <a:lnTo>
                  <a:pt x="90757" y="865"/>
                </a:lnTo>
                <a:lnTo>
                  <a:pt x="88148" y="565"/>
                </a:lnTo>
                <a:lnTo>
                  <a:pt x="85417" y="365"/>
                </a:lnTo>
                <a:lnTo>
                  <a:pt x="81612" y="232"/>
                </a:lnTo>
                <a:lnTo>
                  <a:pt x="63892" y="18"/>
                </a:lnTo>
                <a:lnTo>
                  <a:pt x="60316" y="0"/>
                </a:lnTo>
                <a:lnTo>
                  <a:pt x="56940" y="980"/>
                </a:lnTo>
                <a:lnTo>
                  <a:pt x="53698" y="2626"/>
                </a:lnTo>
                <a:lnTo>
                  <a:pt x="50543" y="4716"/>
                </a:lnTo>
                <a:lnTo>
                  <a:pt x="47449" y="7101"/>
                </a:lnTo>
                <a:lnTo>
                  <a:pt x="44393" y="9683"/>
                </a:lnTo>
                <a:lnTo>
                  <a:pt x="41364" y="12397"/>
                </a:lnTo>
                <a:lnTo>
                  <a:pt x="38352" y="14206"/>
                </a:lnTo>
                <a:lnTo>
                  <a:pt x="35352" y="15412"/>
                </a:lnTo>
                <a:lnTo>
                  <a:pt x="32360" y="16216"/>
                </a:lnTo>
                <a:lnTo>
                  <a:pt x="29373" y="18737"/>
                </a:lnTo>
                <a:lnTo>
                  <a:pt x="26390" y="22401"/>
                </a:lnTo>
                <a:lnTo>
                  <a:pt x="23409" y="26829"/>
                </a:lnTo>
                <a:lnTo>
                  <a:pt x="20429" y="31765"/>
                </a:lnTo>
                <a:lnTo>
                  <a:pt x="17450" y="37040"/>
                </a:lnTo>
                <a:lnTo>
                  <a:pt x="14472" y="42541"/>
                </a:lnTo>
                <a:lnTo>
                  <a:pt x="12487" y="48192"/>
                </a:lnTo>
                <a:lnTo>
                  <a:pt x="11164" y="53945"/>
                </a:lnTo>
                <a:lnTo>
                  <a:pt x="10281" y="59764"/>
                </a:lnTo>
                <a:lnTo>
                  <a:pt x="8701" y="66620"/>
                </a:lnTo>
                <a:lnTo>
                  <a:pt x="6655" y="74167"/>
                </a:lnTo>
                <a:lnTo>
                  <a:pt x="4299" y="82175"/>
                </a:lnTo>
                <a:lnTo>
                  <a:pt x="2728" y="89498"/>
                </a:lnTo>
                <a:lnTo>
                  <a:pt x="1681" y="96365"/>
                </a:lnTo>
                <a:lnTo>
                  <a:pt x="983" y="102927"/>
                </a:lnTo>
                <a:lnTo>
                  <a:pt x="518" y="109286"/>
                </a:lnTo>
                <a:lnTo>
                  <a:pt x="207" y="115510"/>
                </a:lnTo>
                <a:lnTo>
                  <a:pt x="0" y="121643"/>
                </a:lnTo>
                <a:lnTo>
                  <a:pt x="855" y="126724"/>
                </a:lnTo>
                <a:lnTo>
                  <a:pt x="2417" y="131104"/>
                </a:lnTo>
                <a:lnTo>
                  <a:pt x="4450" y="135016"/>
                </a:lnTo>
                <a:lnTo>
                  <a:pt x="6798" y="138616"/>
                </a:lnTo>
                <a:lnTo>
                  <a:pt x="9355" y="142008"/>
                </a:lnTo>
                <a:lnTo>
                  <a:pt x="12052" y="145262"/>
                </a:lnTo>
                <a:lnTo>
                  <a:pt x="14842" y="147431"/>
                </a:lnTo>
                <a:lnTo>
                  <a:pt x="17695" y="148877"/>
                </a:lnTo>
                <a:lnTo>
                  <a:pt x="20588" y="149841"/>
                </a:lnTo>
                <a:lnTo>
                  <a:pt x="24502" y="150484"/>
                </a:lnTo>
                <a:lnTo>
                  <a:pt x="29095" y="150913"/>
                </a:lnTo>
                <a:lnTo>
                  <a:pt x="38499" y="151389"/>
                </a:lnTo>
                <a:lnTo>
                  <a:pt x="45985" y="151600"/>
                </a:lnTo>
                <a:lnTo>
                  <a:pt x="49371" y="150665"/>
                </a:lnTo>
                <a:lnTo>
                  <a:pt x="52620" y="149049"/>
                </a:lnTo>
                <a:lnTo>
                  <a:pt x="55778" y="146979"/>
                </a:lnTo>
                <a:lnTo>
                  <a:pt x="58876" y="144607"/>
                </a:lnTo>
                <a:lnTo>
                  <a:pt x="61933" y="142034"/>
                </a:lnTo>
                <a:lnTo>
                  <a:pt x="64963" y="139326"/>
                </a:lnTo>
                <a:lnTo>
                  <a:pt x="70976" y="133671"/>
                </a:lnTo>
                <a:lnTo>
                  <a:pt x="73969" y="130774"/>
                </a:lnTo>
                <a:lnTo>
                  <a:pt x="75964" y="126859"/>
                </a:lnTo>
                <a:lnTo>
                  <a:pt x="77294" y="122264"/>
                </a:lnTo>
                <a:lnTo>
                  <a:pt x="78181" y="117216"/>
                </a:lnTo>
                <a:lnTo>
                  <a:pt x="79764" y="110875"/>
                </a:lnTo>
                <a:lnTo>
                  <a:pt x="81812" y="103670"/>
                </a:lnTo>
                <a:lnTo>
                  <a:pt x="84169" y="95891"/>
                </a:lnTo>
                <a:lnTo>
                  <a:pt x="85741" y="88720"/>
                </a:lnTo>
                <a:lnTo>
                  <a:pt x="86788" y="81955"/>
                </a:lnTo>
                <a:lnTo>
                  <a:pt x="87487" y="75461"/>
                </a:lnTo>
                <a:lnTo>
                  <a:pt x="88945" y="69147"/>
                </a:lnTo>
                <a:lnTo>
                  <a:pt x="90909" y="62954"/>
                </a:lnTo>
                <a:lnTo>
                  <a:pt x="93210" y="56840"/>
                </a:lnTo>
                <a:lnTo>
                  <a:pt x="94745" y="51773"/>
                </a:lnTo>
                <a:lnTo>
                  <a:pt x="95768" y="47402"/>
                </a:lnTo>
                <a:lnTo>
                  <a:pt x="97694" y="36370"/>
                </a:lnTo>
                <a:lnTo>
                  <a:pt x="100406" y="35988"/>
                </a:lnTo>
                <a:lnTo>
                  <a:pt x="102518" y="35887"/>
                </a:lnTo>
                <a:lnTo>
                  <a:pt x="103927" y="36811"/>
                </a:lnTo>
                <a:lnTo>
                  <a:pt x="104865" y="38420"/>
                </a:lnTo>
                <a:lnTo>
                  <a:pt x="105491" y="40484"/>
                </a:lnTo>
                <a:lnTo>
                  <a:pt x="104916" y="41861"/>
                </a:lnTo>
                <a:lnTo>
                  <a:pt x="103541" y="42778"/>
                </a:lnTo>
                <a:lnTo>
                  <a:pt x="101632" y="43390"/>
                </a:lnTo>
                <a:lnTo>
                  <a:pt x="100359" y="44790"/>
                </a:lnTo>
                <a:lnTo>
                  <a:pt x="99510" y="46715"/>
                </a:lnTo>
                <a:lnTo>
                  <a:pt x="98568" y="52493"/>
                </a:lnTo>
                <a:lnTo>
                  <a:pt x="98316" y="56812"/>
                </a:lnTo>
                <a:lnTo>
                  <a:pt x="98149" y="61675"/>
                </a:lnTo>
                <a:lnTo>
                  <a:pt x="99029" y="66902"/>
                </a:lnTo>
                <a:lnTo>
                  <a:pt x="100608" y="72371"/>
                </a:lnTo>
                <a:lnTo>
                  <a:pt x="102653" y="78001"/>
                </a:lnTo>
                <a:lnTo>
                  <a:pt x="104016" y="84731"/>
                </a:lnTo>
                <a:lnTo>
                  <a:pt x="104925" y="92194"/>
                </a:lnTo>
                <a:lnTo>
                  <a:pt x="105531" y="100146"/>
                </a:lnTo>
                <a:lnTo>
                  <a:pt x="105935" y="107432"/>
                </a:lnTo>
                <a:lnTo>
                  <a:pt x="106384" y="120819"/>
                </a:lnTo>
                <a:lnTo>
                  <a:pt x="106637" y="139512"/>
                </a:lnTo>
                <a:lnTo>
                  <a:pt x="107664" y="145582"/>
                </a:lnTo>
                <a:lnTo>
                  <a:pt x="109342" y="151614"/>
                </a:lnTo>
                <a:lnTo>
                  <a:pt x="111452" y="157619"/>
                </a:lnTo>
                <a:lnTo>
                  <a:pt x="112859" y="162614"/>
                </a:lnTo>
                <a:lnTo>
                  <a:pt x="113797" y="166937"/>
                </a:lnTo>
                <a:lnTo>
                  <a:pt x="114422" y="170811"/>
                </a:lnTo>
                <a:lnTo>
                  <a:pt x="115831" y="174386"/>
                </a:lnTo>
                <a:lnTo>
                  <a:pt x="117763" y="177761"/>
                </a:lnTo>
                <a:lnTo>
                  <a:pt x="120043" y="181003"/>
                </a:lnTo>
                <a:lnTo>
                  <a:pt x="122555" y="183165"/>
                </a:lnTo>
                <a:lnTo>
                  <a:pt x="125222" y="184606"/>
                </a:lnTo>
                <a:lnTo>
                  <a:pt x="133532" y="187488"/>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1" name="SMARTPenAnnotation22"/>
          <p:cNvSpPr/>
          <p:nvPr/>
        </p:nvSpPr>
        <p:spPr>
          <a:xfrm>
            <a:off x="982387" y="1687988"/>
            <a:ext cx="160614" cy="428348"/>
          </a:xfrm>
          <a:custGeom>
            <a:avLst/>
            <a:gdLst/>
            <a:ahLst/>
            <a:cxnLst/>
            <a:rect l="0" t="0" r="0" b="0"/>
            <a:pathLst>
              <a:path w="160614" h="428348">
                <a:moveTo>
                  <a:pt x="44527" y="428347"/>
                </a:moveTo>
                <a:lnTo>
                  <a:pt x="44527" y="390187"/>
                </a:lnTo>
                <a:lnTo>
                  <a:pt x="43534" y="383064"/>
                </a:lnTo>
                <a:lnTo>
                  <a:pt x="39786" y="369857"/>
                </a:lnTo>
                <a:lnTo>
                  <a:pt x="37459" y="357372"/>
                </a:lnTo>
                <a:lnTo>
                  <a:pt x="36424" y="344217"/>
                </a:lnTo>
                <a:lnTo>
                  <a:pt x="35965" y="328448"/>
                </a:lnTo>
                <a:lnTo>
                  <a:pt x="34850" y="320076"/>
                </a:lnTo>
                <a:lnTo>
                  <a:pt x="33114" y="311518"/>
                </a:lnTo>
                <a:lnTo>
                  <a:pt x="30965" y="302836"/>
                </a:lnTo>
                <a:lnTo>
                  <a:pt x="29533" y="293080"/>
                </a:lnTo>
                <a:lnTo>
                  <a:pt x="28578" y="282606"/>
                </a:lnTo>
                <a:lnTo>
                  <a:pt x="27941" y="271655"/>
                </a:lnTo>
                <a:lnTo>
                  <a:pt x="26524" y="260386"/>
                </a:lnTo>
                <a:lnTo>
                  <a:pt x="24587" y="248905"/>
                </a:lnTo>
                <a:lnTo>
                  <a:pt x="22304" y="237281"/>
                </a:lnTo>
                <a:lnTo>
                  <a:pt x="17121" y="213783"/>
                </a:lnTo>
                <a:lnTo>
                  <a:pt x="14350" y="201961"/>
                </a:lnTo>
                <a:lnTo>
                  <a:pt x="12503" y="191103"/>
                </a:lnTo>
                <a:lnTo>
                  <a:pt x="11271" y="180888"/>
                </a:lnTo>
                <a:lnTo>
                  <a:pt x="10450" y="171101"/>
                </a:lnTo>
                <a:lnTo>
                  <a:pt x="8910" y="161600"/>
                </a:lnTo>
                <a:lnTo>
                  <a:pt x="6892" y="152289"/>
                </a:lnTo>
                <a:lnTo>
                  <a:pt x="4554" y="143105"/>
                </a:lnTo>
                <a:lnTo>
                  <a:pt x="2995" y="134998"/>
                </a:lnTo>
                <a:lnTo>
                  <a:pt x="1956" y="127610"/>
                </a:lnTo>
                <a:lnTo>
                  <a:pt x="1264" y="120699"/>
                </a:lnTo>
                <a:lnTo>
                  <a:pt x="802" y="113116"/>
                </a:lnTo>
                <a:lnTo>
                  <a:pt x="289" y="96752"/>
                </a:lnTo>
                <a:lnTo>
                  <a:pt x="0" y="75546"/>
                </a:lnTo>
                <a:lnTo>
                  <a:pt x="2578" y="62857"/>
                </a:lnTo>
                <a:lnTo>
                  <a:pt x="7031" y="50602"/>
                </a:lnTo>
                <a:lnTo>
                  <a:pt x="9608" y="44557"/>
                </a:lnTo>
                <a:lnTo>
                  <a:pt x="12318" y="38542"/>
                </a:lnTo>
                <a:lnTo>
                  <a:pt x="15116" y="33539"/>
                </a:lnTo>
                <a:lnTo>
                  <a:pt x="17975" y="29212"/>
                </a:lnTo>
                <a:lnTo>
                  <a:pt x="20872" y="25336"/>
                </a:lnTo>
                <a:lnTo>
                  <a:pt x="24788" y="20767"/>
                </a:lnTo>
                <a:lnTo>
                  <a:pt x="29383" y="15736"/>
                </a:lnTo>
                <a:lnTo>
                  <a:pt x="34431" y="10398"/>
                </a:lnTo>
                <a:lnTo>
                  <a:pt x="39781" y="6840"/>
                </a:lnTo>
                <a:lnTo>
                  <a:pt x="45331" y="4467"/>
                </a:lnTo>
                <a:lnTo>
                  <a:pt x="51016" y="2886"/>
                </a:lnTo>
                <a:lnTo>
                  <a:pt x="56791" y="1831"/>
                </a:lnTo>
                <a:lnTo>
                  <a:pt x="62624" y="1128"/>
                </a:lnTo>
                <a:lnTo>
                  <a:pt x="68498" y="660"/>
                </a:lnTo>
                <a:lnTo>
                  <a:pt x="74398" y="347"/>
                </a:lnTo>
                <a:lnTo>
                  <a:pt x="86246" y="0"/>
                </a:lnTo>
                <a:lnTo>
                  <a:pt x="92183" y="900"/>
                </a:lnTo>
                <a:lnTo>
                  <a:pt x="98126" y="2492"/>
                </a:lnTo>
                <a:lnTo>
                  <a:pt x="104072" y="4545"/>
                </a:lnTo>
                <a:lnTo>
                  <a:pt x="110020" y="6906"/>
                </a:lnTo>
                <a:lnTo>
                  <a:pt x="115970" y="9473"/>
                </a:lnTo>
                <a:lnTo>
                  <a:pt x="127873" y="14970"/>
                </a:lnTo>
                <a:lnTo>
                  <a:pt x="139778" y="20720"/>
                </a:lnTo>
                <a:lnTo>
                  <a:pt x="144738" y="22651"/>
                </a:lnTo>
                <a:lnTo>
                  <a:pt x="149038" y="23938"/>
                </a:lnTo>
                <a:lnTo>
                  <a:pt x="160613" y="26512"/>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2" name="SMARTPenAnnotation23"/>
          <p:cNvSpPr/>
          <p:nvPr/>
        </p:nvSpPr>
        <p:spPr>
          <a:xfrm>
            <a:off x="973335" y="1928812"/>
            <a:ext cx="107158" cy="26790"/>
          </a:xfrm>
          <a:custGeom>
            <a:avLst/>
            <a:gdLst/>
            <a:ahLst/>
            <a:cxnLst/>
            <a:rect l="0" t="0" r="0" b="0"/>
            <a:pathLst>
              <a:path w="107158" h="26790">
                <a:moveTo>
                  <a:pt x="0" y="26789"/>
                </a:moveTo>
                <a:lnTo>
                  <a:pt x="21250" y="26789"/>
                </a:lnTo>
                <a:lnTo>
                  <a:pt x="25081" y="25797"/>
                </a:lnTo>
                <a:lnTo>
                  <a:pt x="29619" y="24143"/>
                </a:lnTo>
                <a:lnTo>
                  <a:pt x="34629" y="22049"/>
                </a:lnTo>
                <a:lnTo>
                  <a:pt x="39953" y="20652"/>
                </a:lnTo>
                <a:lnTo>
                  <a:pt x="45487" y="19721"/>
                </a:lnTo>
                <a:lnTo>
                  <a:pt x="51161" y="19101"/>
                </a:lnTo>
                <a:lnTo>
                  <a:pt x="56928" y="17695"/>
                </a:lnTo>
                <a:lnTo>
                  <a:pt x="62757" y="15765"/>
                </a:lnTo>
                <a:lnTo>
                  <a:pt x="68627" y="13487"/>
                </a:lnTo>
                <a:lnTo>
                  <a:pt x="74525" y="10975"/>
                </a:lnTo>
                <a:lnTo>
                  <a:pt x="86370" y="5540"/>
                </a:lnTo>
                <a:lnTo>
                  <a:pt x="91314" y="3693"/>
                </a:lnTo>
                <a:lnTo>
                  <a:pt x="95603" y="2462"/>
                </a:lnTo>
                <a:lnTo>
                  <a:pt x="107157" y="0"/>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3" name="SMARTPenAnnotation24"/>
          <p:cNvSpPr/>
          <p:nvPr/>
        </p:nvSpPr>
        <p:spPr>
          <a:xfrm>
            <a:off x="1134070" y="1714500"/>
            <a:ext cx="444679" cy="311599"/>
          </a:xfrm>
          <a:custGeom>
            <a:avLst/>
            <a:gdLst/>
            <a:ahLst/>
            <a:cxnLst/>
            <a:rect l="0" t="0" r="0" b="0"/>
            <a:pathLst>
              <a:path w="444679" h="311599">
                <a:moveTo>
                  <a:pt x="0" y="267890"/>
                </a:moveTo>
                <a:lnTo>
                  <a:pt x="13302" y="267890"/>
                </a:lnTo>
                <a:lnTo>
                  <a:pt x="15813" y="266898"/>
                </a:lnTo>
                <a:lnTo>
                  <a:pt x="24088" y="261753"/>
                </a:lnTo>
                <a:lnTo>
                  <a:pt x="33816" y="258796"/>
                </a:lnTo>
                <a:lnTo>
                  <a:pt x="43472" y="254588"/>
                </a:lnTo>
                <a:lnTo>
                  <a:pt x="54378" y="252056"/>
                </a:lnTo>
                <a:lnTo>
                  <a:pt x="65840" y="249939"/>
                </a:lnTo>
                <a:lnTo>
                  <a:pt x="77548" y="245690"/>
                </a:lnTo>
                <a:lnTo>
                  <a:pt x="89367" y="240495"/>
                </a:lnTo>
                <a:lnTo>
                  <a:pt x="101234" y="233886"/>
                </a:lnTo>
                <a:lnTo>
                  <a:pt x="113123" y="224335"/>
                </a:lnTo>
                <a:lnTo>
                  <a:pt x="119072" y="219009"/>
                </a:lnTo>
                <a:lnTo>
                  <a:pt x="130973" y="207801"/>
                </a:lnTo>
                <a:lnTo>
                  <a:pt x="144089" y="195075"/>
                </a:lnTo>
                <a:lnTo>
                  <a:pt x="147653" y="189581"/>
                </a:lnTo>
                <a:lnTo>
                  <a:pt x="151021" y="182942"/>
                </a:lnTo>
                <a:lnTo>
                  <a:pt x="154259" y="175539"/>
                </a:lnTo>
                <a:lnTo>
                  <a:pt x="157409" y="169612"/>
                </a:lnTo>
                <a:lnTo>
                  <a:pt x="163556" y="160380"/>
                </a:lnTo>
                <a:lnTo>
                  <a:pt x="165592" y="155537"/>
                </a:lnTo>
                <a:lnTo>
                  <a:pt x="166949" y="150324"/>
                </a:lnTo>
                <a:lnTo>
                  <a:pt x="167854" y="144864"/>
                </a:lnTo>
                <a:lnTo>
                  <a:pt x="168860" y="136152"/>
                </a:lnTo>
                <a:lnTo>
                  <a:pt x="169128" y="132440"/>
                </a:lnTo>
                <a:lnTo>
                  <a:pt x="166780" y="123023"/>
                </a:lnTo>
                <a:lnTo>
                  <a:pt x="164764" y="117734"/>
                </a:lnTo>
                <a:lnTo>
                  <a:pt x="159880" y="109211"/>
                </a:lnTo>
                <a:lnTo>
                  <a:pt x="157188" y="105550"/>
                </a:lnTo>
                <a:lnTo>
                  <a:pt x="154401" y="103109"/>
                </a:lnTo>
                <a:lnTo>
                  <a:pt x="151551" y="101481"/>
                </a:lnTo>
                <a:lnTo>
                  <a:pt x="148659" y="100396"/>
                </a:lnTo>
                <a:lnTo>
                  <a:pt x="135108" y="98869"/>
                </a:lnTo>
                <a:lnTo>
                  <a:pt x="124209" y="101158"/>
                </a:lnTo>
                <a:lnTo>
                  <a:pt x="112751" y="105482"/>
                </a:lnTo>
                <a:lnTo>
                  <a:pt x="101044" y="110712"/>
                </a:lnTo>
                <a:lnTo>
                  <a:pt x="89226" y="118989"/>
                </a:lnTo>
                <a:lnTo>
                  <a:pt x="83296" y="123974"/>
                </a:lnTo>
                <a:lnTo>
                  <a:pt x="77359" y="129282"/>
                </a:lnTo>
                <a:lnTo>
                  <a:pt x="65470" y="140471"/>
                </a:lnTo>
                <a:lnTo>
                  <a:pt x="60514" y="146233"/>
                </a:lnTo>
                <a:lnTo>
                  <a:pt x="56218" y="152059"/>
                </a:lnTo>
                <a:lnTo>
                  <a:pt x="52361" y="157927"/>
                </a:lnTo>
                <a:lnTo>
                  <a:pt x="48798" y="164816"/>
                </a:lnTo>
                <a:lnTo>
                  <a:pt x="45430" y="172385"/>
                </a:lnTo>
                <a:lnTo>
                  <a:pt x="42193" y="180407"/>
                </a:lnTo>
                <a:lnTo>
                  <a:pt x="40035" y="188733"/>
                </a:lnTo>
                <a:lnTo>
                  <a:pt x="38596" y="197259"/>
                </a:lnTo>
                <a:lnTo>
                  <a:pt x="37637" y="205920"/>
                </a:lnTo>
                <a:lnTo>
                  <a:pt x="36005" y="214670"/>
                </a:lnTo>
                <a:lnTo>
                  <a:pt x="33925" y="223481"/>
                </a:lnTo>
                <a:lnTo>
                  <a:pt x="31547" y="232331"/>
                </a:lnTo>
                <a:lnTo>
                  <a:pt x="30953" y="240215"/>
                </a:lnTo>
                <a:lnTo>
                  <a:pt x="31549" y="247456"/>
                </a:lnTo>
                <a:lnTo>
                  <a:pt x="32939" y="254267"/>
                </a:lnTo>
                <a:lnTo>
                  <a:pt x="34858" y="260792"/>
                </a:lnTo>
                <a:lnTo>
                  <a:pt x="37129" y="267127"/>
                </a:lnTo>
                <a:lnTo>
                  <a:pt x="39635" y="273335"/>
                </a:lnTo>
                <a:lnTo>
                  <a:pt x="45066" y="282878"/>
                </a:lnTo>
                <a:lnTo>
                  <a:pt x="51779" y="291419"/>
                </a:lnTo>
                <a:lnTo>
                  <a:pt x="56348" y="296474"/>
                </a:lnTo>
                <a:lnTo>
                  <a:pt x="61378" y="301829"/>
                </a:lnTo>
                <a:lnTo>
                  <a:pt x="66715" y="305399"/>
                </a:lnTo>
                <a:lnTo>
                  <a:pt x="77938" y="309366"/>
                </a:lnTo>
                <a:lnTo>
                  <a:pt x="89540" y="311128"/>
                </a:lnTo>
                <a:lnTo>
                  <a:pt x="95412" y="311598"/>
                </a:lnTo>
                <a:lnTo>
                  <a:pt x="102303" y="310919"/>
                </a:lnTo>
                <a:lnTo>
                  <a:pt x="109874" y="309475"/>
                </a:lnTo>
                <a:lnTo>
                  <a:pt x="117898" y="307519"/>
                </a:lnTo>
                <a:lnTo>
                  <a:pt x="125231" y="304232"/>
                </a:lnTo>
                <a:lnTo>
                  <a:pt x="138671" y="295287"/>
                </a:lnTo>
                <a:lnTo>
                  <a:pt x="145033" y="290123"/>
                </a:lnTo>
                <a:lnTo>
                  <a:pt x="151259" y="284697"/>
                </a:lnTo>
                <a:lnTo>
                  <a:pt x="157394" y="279094"/>
                </a:lnTo>
                <a:lnTo>
                  <a:pt x="162476" y="273375"/>
                </a:lnTo>
                <a:lnTo>
                  <a:pt x="166856" y="267578"/>
                </a:lnTo>
                <a:lnTo>
                  <a:pt x="185756" y="239276"/>
                </a:lnTo>
                <a:lnTo>
                  <a:pt x="190314" y="231947"/>
                </a:lnTo>
                <a:lnTo>
                  <a:pt x="194345" y="225076"/>
                </a:lnTo>
                <a:lnTo>
                  <a:pt x="198024" y="218512"/>
                </a:lnTo>
                <a:lnTo>
                  <a:pt x="200477" y="212151"/>
                </a:lnTo>
                <a:lnTo>
                  <a:pt x="202112" y="205926"/>
                </a:lnTo>
                <a:lnTo>
                  <a:pt x="203202" y="199792"/>
                </a:lnTo>
                <a:lnTo>
                  <a:pt x="204921" y="193718"/>
                </a:lnTo>
                <a:lnTo>
                  <a:pt x="207059" y="187684"/>
                </a:lnTo>
                <a:lnTo>
                  <a:pt x="209477" y="181677"/>
                </a:lnTo>
                <a:lnTo>
                  <a:pt x="212163" y="172357"/>
                </a:lnTo>
                <a:lnTo>
                  <a:pt x="213357" y="164908"/>
                </a:lnTo>
                <a:lnTo>
                  <a:pt x="213888" y="158289"/>
                </a:lnTo>
                <a:lnTo>
                  <a:pt x="215022" y="157120"/>
                </a:lnTo>
                <a:lnTo>
                  <a:pt x="216770" y="157332"/>
                </a:lnTo>
                <a:lnTo>
                  <a:pt x="221963" y="160062"/>
                </a:lnTo>
                <a:lnTo>
                  <a:pt x="221398" y="160286"/>
                </a:lnTo>
                <a:lnTo>
                  <a:pt x="215441" y="160675"/>
                </a:lnTo>
                <a:lnTo>
                  <a:pt x="215065" y="161687"/>
                </a:lnTo>
                <a:lnTo>
                  <a:pt x="214647" y="165457"/>
                </a:lnTo>
                <a:lnTo>
                  <a:pt x="217107" y="173086"/>
                </a:lnTo>
                <a:lnTo>
                  <a:pt x="219152" y="177898"/>
                </a:lnTo>
                <a:lnTo>
                  <a:pt x="220515" y="183091"/>
                </a:lnTo>
                <a:lnTo>
                  <a:pt x="221424" y="188537"/>
                </a:lnTo>
                <a:lnTo>
                  <a:pt x="222030" y="194152"/>
                </a:lnTo>
                <a:lnTo>
                  <a:pt x="222434" y="199880"/>
                </a:lnTo>
                <a:lnTo>
                  <a:pt x="222703" y="205683"/>
                </a:lnTo>
                <a:lnTo>
                  <a:pt x="223003" y="217422"/>
                </a:lnTo>
                <a:lnTo>
                  <a:pt x="223136" y="229254"/>
                </a:lnTo>
                <a:lnTo>
                  <a:pt x="224163" y="235187"/>
                </a:lnTo>
                <a:lnTo>
                  <a:pt x="225841" y="241127"/>
                </a:lnTo>
                <a:lnTo>
                  <a:pt x="227951" y="247072"/>
                </a:lnTo>
                <a:lnTo>
                  <a:pt x="230350" y="251035"/>
                </a:lnTo>
                <a:lnTo>
                  <a:pt x="232942" y="253677"/>
                </a:lnTo>
                <a:lnTo>
                  <a:pt x="235662" y="255438"/>
                </a:lnTo>
                <a:lnTo>
                  <a:pt x="237475" y="257604"/>
                </a:lnTo>
                <a:lnTo>
                  <a:pt x="238684" y="260041"/>
                </a:lnTo>
                <a:lnTo>
                  <a:pt x="239490" y="262657"/>
                </a:lnTo>
                <a:lnTo>
                  <a:pt x="241019" y="264402"/>
                </a:lnTo>
                <a:lnTo>
                  <a:pt x="243031" y="265564"/>
                </a:lnTo>
                <a:lnTo>
                  <a:pt x="247912" y="266856"/>
                </a:lnTo>
                <a:lnTo>
                  <a:pt x="253389" y="267431"/>
                </a:lnTo>
                <a:lnTo>
                  <a:pt x="261776" y="265040"/>
                </a:lnTo>
                <a:lnTo>
                  <a:pt x="266791" y="263013"/>
                </a:lnTo>
                <a:lnTo>
                  <a:pt x="270134" y="260670"/>
                </a:lnTo>
                <a:lnTo>
                  <a:pt x="272363" y="258116"/>
                </a:lnTo>
                <a:lnTo>
                  <a:pt x="275831" y="251640"/>
                </a:lnTo>
                <a:lnTo>
                  <a:pt x="280680" y="242147"/>
                </a:lnTo>
                <a:lnTo>
                  <a:pt x="283362" y="235845"/>
                </a:lnTo>
                <a:lnTo>
                  <a:pt x="286143" y="228668"/>
                </a:lnTo>
                <a:lnTo>
                  <a:pt x="288988" y="220906"/>
                </a:lnTo>
                <a:lnTo>
                  <a:pt x="291878" y="213747"/>
                </a:lnTo>
                <a:lnTo>
                  <a:pt x="294796" y="206990"/>
                </a:lnTo>
                <a:lnTo>
                  <a:pt x="297734" y="200501"/>
                </a:lnTo>
                <a:lnTo>
                  <a:pt x="299692" y="193198"/>
                </a:lnTo>
                <a:lnTo>
                  <a:pt x="300998" y="185353"/>
                </a:lnTo>
                <a:lnTo>
                  <a:pt x="301868" y="177147"/>
                </a:lnTo>
                <a:lnTo>
                  <a:pt x="303441" y="170684"/>
                </a:lnTo>
                <a:lnTo>
                  <a:pt x="305481" y="165383"/>
                </a:lnTo>
                <a:lnTo>
                  <a:pt x="310394" y="156847"/>
                </a:lnTo>
                <a:lnTo>
                  <a:pt x="315885" y="149746"/>
                </a:lnTo>
                <a:lnTo>
                  <a:pt x="316754" y="146463"/>
                </a:lnTo>
                <a:lnTo>
                  <a:pt x="316341" y="143283"/>
                </a:lnTo>
                <a:lnTo>
                  <a:pt x="315074" y="140170"/>
                </a:lnTo>
                <a:lnTo>
                  <a:pt x="315221" y="138095"/>
                </a:lnTo>
                <a:lnTo>
                  <a:pt x="316311" y="136712"/>
                </a:lnTo>
                <a:lnTo>
                  <a:pt x="320450" y="134491"/>
                </a:lnTo>
                <a:lnTo>
                  <a:pt x="320789" y="135301"/>
                </a:lnTo>
                <a:lnTo>
                  <a:pt x="321334" y="143730"/>
                </a:lnTo>
                <a:lnTo>
                  <a:pt x="321379" y="146422"/>
                </a:lnTo>
                <a:lnTo>
                  <a:pt x="322401" y="149208"/>
                </a:lnTo>
                <a:lnTo>
                  <a:pt x="326183" y="154950"/>
                </a:lnTo>
                <a:lnTo>
                  <a:pt x="333890" y="163761"/>
                </a:lnTo>
                <a:lnTo>
                  <a:pt x="339557" y="172332"/>
                </a:lnTo>
                <a:lnTo>
                  <a:pt x="342457" y="177395"/>
                </a:lnTo>
                <a:lnTo>
                  <a:pt x="345383" y="180771"/>
                </a:lnTo>
                <a:lnTo>
                  <a:pt x="348325" y="183022"/>
                </a:lnTo>
                <a:lnTo>
                  <a:pt x="364918" y="191374"/>
                </a:lnTo>
                <a:lnTo>
                  <a:pt x="369286" y="192075"/>
                </a:lnTo>
                <a:lnTo>
                  <a:pt x="373191" y="191550"/>
                </a:lnTo>
                <a:lnTo>
                  <a:pt x="376786" y="190208"/>
                </a:lnTo>
                <a:lnTo>
                  <a:pt x="386072" y="188716"/>
                </a:lnTo>
                <a:lnTo>
                  <a:pt x="391327" y="188318"/>
                </a:lnTo>
                <a:lnTo>
                  <a:pt x="402457" y="185231"/>
                </a:lnTo>
                <a:lnTo>
                  <a:pt x="408203" y="183018"/>
                </a:lnTo>
                <a:lnTo>
                  <a:pt x="413026" y="179559"/>
                </a:lnTo>
                <a:lnTo>
                  <a:pt x="421030" y="170423"/>
                </a:lnTo>
                <a:lnTo>
                  <a:pt x="427895" y="162395"/>
                </a:lnTo>
                <a:lnTo>
                  <a:pt x="434254" y="154527"/>
                </a:lnTo>
                <a:lnTo>
                  <a:pt x="437338" y="149650"/>
                </a:lnTo>
                <a:lnTo>
                  <a:pt x="440387" y="144415"/>
                </a:lnTo>
                <a:lnTo>
                  <a:pt x="442419" y="138941"/>
                </a:lnTo>
                <a:lnTo>
                  <a:pt x="443774" y="133307"/>
                </a:lnTo>
                <a:lnTo>
                  <a:pt x="444678" y="127566"/>
                </a:lnTo>
                <a:lnTo>
                  <a:pt x="444288" y="120763"/>
                </a:lnTo>
                <a:lnTo>
                  <a:pt x="443035" y="113251"/>
                </a:lnTo>
                <a:lnTo>
                  <a:pt x="441208" y="105266"/>
                </a:lnTo>
                <a:lnTo>
                  <a:pt x="439990" y="97958"/>
                </a:lnTo>
                <a:lnTo>
                  <a:pt x="439179" y="91102"/>
                </a:lnTo>
                <a:lnTo>
                  <a:pt x="438637" y="84547"/>
                </a:lnTo>
                <a:lnTo>
                  <a:pt x="436292" y="78193"/>
                </a:lnTo>
                <a:lnTo>
                  <a:pt x="432744" y="71972"/>
                </a:lnTo>
                <a:lnTo>
                  <a:pt x="428394" y="65841"/>
                </a:lnTo>
                <a:lnTo>
                  <a:pt x="424502" y="59769"/>
                </a:lnTo>
                <a:lnTo>
                  <a:pt x="420916" y="53736"/>
                </a:lnTo>
                <a:lnTo>
                  <a:pt x="417532" y="47730"/>
                </a:lnTo>
                <a:lnTo>
                  <a:pt x="411127" y="35765"/>
                </a:lnTo>
                <a:lnTo>
                  <a:pt x="408030" y="29796"/>
                </a:lnTo>
                <a:lnTo>
                  <a:pt x="403981" y="23833"/>
                </a:lnTo>
                <a:lnTo>
                  <a:pt x="399297" y="17873"/>
                </a:lnTo>
                <a:lnTo>
                  <a:pt x="387003" y="3530"/>
                </a:lnTo>
                <a:lnTo>
                  <a:pt x="385002" y="2353"/>
                </a:lnTo>
                <a:lnTo>
                  <a:pt x="375047" y="0"/>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4" name="SMARTPenAnnotation25"/>
          <p:cNvSpPr/>
          <p:nvPr/>
        </p:nvSpPr>
        <p:spPr>
          <a:xfrm>
            <a:off x="821534" y="2307644"/>
            <a:ext cx="146819" cy="326557"/>
          </a:xfrm>
          <a:custGeom>
            <a:avLst/>
            <a:gdLst/>
            <a:ahLst/>
            <a:cxnLst/>
            <a:rect l="0" t="0" r="0" b="0"/>
            <a:pathLst>
              <a:path w="146819" h="326557">
                <a:moveTo>
                  <a:pt x="8926" y="5145"/>
                </a:moveTo>
                <a:lnTo>
                  <a:pt x="4186" y="5145"/>
                </a:lnTo>
                <a:lnTo>
                  <a:pt x="2790" y="4152"/>
                </a:lnTo>
                <a:lnTo>
                  <a:pt x="1859" y="2499"/>
                </a:lnTo>
                <a:lnTo>
                  <a:pt x="1238" y="404"/>
                </a:lnTo>
                <a:lnTo>
                  <a:pt x="824" y="0"/>
                </a:lnTo>
                <a:lnTo>
                  <a:pt x="548" y="723"/>
                </a:lnTo>
                <a:lnTo>
                  <a:pt x="106" y="9012"/>
                </a:lnTo>
                <a:lnTo>
                  <a:pt x="0" y="55051"/>
                </a:lnTo>
                <a:lnTo>
                  <a:pt x="991" y="63220"/>
                </a:lnTo>
                <a:lnTo>
                  <a:pt x="2644" y="72635"/>
                </a:lnTo>
                <a:lnTo>
                  <a:pt x="4738" y="82880"/>
                </a:lnTo>
                <a:lnTo>
                  <a:pt x="6134" y="92687"/>
                </a:lnTo>
                <a:lnTo>
                  <a:pt x="7065" y="102202"/>
                </a:lnTo>
                <a:lnTo>
                  <a:pt x="7685" y="111521"/>
                </a:lnTo>
                <a:lnTo>
                  <a:pt x="8099" y="121703"/>
                </a:lnTo>
                <a:lnTo>
                  <a:pt x="8559" y="143599"/>
                </a:lnTo>
                <a:lnTo>
                  <a:pt x="8894" y="213639"/>
                </a:lnTo>
                <a:lnTo>
                  <a:pt x="9897" y="223516"/>
                </a:lnTo>
                <a:lnTo>
                  <a:pt x="11558" y="232085"/>
                </a:lnTo>
                <a:lnTo>
                  <a:pt x="13657" y="239782"/>
                </a:lnTo>
                <a:lnTo>
                  <a:pt x="14065" y="247890"/>
                </a:lnTo>
                <a:lnTo>
                  <a:pt x="13344" y="256272"/>
                </a:lnTo>
                <a:lnTo>
                  <a:pt x="11872" y="264836"/>
                </a:lnTo>
                <a:lnTo>
                  <a:pt x="10890" y="271538"/>
                </a:lnTo>
                <a:lnTo>
                  <a:pt x="9799" y="281630"/>
                </a:lnTo>
                <a:lnTo>
                  <a:pt x="8978" y="291345"/>
                </a:lnTo>
                <a:lnTo>
                  <a:pt x="8942" y="295879"/>
                </a:lnTo>
                <a:lnTo>
                  <a:pt x="8927" y="236506"/>
                </a:lnTo>
                <a:lnTo>
                  <a:pt x="9919" y="227847"/>
                </a:lnTo>
                <a:lnTo>
                  <a:pt x="11572" y="219097"/>
                </a:lnTo>
                <a:lnTo>
                  <a:pt x="13667" y="210287"/>
                </a:lnTo>
                <a:lnTo>
                  <a:pt x="16055" y="202430"/>
                </a:lnTo>
                <a:lnTo>
                  <a:pt x="18640" y="195207"/>
                </a:lnTo>
                <a:lnTo>
                  <a:pt x="21355" y="188408"/>
                </a:lnTo>
                <a:lnTo>
                  <a:pt x="24158" y="181890"/>
                </a:lnTo>
                <a:lnTo>
                  <a:pt x="29917" y="169357"/>
                </a:lnTo>
                <a:lnTo>
                  <a:pt x="32842" y="164229"/>
                </a:lnTo>
                <a:lnTo>
                  <a:pt x="35784" y="159818"/>
                </a:lnTo>
                <a:lnTo>
                  <a:pt x="38738" y="155885"/>
                </a:lnTo>
                <a:lnTo>
                  <a:pt x="41699" y="152271"/>
                </a:lnTo>
                <a:lnTo>
                  <a:pt x="44666" y="148870"/>
                </a:lnTo>
                <a:lnTo>
                  <a:pt x="47635" y="145610"/>
                </a:lnTo>
                <a:lnTo>
                  <a:pt x="50607" y="143437"/>
                </a:lnTo>
                <a:lnTo>
                  <a:pt x="53581" y="141988"/>
                </a:lnTo>
                <a:lnTo>
                  <a:pt x="56556" y="141022"/>
                </a:lnTo>
                <a:lnTo>
                  <a:pt x="60523" y="140378"/>
                </a:lnTo>
                <a:lnTo>
                  <a:pt x="65152" y="139949"/>
                </a:lnTo>
                <a:lnTo>
                  <a:pt x="70223" y="139662"/>
                </a:lnTo>
                <a:lnTo>
                  <a:pt x="74595" y="140464"/>
                </a:lnTo>
                <a:lnTo>
                  <a:pt x="78503" y="141990"/>
                </a:lnTo>
                <a:lnTo>
                  <a:pt x="82100" y="144000"/>
                </a:lnTo>
                <a:lnTo>
                  <a:pt x="85490" y="146332"/>
                </a:lnTo>
                <a:lnTo>
                  <a:pt x="88742" y="148879"/>
                </a:lnTo>
                <a:lnTo>
                  <a:pt x="91902" y="151569"/>
                </a:lnTo>
                <a:lnTo>
                  <a:pt x="95994" y="155347"/>
                </a:lnTo>
                <a:lnTo>
                  <a:pt x="105831" y="164836"/>
                </a:lnTo>
                <a:lnTo>
                  <a:pt x="110241" y="170145"/>
                </a:lnTo>
                <a:lnTo>
                  <a:pt x="114172" y="175668"/>
                </a:lnTo>
                <a:lnTo>
                  <a:pt x="117786" y="181335"/>
                </a:lnTo>
                <a:lnTo>
                  <a:pt x="121187" y="188089"/>
                </a:lnTo>
                <a:lnTo>
                  <a:pt x="124446" y="195569"/>
                </a:lnTo>
                <a:lnTo>
                  <a:pt x="127612" y="203531"/>
                </a:lnTo>
                <a:lnTo>
                  <a:pt x="130714" y="210824"/>
                </a:lnTo>
                <a:lnTo>
                  <a:pt x="136807" y="224219"/>
                </a:lnTo>
                <a:lnTo>
                  <a:pt x="139821" y="231562"/>
                </a:lnTo>
                <a:lnTo>
                  <a:pt x="142822" y="239433"/>
                </a:lnTo>
                <a:lnTo>
                  <a:pt x="145815" y="247657"/>
                </a:lnTo>
                <a:lnTo>
                  <a:pt x="146818" y="256116"/>
                </a:lnTo>
                <a:lnTo>
                  <a:pt x="146495" y="264733"/>
                </a:lnTo>
                <a:lnTo>
                  <a:pt x="145287" y="273453"/>
                </a:lnTo>
                <a:lnTo>
                  <a:pt x="144482" y="280259"/>
                </a:lnTo>
                <a:lnTo>
                  <a:pt x="143945" y="285789"/>
                </a:lnTo>
                <a:lnTo>
                  <a:pt x="143588" y="290467"/>
                </a:lnTo>
                <a:lnTo>
                  <a:pt x="141365" y="295571"/>
                </a:lnTo>
                <a:lnTo>
                  <a:pt x="137898" y="300957"/>
                </a:lnTo>
                <a:lnTo>
                  <a:pt x="133603" y="306533"/>
                </a:lnTo>
                <a:lnTo>
                  <a:pt x="129747" y="311242"/>
                </a:lnTo>
                <a:lnTo>
                  <a:pt x="126185" y="315373"/>
                </a:lnTo>
                <a:lnTo>
                  <a:pt x="122817" y="319120"/>
                </a:lnTo>
                <a:lnTo>
                  <a:pt x="118588" y="321618"/>
                </a:lnTo>
                <a:lnTo>
                  <a:pt x="113784" y="323283"/>
                </a:lnTo>
                <a:lnTo>
                  <a:pt x="108597" y="324393"/>
                </a:lnTo>
                <a:lnTo>
                  <a:pt x="103155" y="325133"/>
                </a:lnTo>
                <a:lnTo>
                  <a:pt x="97542" y="325627"/>
                </a:lnTo>
                <a:lnTo>
                  <a:pt x="91816" y="325955"/>
                </a:lnTo>
                <a:lnTo>
                  <a:pt x="80162" y="326321"/>
                </a:lnTo>
                <a:lnTo>
                  <a:pt x="56512" y="326556"/>
                </a:lnTo>
                <a:lnTo>
                  <a:pt x="50572" y="325583"/>
                </a:lnTo>
                <a:lnTo>
                  <a:pt x="44627" y="323942"/>
                </a:lnTo>
                <a:lnTo>
                  <a:pt x="38680" y="321856"/>
                </a:lnTo>
                <a:lnTo>
                  <a:pt x="33723" y="319473"/>
                </a:lnTo>
                <a:lnTo>
                  <a:pt x="29426" y="316892"/>
                </a:lnTo>
                <a:lnTo>
                  <a:pt x="25570" y="314179"/>
                </a:lnTo>
                <a:lnTo>
                  <a:pt x="22006" y="312371"/>
                </a:lnTo>
                <a:lnTo>
                  <a:pt x="18639" y="311165"/>
                </a:lnTo>
                <a:lnTo>
                  <a:pt x="8926" y="308754"/>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5" name="SMARTPenAnnotation26"/>
          <p:cNvSpPr/>
          <p:nvPr/>
        </p:nvSpPr>
        <p:spPr>
          <a:xfrm>
            <a:off x="982265" y="2428875"/>
            <a:ext cx="107157" cy="168373"/>
          </a:xfrm>
          <a:custGeom>
            <a:avLst/>
            <a:gdLst/>
            <a:ahLst/>
            <a:cxnLst/>
            <a:rect l="0" t="0" r="0" b="0"/>
            <a:pathLst>
              <a:path w="107157" h="168373">
                <a:moveTo>
                  <a:pt x="0" y="26789"/>
                </a:moveTo>
                <a:lnTo>
                  <a:pt x="0" y="73769"/>
                </a:lnTo>
                <a:lnTo>
                  <a:pt x="992" y="80929"/>
                </a:lnTo>
                <a:lnTo>
                  <a:pt x="2646" y="87687"/>
                </a:lnTo>
                <a:lnTo>
                  <a:pt x="4741" y="94177"/>
                </a:lnTo>
                <a:lnTo>
                  <a:pt x="6137" y="100487"/>
                </a:lnTo>
                <a:lnTo>
                  <a:pt x="7068" y="106679"/>
                </a:lnTo>
                <a:lnTo>
                  <a:pt x="7689" y="112791"/>
                </a:lnTo>
                <a:lnTo>
                  <a:pt x="9094" y="118850"/>
                </a:lnTo>
                <a:lnTo>
                  <a:pt x="11024" y="124874"/>
                </a:lnTo>
                <a:lnTo>
                  <a:pt x="13303" y="130874"/>
                </a:lnTo>
                <a:lnTo>
                  <a:pt x="14822" y="135867"/>
                </a:lnTo>
                <a:lnTo>
                  <a:pt x="15834" y="140187"/>
                </a:lnTo>
                <a:lnTo>
                  <a:pt x="16509" y="144059"/>
                </a:lnTo>
                <a:lnTo>
                  <a:pt x="16959" y="147633"/>
                </a:lnTo>
                <a:lnTo>
                  <a:pt x="17259" y="151008"/>
                </a:lnTo>
                <a:lnTo>
                  <a:pt x="17459" y="154250"/>
                </a:lnTo>
                <a:lnTo>
                  <a:pt x="18585" y="156411"/>
                </a:lnTo>
                <a:lnTo>
                  <a:pt x="20328" y="157852"/>
                </a:lnTo>
                <a:lnTo>
                  <a:pt x="25513" y="160165"/>
                </a:lnTo>
                <a:lnTo>
                  <a:pt x="25938" y="161346"/>
                </a:lnTo>
                <a:lnTo>
                  <a:pt x="26411" y="165305"/>
                </a:lnTo>
                <a:lnTo>
                  <a:pt x="26677" y="168372"/>
                </a:lnTo>
                <a:lnTo>
                  <a:pt x="26756" y="164541"/>
                </a:lnTo>
                <a:lnTo>
                  <a:pt x="26788" y="109371"/>
                </a:lnTo>
                <a:lnTo>
                  <a:pt x="27781" y="99703"/>
                </a:lnTo>
                <a:lnTo>
                  <a:pt x="29435" y="90281"/>
                </a:lnTo>
                <a:lnTo>
                  <a:pt x="31529" y="81023"/>
                </a:lnTo>
                <a:lnTo>
                  <a:pt x="32926" y="72867"/>
                </a:lnTo>
                <a:lnTo>
                  <a:pt x="33857" y="65445"/>
                </a:lnTo>
                <a:lnTo>
                  <a:pt x="34478" y="58513"/>
                </a:lnTo>
                <a:lnTo>
                  <a:pt x="35883" y="51907"/>
                </a:lnTo>
                <a:lnTo>
                  <a:pt x="37813" y="45518"/>
                </a:lnTo>
                <a:lnTo>
                  <a:pt x="40092" y="39275"/>
                </a:lnTo>
                <a:lnTo>
                  <a:pt x="42603" y="34121"/>
                </a:lnTo>
                <a:lnTo>
                  <a:pt x="45269" y="29692"/>
                </a:lnTo>
                <a:lnTo>
                  <a:pt x="48039" y="25748"/>
                </a:lnTo>
                <a:lnTo>
                  <a:pt x="50877" y="22126"/>
                </a:lnTo>
                <a:lnTo>
                  <a:pt x="53762" y="18719"/>
                </a:lnTo>
                <a:lnTo>
                  <a:pt x="56677" y="15456"/>
                </a:lnTo>
                <a:lnTo>
                  <a:pt x="62562" y="9184"/>
                </a:lnTo>
                <a:lnTo>
                  <a:pt x="65521" y="6123"/>
                </a:lnTo>
                <a:lnTo>
                  <a:pt x="69477" y="4082"/>
                </a:lnTo>
                <a:lnTo>
                  <a:pt x="74100" y="2721"/>
                </a:lnTo>
                <a:lnTo>
                  <a:pt x="79165" y="1814"/>
                </a:lnTo>
                <a:lnTo>
                  <a:pt x="83535" y="1209"/>
                </a:lnTo>
                <a:lnTo>
                  <a:pt x="87440" y="806"/>
                </a:lnTo>
                <a:lnTo>
                  <a:pt x="91035" y="537"/>
                </a:lnTo>
                <a:lnTo>
                  <a:pt x="94425" y="358"/>
                </a:lnTo>
                <a:lnTo>
                  <a:pt x="107156" y="0"/>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6" name="SMARTPenAnnotation27"/>
          <p:cNvSpPr/>
          <p:nvPr/>
        </p:nvSpPr>
        <p:spPr>
          <a:xfrm>
            <a:off x="1098909" y="2321718"/>
            <a:ext cx="338771" cy="213778"/>
          </a:xfrm>
          <a:custGeom>
            <a:avLst/>
            <a:gdLst/>
            <a:ahLst/>
            <a:cxnLst/>
            <a:rect l="0" t="0" r="0" b="0"/>
            <a:pathLst>
              <a:path w="338771" h="213778">
                <a:moveTo>
                  <a:pt x="115528" y="116086"/>
                </a:moveTo>
                <a:lnTo>
                  <a:pt x="110788" y="116086"/>
                </a:lnTo>
                <a:lnTo>
                  <a:pt x="109391" y="115094"/>
                </a:lnTo>
                <a:lnTo>
                  <a:pt x="108460" y="113440"/>
                </a:lnTo>
                <a:lnTo>
                  <a:pt x="107840" y="111346"/>
                </a:lnTo>
                <a:lnTo>
                  <a:pt x="104504" y="106372"/>
                </a:lnTo>
                <a:lnTo>
                  <a:pt x="102226" y="103657"/>
                </a:lnTo>
                <a:lnTo>
                  <a:pt x="100707" y="100855"/>
                </a:lnTo>
                <a:lnTo>
                  <a:pt x="99019" y="95095"/>
                </a:lnTo>
                <a:lnTo>
                  <a:pt x="96584" y="93163"/>
                </a:lnTo>
                <a:lnTo>
                  <a:pt x="92977" y="91874"/>
                </a:lnTo>
                <a:lnTo>
                  <a:pt x="84669" y="90442"/>
                </a:lnTo>
                <a:lnTo>
                  <a:pt x="77670" y="89806"/>
                </a:lnTo>
                <a:lnTo>
                  <a:pt x="74414" y="90629"/>
                </a:lnTo>
                <a:lnTo>
                  <a:pt x="64100" y="96527"/>
                </a:lnTo>
                <a:lnTo>
                  <a:pt x="54306" y="101771"/>
                </a:lnTo>
                <a:lnTo>
                  <a:pt x="45985" y="107409"/>
                </a:lnTo>
                <a:lnTo>
                  <a:pt x="42377" y="110301"/>
                </a:lnTo>
                <a:lnTo>
                  <a:pt x="37987" y="114214"/>
                </a:lnTo>
                <a:lnTo>
                  <a:pt x="27818" y="123853"/>
                </a:lnTo>
                <a:lnTo>
                  <a:pt x="15677" y="135696"/>
                </a:lnTo>
                <a:lnTo>
                  <a:pt x="12250" y="140073"/>
                </a:lnTo>
                <a:lnTo>
                  <a:pt x="8973" y="144976"/>
                </a:lnTo>
                <a:lnTo>
                  <a:pt x="5796" y="150229"/>
                </a:lnTo>
                <a:lnTo>
                  <a:pt x="3678" y="155715"/>
                </a:lnTo>
                <a:lnTo>
                  <a:pt x="2266" y="161357"/>
                </a:lnTo>
                <a:lnTo>
                  <a:pt x="1325" y="167103"/>
                </a:lnTo>
                <a:lnTo>
                  <a:pt x="697" y="172918"/>
                </a:lnTo>
                <a:lnTo>
                  <a:pt x="279" y="178778"/>
                </a:lnTo>
                <a:lnTo>
                  <a:pt x="0" y="184670"/>
                </a:lnTo>
                <a:lnTo>
                  <a:pt x="806" y="189590"/>
                </a:lnTo>
                <a:lnTo>
                  <a:pt x="2336" y="193862"/>
                </a:lnTo>
                <a:lnTo>
                  <a:pt x="4348" y="197703"/>
                </a:lnTo>
                <a:lnTo>
                  <a:pt x="6681" y="200263"/>
                </a:lnTo>
                <a:lnTo>
                  <a:pt x="9229" y="201970"/>
                </a:lnTo>
                <a:lnTo>
                  <a:pt x="14706" y="203866"/>
                </a:lnTo>
                <a:lnTo>
                  <a:pt x="24360" y="204934"/>
                </a:lnTo>
                <a:lnTo>
                  <a:pt x="33998" y="205183"/>
                </a:lnTo>
                <a:lnTo>
                  <a:pt x="38355" y="204258"/>
                </a:lnTo>
                <a:lnTo>
                  <a:pt x="45841" y="200584"/>
                </a:lnTo>
                <a:lnTo>
                  <a:pt x="52475" y="195643"/>
                </a:lnTo>
                <a:lnTo>
                  <a:pt x="58731" y="190140"/>
                </a:lnTo>
                <a:lnTo>
                  <a:pt x="64819" y="184387"/>
                </a:lnTo>
                <a:lnTo>
                  <a:pt x="67831" y="180472"/>
                </a:lnTo>
                <a:lnTo>
                  <a:pt x="70832" y="175877"/>
                </a:lnTo>
                <a:lnTo>
                  <a:pt x="73824" y="170830"/>
                </a:lnTo>
                <a:lnTo>
                  <a:pt x="76811" y="165480"/>
                </a:lnTo>
                <a:lnTo>
                  <a:pt x="82776" y="154245"/>
                </a:lnTo>
                <a:lnTo>
                  <a:pt x="84764" y="149463"/>
                </a:lnTo>
                <a:lnTo>
                  <a:pt x="86089" y="145283"/>
                </a:lnTo>
                <a:lnTo>
                  <a:pt x="86972" y="141504"/>
                </a:lnTo>
                <a:lnTo>
                  <a:pt x="87561" y="137992"/>
                </a:lnTo>
                <a:lnTo>
                  <a:pt x="88215" y="131445"/>
                </a:lnTo>
                <a:lnTo>
                  <a:pt x="88506" y="125227"/>
                </a:lnTo>
                <a:lnTo>
                  <a:pt x="88725" y="116621"/>
                </a:lnTo>
                <a:lnTo>
                  <a:pt x="88736" y="111047"/>
                </a:lnTo>
                <a:lnTo>
                  <a:pt x="88739" y="115227"/>
                </a:lnTo>
                <a:lnTo>
                  <a:pt x="91385" y="120996"/>
                </a:lnTo>
                <a:lnTo>
                  <a:pt x="93479" y="125312"/>
                </a:lnTo>
                <a:lnTo>
                  <a:pt x="94876" y="130174"/>
                </a:lnTo>
                <a:lnTo>
                  <a:pt x="95807" y="135400"/>
                </a:lnTo>
                <a:lnTo>
                  <a:pt x="96427" y="140868"/>
                </a:lnTo>
                <a:lnTo>
                  <a:pt x="97833" y="146498"/>
                </a:lnTo>
                <a:lnTo>
                  <a:pt x="99763" y="152236"/>
                </a:lnTo>
                <a:lnTo>
                  <a:pt x="102041" y="158045"/>
                </a:lnTo>
                <a:lnTo>
                  <a:pt x="104552" y="163903"/>
                </a:lnTo>
                <a:lnTo>
                  <a:pt x="109989" y="175703"/>
                </a:lnTo>
                <a:lnTo>
                  <a:pt x="111835" y="180635"/>
                </a:lnTo>
                <a:lnTo>
                  <a:pt x="113066" y="184916"/>
                </a:lnTo>
                <a:lnTo>
                  <a:pt x="113887" y="188762"/>
                </a:lnTo>
                <a:lnTo>
                  <a:pt x="115426" y="192318"/>
                </a:lnTo>
                <a:lnTo>
                  <a:pt x="119782" y="198915"/>
                </a:lnTo>
                <a:lnTo>
                  <a:pt x="125026" y="205154"/>
                </a:lnTo>
                <a:lnTo>
                  <a:pt x="127813" y="208207"/>
                </a:lnTo>
                <a:lnTo>
                  <a:pt x="130663" y="210242"/>
                </a:lnTo>
                <a:lnTo>
                  <a:pt x="136476" y="212504"/>
                </a:lnTo>
                <a:lnTo>
                  <a:pt x="145327" y="213777"/>
                </a:lnTo>
                <a:lnTo>
                  <a:pt x="153907" y="211429"/>
                </a:lnTo>
                <a:lnTo>
                  <a:pt x="158974" y="209413"/>
                </a:lnTo>
                <a:lnTo>
                  <a:pt x="162351" y="207078"/>
                </a:lnTo>
                <a:lnTo>
                  <a:pt x="164603" y="204528"/>
                </a:lnTo>
                <a:lnTo>
                  <a:pt x="168097" y="198058"/>
                </a:lnTo>
                <a:lnTo>
                  <a:pt x="181271" y="172068"/>
                </a:lnTo>
                <a:lnTo>
                  <a:pt x="184162" y="165314"/>
                </a:lnTo>
                <a:lnTo>
                  <a:pt x="187081" y="157834"/>
                </a:lnTo>
                <a:lnTo>
                  <a:pt x="190019" y="149872"/>
                </a:lnTo>
                <a:lnTo>
                  <a:pt x="191978" y="142579"/>
                </a:lnTo>
                <a:lnTo>
                  <a:pt x="193284" y="135732"/>
                </a:lnTo>
                <a:lnTo>
                  <a:pt x="194154" y="129183"/>
                </a:lnTo>
                <a:lnTo>
                  <a:pt x="194734" y="121841"/>
                </a:lnTo>
                <a:lnTo>
                  <a:pt x="195121" y="113970"/>
                </a:lnTo>
                <a:lnTo>
                  <a:pt x="195379" y="105746"/>
                </a:lnTo>
                <a:lnTo>
                  <a:pt x="196544" y="98278"/>
                </a:lnTo>
                <a:lnTo>
                  <a:pt x="198312" y="91316"/>
                </a:lnTo>
                <a:lnTo>
                  <a:pt x="200483" y="84690"/>
                </a:lnTo>
                <a:lnTo>
                  <a:pt x="201930" y="78288"/>
                </a:lnTo>
                <a:lnTo>
                  <a:pt x="202895" y="72036"/>
                </a:lnTo>
                <a:lnTo>
                  <a:pt x="203538" y="65883"/>
                </a:lnTo>
                <a:lnTo>
                  <a:pt x="203967" y="60790"/>
                </a:lnTo>
                <a:lnTo>
                  <a:pt x="204253" y="56401"/>
                </a:lnTo>
                <a:lnTo>
                  <a:pt x="204444" y="52484"/>
                </a:lnTo>
                <a:lnTo>
                  <a:pt x="205563" y="49872"/>
                </a:lnTo>
                <a:lnTo>
                  <a:pt x="207301" y="48131"/>
                </a:lnTo>
                <a:lnTo>
                  <a:pt x="209452" y="46970"/>
                </a:lnTo>
                <a:lnTo>
                  <a:pt x="210887" y="45204"/>
                </a:lnTo>
                <a:lnTo>
                  <a:pt x="211842" y="43035"/>
                </a:lnTo>
                <a:lnTo>
                  <a:pt x="212480" y="40596"/>
                </a:lnTo>
                <a:lnTo>
                  <a:pt x="211913" y="38970"/>
                </a:lnTo>
                <a:lnTo>
                  <a:pt x="210542" y="37887"/>
                </a:lnTo>
                <a:lnTo>
                  <a:pt x="208636" y="37164"/>
                </a:lnTo>
                <a:lnTo>
                  <a:pt x="208358" y="36682"/>
                </a:lnTo>
                <a:lnTo>
                  <a:pt x="209165" y="36361"/>
                </a:lnTo>
                <a:lnTo>
                  <a:pt x="210695" y="36147"/>
                </a:lnTo>
                <a:lnTo>
                  <a:pt x="211715" y="36997"/>
                </a:lnTo>
                <a:lnTo>
                  <a:pt x="212395" y="38555"/>
                </a:lnTo>
                <a:lnTo>
                  <a:pt x="213150" y="43925"/>
                </a:lnTo>
                <a:lnTo>
                  <a:pt x="213352" y="48135"/>
                </a:lnTo>
                <a:lnTo>
                  <a:pt x="213576" y="58104"/>
                </a:lnTo>
                <a:lnTo>
                  <a:pt x="213753" y="138308"/>
                </a:lnTo>
                <a:lnTo>
                  <a:pt x="214745" y="144791"/>
                </a:lnTo>
                <a:lnTo>
                  <a:pt x="216400" y="151098"/>
                </a:lnTo>
                <a:lnTo>
                  <a:pt x="218494" y="157287"/>
                </a:lnTo>
                <a:lnTo>
                  <a:pt x="220883" y="162405"/>
                </a:lnTo>
                <a:lnTo>
                  <a:pt x="223468" y="166809"/>
                </a:lnTo>
                <a:lnTo>
                  <a:pt x="226183" y="170738"/>
                </a:lnTo>
                <a:lnTo>
                  <a:pt x="228986" y="174349"/>
                </a:lnTo>
                <a:lnTo>
                  <a:pt x="234745" y="181007"/>
                </a:lnTo>
                <a:lnTo>
                  <a:pt x="240390" y="187229"/>
                </a:lnTo>
                <a:lnTo>
                  <a:pt x="244775" y="191692"/>
                </a:lnTo>
                <a:lnTo>
                  <a:pt x="247333" y="193279"/>
                </a:lnTo>
                <a:lnTo>
                  <a:pt x="252822" y="195043"/>
                </a:lnTo>
                <a:lnTo>
                  <a:pt x="255674" y="194521"/>
                </a:lnTo>
                <a:lnTo>
                  <a:pt x="261490" y="191295"/>
                </a:lnTo>
                <a:lnTo>
                  <a:pt x="264430" y="188054"/>
                </a:lnTo>
                <a:lnTo>
                  <a:pt x="267382" y="183908"/>
                </a:lnTo>
                <a:lnTo>
                  <a:pt x="270342" y="179160"/>
                </a:lnTo>
                <a:lnTo>
                  <a:pt x="273308" y="174011"/>
                </a:lnTo>
                <a:lnTo>
                  <a:pt x="279249" y="162997"/>
                </a:lnTo>
                <a:lnTo>
                  <a:pt x="282222" y="156290"/>
                </a:lnTo>
                <a:lnTo>
                  <a:pt x="285196" y="148842"/>
                </a:lnTo>
                <a:lnTo>
                  <a:pt x="288172" y="140900"/>
                </a:lnTo>
                <a:lnTo>
                  <a:pt x="291147" y="131636"/>
                </a:lnTo>
                <a:lnTo>
                  <a:pt x="294123" y="121492"/>
                </a:lnTo>
                <a:lnTo>
                  <a:pt x="297099" y="110761"/>
                </a:lnTo>
                <a:lnTo>
                  <a:pt x="299083" y="100630"/>
                </a:lnTo>
                <a:lnTo>
                  <a:pt x="300406" y="90899"/>
                </a:lnTo>
                <a:lnTo>
                  <a:pt x="301288" y="81435"/>
                </a:lnTo>
                <a:lnTo>
                  <a:pt x="303860" y="72150"/>
                </a:lnTo>
                <a:lnTo>
                  <a:pt x="307559" y="62983"/>
                </a:lnTo>
                <a:lnTo>
                  <a:pt x="323014" y="31623"/>
                </a:lnTo>
                <a:lnTo>
                  <a:pt x="326282" y="26043"/>
                </a:lnTo>
                <a:lnTo>
                  <a:pt x="329452" y="21331"/>
                </a:lnTo>
                <a:lnTo>
                  <a:pt x="332558" y="17197"/>
                </a:lnTo>
                <a:lnTo>
                  <a:pt x="334629" y="13449"/>
                </a:lnTo>
                <a:lnTo>
                  <a:pt x="336009" y="9959"/>
                </a:lnTo>
                <a:lnTo>
                  <a:pt x="338770" y="0"/>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7" name="SMARTPenAnnotation28"/>
          <p:cNvSpPr/>
          <p:nvPr/>
        </p:nvSpPr>
        <p:spPr>
          <a:xfrm>
            <a:off x="1428750" y="2277571"/>
            <a:ext cx="125016" cy="195262"/>
          </a:xfrm>
          <a:custGeom>
            <a:avLst/>
            <a:gdLst/>
            <a:ahLst/>
            <a:cxnLst/>
            <a:rect l="0" t="0" r="0" b="0"/>
            <a:pathLst>
              <a:path w="125016" h="195262">
                <a:moveTo>
                  <a:pt x="0" y="169163"/>
                </a:moveTo>
                <a:lnTo>
                  <a:pt x="7688" y="169163"/>
                </a:lnTo>
                <a:lnTo>
                  <a:pt x="11023" y="166517"/>
                </a:lnTo>
                <a:lnTo>
                  <a:pt x="13302" y="164422"/>
                </a:lnTo>
                <a:lnTo>
                  <a:pt x="15813" y="163026"/>
                </a:lnTo>
                <a:lnTo>
                  <a:pt x="18479" y="162095"/>
                </a:lnTo>
                <a:lnTo>
                  <a:pt x="21249" y="161474"/>
                </a:lnTo>
                <a:lnTo>
                  <a:pt x="24088" y="160069"/>
                </a:lnTo>
                <a:lnTo>
                  <a:pt x="26972" y="158139"/>
                </a:lnTo>
                <a:lnTo>
                  <a:pt x="29888" y="155860"/>
                </a:lnTo>
                <a:lnTo>
                  <a:pt x="32823" y="153349"/>
                </a:lnTo>
                <a:lnTo>
                  <a:pt x="35773" y="150683"/>
                </a:lnTo>
                <a:lnTo>
                  <a:pt x="38731" y="147913"/>
                </a:lnTo>
                <a:lnTo>
                  <a:pt x="52376" y="134534"/>
                </a:lnTo>
                <a:lnTo>
                  <a:pt x="57737" y="128218"/>
                </a:lnTo>
                <a:lnTo>
                  <a:pt x="63296" y="121030"/>
                </a:lnTo>
                <a:lnTo>
                  <a:pt x="68986" y="113262"/>
                </a:lnTo>
                <a:lnTo>
                  <a:pt x="73772" y="106099"/>
                </a:lnTo>
                <a:lnTo>
                  <a:pt x="77955" y="99339"/>
                </a:lnTo>
                <a:lnTo>
                  <a:pt x="81735" y="92848"/>
                </a:lnTo>
                <a:lnTo>
                  <a:pt x="86240" y="86536"/>
                </a:lnTo>
                <a:lnTo>
                  <a:pt x="91228" y="80344"/>
                </a:lnTo>
                <a:lnTo>
                  <a:pt x="96537" y="74232"/>
                </a:lnTo>
                <a:lnTo>
                  <a:pt x="101069" y="68172"/>
                </a:lnTo>
                <a:lnTo>
                  <a:pt x="105082" y="62148"/>
                </a:lnTo>
                <a:lnTo>
                  <a:pt x="108750" y="56148"/>
                </a:lnTo>
                <a:lnTo>
                  <a:pt x="111195" y="51156"/>
                </a:lnTo>
                <a:lnTo>
                  <a:pt x="112825" y="46835"/>
                </a:lnTo>
                <a:lnTo>
                  <a:pt x="113912" y="42963"/>
                </a:lnTo>
                <a:lnTo>
                  <a:pt x="114636" y="38396"/>
                </a:lnTo>
                <a:lnTo>
                  <a:pt x="115120" y="33368"/>
                </a:lnTo>
                <a:lnTo>
                  <a:pt x="115895" y="20521"/>
                </a:lnTo>
                <a:lnTo>
                  <a:pt x="114966" y="18474"/>
                </a:lnTo>
                <a:lnTo>
                  <a:pt x="111289" y="13555"/>
                </a:lnTo>
                <a:lnTo>
                  <a:pt x="108919" y="10854"/>
                </a:lnTo>
                <a:lnTo>
                  <a:pt x="106347" y="8061"/>
                </a:lnTo>
                <a:lnTo>
                  <a:pt x="103640" y="5207"/>
                </a:lnTo>
                <a:lnTo>
                  <a:pt x="100843" y="3304"/>
                </a:lnTo>
                <a:lnTo>
                  <a:pt x="97986" y="2036"/>
                </a:lnTo>
                <a:lnTo>
                  <a:pt x="95090" y="1190"/>
                </a:lnTo>
                <a:lnTo>
                  <a:pt x="91174" y="626"/>
                </a:lnTo>
                <a:lnTo>
                  <a:pt x="86580" y="251"/>
                </a:lnTo>
                <a:lnTo>
                  <a:pt x="81532" y="0"/>
                </a:lnTo>
                <a:lnTo>
                  <a:pt x="77175" y="825"/>
                </a:lnTo>
                <a:lnTo>
                  <a:pt x="73278" y="2367"/>
                </a:lnTo>
                <a:lnTo>
                  <a:pt x="69688" y="4388"/>
                </a:lnTo>
                <a:lnTo>
                  <a:pt x="65310" y="7719"/>
                </a:lnTo>
                <a:lnTo>
                  <a:pt x="60407" y="11924"/>
                </a:lnTo>
                <a:lnTo>
                  <a:pt x="55154" y="16712"/>
                </a:lnTo>
                <a:lnTo>
                  <a:pt x="50660" y="21889"/>
                </a:lnTo>
                <a:lnTo>
                  <a:pt x="46671" y="27324"/>
                </a:lnTo>
                <a:lnTo>
                  <a:pt x="28401" y="55046"/>
                </a:lnTo>
                <a:lnTo>
                  <a:pt x="23895" y="63319"/>
                </a:lnTo>
                <a:lnTo>
                  <a:pt x="19898" y="71811"/>
                </a:lnTo>
                <a:lnTo>
                  <a:pt x="16242" y="80449"/>
                </a:lnTo>
                <a:lnTo>
                  <a:pt x="12812" y="89185"/>
                </a:lnTo>
                <a:lnTo>
                  <a:pt x="6355" y="106828"/>
                </a:lnTo>
                <a:lnTo>
                  <a:pt x="4237" y="115700"/>
                </a:lnTo>
                <a:lnTo>
                  <a:pt x="2824" y="124591"/>
                </a:lnTo>
                <a:lnTo>
                  <a:pt x="1883" y="133495"/>
                </a:lnTo>
                <a:lnTo>
                  <a:pt x="2247" y="141416"/>
                </a:lnTo>
                <a:lnTo>
                  <a:pt x="3482" y="148681"/>
                </a:lnTo>
                <a:lnTo>
                  <a:pt x="5298" y="155508"/>
                </a:lnTo>
                <a:lnTo>
                  <a:pt x="7500" y="162044"/>
                </a:lnTo>
                <a:lnTo>
                  <a:pt x="9961" y="168386"/>
                </a:lnTo>
                <a:lnTo>
                  <a:pt x="12594" y="174598"/>
                </a:lnTo>
                <a:lnTo>
                  <a:pt x="15341" y="179731"/>
                </a:lnTo>
                <a:lnTo>
                  <a:pt x="18165" y="184146"/>
                </a:lnTo>
                <a:lnTo>
                  <a:pt x="21039" y="188081"/>
                </a:lnTo>
                <a:lnTo>
                  <a:pt x="25932" y="190705"/>
                </a:lnTo>
                <a:lnTo>
                  <a:pt x="32171" y="192454"/>
                </a:lnTo>
                <a:lnTo>
                  <a:pt x="39306" y="193620"/>
                </a:lnTo>
                <a:lnTo>
                  <a:pt x="46048" y="194397"/>
                </a:lnTo>
                <a:lnTo>
                  <a:pt x="52527" y="194916"/>
                </a:lnTo>
                <a:lnTo>
                  <a:pt x="58830" y="195261"/>
                </a:lnTo>
                <a:lnTo>
                  <a:pt x="66009" y="194499"/>
                </a:lnTo>
                <a:lnTo>
                  <a:pt x="73771" y="192999"/>
                </a:lnTo>
                <a:lnTo>
                  <a:pt x="81923" y="191007"/>
                </a:lnTo>
                <a:lnTo>
                  <a:pt x="89342" y="188686"/>
                </a:lnTo>
                <a:lnTo>
                  <a:pt x="96272" y="186147"/>
                </a:lnTo>
                <a:lnTo>
                  <a:pt x="102876" y="183462"/>
                </a:lnTo>
                <a:lnTo>
                  <a:pt x="108272" y="180680"/>
                </a:lnTo>
                <a:lnTo>
                  <a:pt x="112861" y="177833"/>
                </a:lnTo>
                <a:lnTo>
                  <a:pt x="125015" y="169163"/>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8" name="SMARTPenAnnotation29"/>
          <p:cNvSpPr/>
          <p:nvPr/>
        </p:nvSpPr>
        <p:spPr>
          <a:xfrm>
            <a:off x="1723429" y="2178955"/>
            <a:ext cx="125017" cy="240345"/>
          </a:xfrm>
          <a:custGeom>
            <a:avLst/>
            <a:gdLst/>
            <a:ahLst/>
            <a:cxnLst/>
            <a:rect l="0" t="0" r="0" b="0"/>
            <a:pathLst>
              <a:path w="125017" h="240345">
                <a:moveTo>
                  <a:pt x="125016" y="17748"/>
                </a:moveTo>
                <a:lnTo>
                  <a:pt x="125016" y="10059"/>
                </a:lnTo>
                <a:lnTo>
                  <a:pt x="124024" y="9645"/>
                </a:lnTo>
                <a:lnTo>
                  <a:pt x="120275" y="9186"/>
                </a:lnTo>
                <a:lnTo>
                  <a:pt x="116895" y="8071"/>
                </a:lnTo>
                <a:lnTo>
                  <a:pt x="112656" y="6336"/>
                </a:lnTo>
                <a:lnTo>
                  <a:pt x="107847" y="4186"/>
                </a:lnTo>
                <a:lnTo>
                  <a:pt x="103648" y="2754"/>
                </a:lnTo>
                <a:lnTo>
                  <a:pt x="99856" y="1799"/>
                </a:lnTo>
                <a:lnTo>
                  <a:pt x="96337" y="1162"/>
                </a:lnTo>
                <a:lnTo>
                  <a:pt x="92006" y="737"/>
                </a:lnTo>
                <a:lnTo>
                  <a:pt x="87134" y="454"/>
                </a:lnTo>
                <a:lnTo>
                  <a:pt x="77422" y="140"/>
                </a:lnTo>
                <a:lnTo>
                  <a:pt x="69798" y="0"/>
                </a:lnTo>
                <a:lnTo>
                  <a:pt x="66376" y="955"/>
                </a:lnTo>
                <a:lnTo>
                  <a:pt x="63102" y="2584"/>
                </a:lnTo>
                <a:lnTo>
                  <a:pt x="59928" y="4662"/>
                </a:lnTo>
                <a:lnTo>
                  <a:pt x="56819" y="7039"/>
                </a:lnTo>
                <a:lnTo>
                  <a:pt x="53754" y="9617"/>
                </a:lnTo>
                <a:lnTo>
                  <a:pt x="50719" y="12327"/>
                </a:lnTo>
                <a:lnTo>
                  <a:pt x="48696" y="15126"/>
                </a:lnTo>
                <a:lnTo>
                  <a:pt x="46447" y="20882"/>
                </a:lnTo>
                <a:lnTo>
                  <a:pt x="44856" y="24798"/>
                </a:lnTo>
                <a:lnTo>
                  <a:pt x="42802" y="29393"/>
                </a:lnTo>
                <a:lnTo>
                  <a:pt x="40441" y="34441"/>
                </a:lnTo>
                <a:lnTo>
                  <a:pt x="39859" y="39791"/>
                </a:lnTo>
                <a:lnTo>
                  <a:pt x="40464" y="45341"/>
                </a:lnTo>
                <a:lnTo>
                  <a:pt x="41859" y="51026"/>
                </a:lnTo>
                <a:lnTo>
                  <a:pt x="43781" y="56800"/>
                </a:lnTo>
                <a:lnTo>
                  <a:pt x="46055" y="62634"/>
                </a:lnTo>
                <a:lnTo>
                  <a:pt x="48563" y="68508"/>
                </a:lnTo>
                <a:lnTo>
                  <a:pt x="52219" y="75401"/>
                </a:lnTo>
                <a:lnTo>
                  <a:pt x="56641" y="82972"/>
                </a:lnTo>
                <a:lnTo>
                  <a:pt x="61573" y="90996"/>
                </a:lnTo>
                <a:lnTo>
                  <a:pt x="65854" y="98330"/>
                </a:lnTo>
                <a:lnTo>
                  <a:pt x="73255" y="111770"/>
                </a:lnTo>
                <a:lnTo>
                  <a:pt x="77610" y="119125"/>
                </a:lnTo>
                <a:lnTo>
                  <a:pt x="87741" y="135234"/>
                </a:lnTo>
                <a:lnTo>
                  <a:pt x="92228" y="142705"/>
                </a:lnTo>
                <a:lnTo>
                  <a:pt x="96212" y="149670"/>
                </a:lnTo>
                <a:lnTo>
                  <a:pt x="103285" y="162700"/>
                </a:lnTo>
                <a:lnTo>
                  <a:pt x="109735" y="175106"/>
                </a:lnTo>
                <a:lnTo>
                  <a:pt x="111852" y="181192"/>
                </a:lnTo>
                <a:lnTo>
                  <a:pt x="113263" y="187234"/>
                </a:lnTo>
                <a:lnTo>
                  <a:pt x="114204" y="193246"/>
                </a:lnTo>
                <a:lnTo>
                  <a:pt x="114832" y="198247"/>
                </a:lnTo>
                <a:lnTo>
                  <a:pt x="115250" y="202573"/>
                </a:lnTo>
                <a:lnTo>
                  <a:pt x="115529" y="206449"/>
                </a:lnTo>
                <a:lnTo>
                  <a:pt x="114722" y="211017"/>
                </a:lnTo>
                <a:lnTo>
                  <a:pt x="113193" y="216047"/>
                </a:lnTo>
                <a:lnTo>
                  <a:pt x="111180" y="221385"/>
                </a:lnTo>
                <a:lnTo>
                  <a:pt x="107855" y="225935"/>
                </a:lnTo>
                <a:lnTo>
                  <a:pt x="103653" y="229961"/>
                </a:lnTo>
                <a:lnTo>
                  <a:pt x="98868" y="233638"/>
                </a:lnTo>
                <a:lnTo>
                  <a:pt x="94685" y="236088"/>
                </a:lnTo>
                <a:lnTo>
                  <a:pt x="90905" y="237722"/>
                </a:lnTo>
                <a:lnTo>
                  <a:pt x="87392" y="238811"/>
                </a:lnTo>
                <a:lnTo>
                  <a:pt x="83066" y="239538"/>
                </a:lnTo>
                <a:lnTo>
                  <a:pt x="78198" y="240022"/>
                </a:lnTo>
                <a:lnTo>
                  <a:pt x="72968" y="240344"/>
                </a:lnTo>
                <a:lnTo>
                  <a:pt x="67497" y="239567"/>
                </a:lnTo>
                <a:lnTo>
                  <a:pt x="61865" y="238057"/>
                </a:lnTo>
                <a:lnTo>
                  <a:pt x="56126" y="236058"/>
                </a:lnTo>
                <a:lnTo>
                  <a:pt x="51308" y="233733"/>
                </a:lnTo>
                <a:lnTo>
                  <a:pt x="47104" y="231191"/>
                </a:lnTo>
                <a:lnTo>
                  <a:pt x="43309" y="228504"/>
                </a:lnTo>
                <a:lnTo>
                  <a:pt x="38795" y="225721"/>
                </a:lnTo>
                <a:lnTo>
                  <a:pt x="33801" y="222873"/>
                </a:lnTo>
                <a:lnTo>
                  <a:pt x="28487" y="219982"/>
                </a:lnTo>
                <a:lnTo>
                  <a:pt x="23952" y="217063"/>
                </a:lnTo>
                <a:lnTo>
                  <a:pt x="19937" y="214124"/>
                </a:lnTo>
                <a:lnTo>
                  <a:pt x="16268" y="211173"/>
                </a:lnTo>
                <a:lnTo>
                  <a:pt x="12830" y="208214"/>
                </a:lnTo>
                <a:lnTo>
                  <a:pt x="9546" y="205248"/>
                </a:lnTo>
                <a:lnTo>
                  <a:pt x="0" y="196341"/>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9" name="SMARTPenAnnotation30"/>
          <p:cNvSpPr/>
          <p:nvPr/>
        </p:nvSpPr>
        <p:spPr>
          <a:xfrm>
            <a:off x="1879369" y="1822229"/>
            <a:ext cx="442350" cy="507894"/>
          </a:xfrm>
          <a:custGeom>
            <a:avLst/>
            <a:gdLst/>
            <a:ahLst/>
            <a:cxnLst/>
            <a:rect l="0" t="0" r="0" b="0"/>
            <a:pathLst>
              <a:path w="442350" h="507894">
                <a:moveTo>
                  <a:pt x="76232" y="392333"/>
                </a:moveTo>
                <a:lnTo>
                  <a:pt x="50165" y="392333"/>
                </a:lnTo>
                <a:lnTo>
                  <a:pt x="45956" y="393325"/>
                </a:lnTo>
                <a:lnTo>
                  <a:pt x="38633" y="397073"/>
                </a:lnTo>
                <a:lnTo>
                  <a:pt x="28932" y="404762"/>
                </a:lnTo>
                <a:lnTo>
                  <a:pt x="19774" y="418064"/>
                </a:lnTo>
                <a:lnTo>
                  <a:pt x="13767" y="428905"/>
                </a:lnTo>
                <a:lnTo>
                  <a:pt x="8782" y="439345"/>
                </a:lnTo>
                <a:lnTo>
                  <a:pt x="4984" y="451793"/>
                </a:lnTo>
                <a:lnTo>
                  <a:pt x="579" y="462085"/>
                </a:lnTo>
                <a:lnTo>
                  <a:pt x="0" y="466616"/>
                </a:lnTo>
                <a:lnTo>
                  <a:pt x="606" y="470628"/>
                </a:lnTo>
                <a:lnTo>
                  <a:pt x="3925" y="477732"/>
                </a:lnTo>
                <a:lnTo>
                  <a:pt x="16978" y="493415"/>
                </a:lnTo>
                <a:lnTo>
                  <a:pt x="30453" y="502430"/>
                </a:lnTo>
                <a:lnTo>
                  <a:pt x="38688" y="505757"/>
                </a:lnTo>
                <a:lnTo>
                  <a:pt x="46647" y="507236"/>
                </a:lnTo>
                <a:lnTo>
                  <a:pt x="56800" y="507893"/>
                </a:lnTo>
                <a:lnTo>
                  <a:pt x="67926" y="505540"/>
                </a:lnTo>
                <a:lnTo>
                  <a:pt x="78494" y="501186"/>
                </a:lnTo>
                <a:lnTo>
                  <a:pt x="86498" y="495944"/>
                </a:lnTo>
                <a:lnTo>
                  <a:pt x="93362" y="487661"/>
                </a:lnTo>
                <a:lnTo>
                  <a:pt x="102805" y="474487"/>
                </a:lnTo>
                <a:lnTo>
                  <a:pt x="105854" y="470915"/>
                </a:lnTo>
                <a:lnTo>
                  <a:pt x="106894" y="466549"/>
                </a:lnTo>
                <a:lnTo>
                  <a:pt x="106595" y="461654"/>
                </a:lnTo>
                <a:lnTo>
                  <a:pt x="104610" y="450924"/>
                </a:lnTo>
                <a:lnTo>
                  <a:pt x="103727" y="439540"/>
                </a:lnTo>
                <a:lnTo>
                  <a:pt x="100689" y="425220"/>
                </a:lnTo>
                <a:lnTo>
                  <a:pt x="96032" y="409926"/>
                </a:lnTo>
                <a:lnTo>
                  <a:pt x="87831" y="389167"/>
                </a:lnTo>
                <a:lnTo>
                  <a:pt x="82049" y="373067"/>
                </a:lnTo>
                <a:lnTo>
                  <a:pt x="73526" y="358635"/>
                </a:lnTo>
                <a:lnTo>
                  <a:pt x="65107" y="346598"/>
                </a:lnTo>
                <a:lnTo>
                  <a:pt x="59376" y="333252"/>
                </a:lnTo>
                <a:lnTo>
                  <a:pt x="54519" y="322749"/>
                </a:lnTo>
                <a:lnTo>
                  <a:pt x="46207" y="305680"/>
                </a:lnTo>
                <a:lnTo>
                  <a:pt x="45301" y="299838"/>
                </a:lnTo>
                <a:lnTo>
                  <a:pt x="46941" y="288055"/>
                </a:lnTo>
                <a:lnTo>
                  <a:pt x="48702" y="275005"/>
                </a:lnTo>
                <a:lnTo>
                  <a:pt x="53964" y="260114"/>
                </a:lnTo>
                <a:lnTo>
                  <a:pt x="61807" y="247875"/>
                </a:lnTo>
                <a:lnTo>
                  <a:pt x="65623" y="245426"/>
                </a:lnTo>
                <a:lnTo>
                  <a:pt x="75155" y="242705"/>
                </a:lnTo>
                <a:lnTo>
                  <a:pt x="83360" y="238850"/>
                </a:lnTo>
                <a:lnTo>
                  <a:pt x="86937" y="236433"/>
                </a:lnTo>
                <a:lnTo>
                  <a:pt x="96204" y="233747"/>
                </a:lnTo>
                <a:lnTo>
                  <a:pt x="101453" y="233031"/>
                </a:lnTo>
                <a:lnTo>
                  <a:pt x="105944" y="233546"/>
                </a:lnTo>
                <a:lnTo>
                  <a:pt x="109931" y="234881"/>
                </a:lnTo>
                <a:lnTo>
                  <a:pt x="117006" y="239011"/>
                </a:lnTo>
                <a:lnTo>
                  <a:pt x="127928" y="247886"/>
                </a:lnTo>
                <a:lnTo>
                  <a:pt x="133993" y="258473"/>
                </a:lnTo>
                <a:lnTo>
                  <a:pt x="136630" y="266033"/>
                </a:lnTo>
                <a:lnTo>
                  <a:pt x="138115" y="278512"/>
                </a:lnTo>
                <a:lnTo>
                  <a:pt x="138462" y="290152"/>
                </a:lnTo>
                <a:lnTo>
                  <a:pt x="138703" y="330480"/>
                </a:lnTo>
                <a:lnTo>
                  <a:pt x="139708" y="339192"/>
                </a:lnTo>
                <a:lnTo>
                  <a:pt x="141370" y="347976"/>
                </a:lnTo>
                <a:lnTo>
                  <a:pt x="143469" y="356808"/>
                </a:lnTo>
                <a:lnTo>
                  <a:pt x="143877" y="364681"/>
                </a:lnTo>
                <a:lnTo>
                  <a:pt x="141685" y="378720"/>
                </a:lnTo>
                <a:lnTo>
                  <a:pt x="140049" y="394220"/>
                </a:lnTo>
                <a:lnTo>
                  <a:pt x="139322" y="409047"/>
                </a:lnTo>
                <a:lnTo>
                  <a:pt x="138999" y="418944"/>
                </a:lnTo>
                <a:lnTo>
                  <a:pt x="141501" y="429295"/>
                </a:lnTo>
                <a:lnTo>
                  <a:pt x="143557" y="434834"/>
                </a:lnTo>
                <a:lnTo>
                  <a:pt x="145920" y="438526"/>
                </a:lnTo>
                <a:lnTo>
                  <a:pt x="148488" y="440988"/>
                </a:lnTo>
                <a:lnTo>
                  <a:pt x="151191" y="442629"/>
                </a:lnTo>
                <a:lnTo>
                  <a:pt x="156842" y="444452"/>
                </a:lnTo>
                <a:lnTo>
                  <a:pt x="168247" y="445479"/>
                </a:lnTo>
                <a:lnTo>
                  <a:pt x="181548" y="445783"/>
                </a:lnTo>
                <a:lnTo>
                  <a:pt x="185138" y="445826"/>
                </a:lnTo>
                <a:lnTo>
                  <a:pt x="188523" y="443870"/>
                </a:lnTo>
                <a:lnTo>
                  <a:pt x="199021" y="432628"/>
                </a:lnTo>
                <a:lnTo>
                  <a:pt x="208857" y="425786"/>
                </a:lnTo>
                <a:lnTo>
                  <a:pt x="217197" y="416792"/>
                </a:lnTo>
                <a:lnTo>
                  <a:pt x="224211" y="405188"/>
                </a:lnTo>
                <a:lnTo>
                  <a:pt x="230636" y="390109"/>
                </a:lnTo>
                <a:lnTo>
                  <a:pt x="236799" y="373485"/>
                </a:lnTo>
                <a:lnTo>
                  <a:pt x="248840" y="338560"/>
                </a:lnTo>
                <a:lnTo>
                  <a:pt x="254811" y="323454"/>
                </a:lnTo>
                <a:lnTo>
                  <a:pt x="260772" y="310127"/>
                </a:lnTo>
                <a:lnTo>
                  <a:pt x="266729" y="297588"/>
                </a:lnTo>
                <a:lnTo>
                  <a:pt x="270038" y="288047"/>
                </a:lnTo>
                <a:lnTo>
                  <a:pt x="272162" y="273838"/>
                </a:lnTo>
                <a:lnTo>
                  <a:pt x="272681" y="258806"/>
                </a:lnTo>
                <a:lnTo>
                  <a:pt x="272685" y="366082"/>
                </a:lnTo>
                <a:lnTo>
                  <a:pt x="275331" y="380996"/>
                </a:lnTo>
                <a:lnTo>
                  <a:pt x="279814" y="393248"/>
                </a:lnTo>
                <a:lnTo>
                  <a:pt x="290777" y="411843"/>
                </a:lnTo>
                <a:lnTo>
                  <a:pt x="293676" y="417246"/>
                </a:lnTo>
                <a:lnTo>
                  <a:pt x="296601" y="420848"/>
                </a:lnTo>
                <a:lnTo>
                  <a:pt x="299543" y="423249"/>
                </a:lnTo>
                <a:lnTo>
                  <a:pt x="302497" y="424850"/>
                </a:lnTo>
                <a:lnTo>
                  <a:pt x="308424" y="426629"/>
                </a:lnTo>
                <a:lnTo>
                  <a:pt x="311394" y="427103"/>
                </a:lnTo>
                <a:lnTo>
                  <a:pt x="314366" y="426427"/>
                </a:lnTo>
                <a:lnTo>
                  <a:pt x="324282" y="420735"/>
                </a:lnTo>
                <a:lnTo>
                  <a:pt x="333982" y="415540"/>
                </a:lnTo>
                <a:lnTo>
                  <a:pt x="342261" y="407277"/>
                </a:lnTo>
                <a:lnTo>
                  <a:pt x="349249" y="395998"/>
                </a:lnTo>
                <a:lnTo>
                  <a:pt x="355661" y="381064"/>
                </a:lnTo>
                <a:lnTo>
                  <a:pt x="358760" y="372914"/>
                </a:lnTo>
                <a:lnTo>
                  <a:pt x="364850" y="355921"/>
                </a:lnTo>
                <a:lnTo>
                  <a:pt x="367863" y="346230"/>
                </a:lnTo>
                <a:lnTo>
                  <a:pt x="373856" y="324879"/>
                </a:lnTo>
                <a:lnTo>
                  <a:pt x="377836" y="313629"/>
                </a:lnTo>
                <a:lnTo>
                  <a:pt x="382473" y="302161"/>
                </a:lnTo>
                <a:lnTo>
                  <a:pt x="387549" y="290546"/>
                </a:lnTo>
                <a:lnTo>
                  <a:pt x="391925" y="277843"/>
                </a:lnTo>
                <a:lnTo>
                  <a:pt x="395835" y="264412"/>
                </a:lnTo>
                <a:lnTo>
                  <a:pt x="399433" y="250498"/>
                </a:lnTo>
                <a:lnTo>
                  <a:pt x="406078" y="221808"/>
                </a:lnTo>
                <a:lnTo>
                  <a:pt x="409238" y="207212"/>
                </a:lnTo>
                <a:lnTo>
                  <a:pt x="411346" y="193513"/>
                </a:lnTo>
                <a:lnTo>
                  <a:pt x="412751" y="180411"/>
                </a:lnTo>
                <a:lnTo>
                  <a:pt x="413687" y="167708"/>
                </a:lnTo>
                <a:lnTo>
                  <a:pt x="415304" y="155271"/>
                </a:lnTo>
                <a:lnTo>
                  <a:pt x="417373" y="143010"/>
                </a:lnTo>
                <a:lnTo>
                  <a:pt x="419746" y="130868"/>
                </a:lnTo>
                <a:lnTo>
                  <a:pt x="421327" y="119796"/>
                </a:lnTo>
                <a:lnTo>
                  <a:pt x="422381" y="109439"/>
                </a:lnTo>
                <a:lnTo>
                  <a:pt x="423084" y="99557"/>
                </a:lnTo>
                <a:lnTo>
                  <a:pt x="423553" y="89993"/>
                </a:lnTo>
                <a:lnTo>
                  <a:pt x="424073" y="71428"/>
                </a:lnTo>
                <a:lnTo>
                  <a:pt x="424453" y="29765"/>
                </a:lnTo>
                <a:lnTo>
                  <a:pt x="424490" y="0"/>
                </a:lnTo>
                <a:lnTo>
                  <a:pt x="424490" y="4337"/>
                </a:lnTo>
                <a:lnTo>
                  <a:pt x="419749" y="16646"/>
                </a:lnTo>
                <a:lnTo>
                  <a:pt x="417422" y="27255"/>
                </a:lnTo>
                <a:lnTo>
                  <a:pt x="416388" y="40568"/>
                </a:lnTo>
                <a:lnTo>
                  <a:pt x="415928" y="59714"/>
                </a:lnTo>
                <a:lnTo>
                  <a:pt x="415669" y="88066"/>
                </a:lnTo>
                <a:lnTo>
                  <a:pt x="414641" y="99199"/>
                </a:lnTo>
                <a:lnTo>
                  <a:pt x="412963" y="111582"/>
                </a:lnTo>
                <a:lnTo>
                  <a:pt x="410852" y="124799"/>
                </a:lnTo>
                <a:lnTo>
                  <a:pt x="410437" y="137578"/>
                </a:lnTo>
                <a:lnTo>
                  <a:pt x="411153" y="150067"/>
                </a:lnTo>
                <a:lnTo>
                  <a:pt x="412622" y="162361"/>
                </a:lnTo>
                <a:lnTo>
                  <a:pt x="413601" y="175519"/>
                </a:lnTo>
                <a:lnTo>
                  <a:pt x="414254" y="189251"/>
                </a:lnTo>
                <a:lnTo>
                  <a:pt x="414980" y="216746"/>
                </a:lnTo>
                <a:lnTo>
                  <a:pt x="415302" y="242195"/>
                </a:lnTo>
                <a:lnTo>
                  <a:pt x="416380" y="254538"/>
                </a:lnTo>
                <a:lnTo>
                  <a:pt x="418092" y="266735"/>
                </a:lnTo>
                <a:lnTo>
                  <a:pt x="420224" y="278836"/>
                </a:lnTo>
                <a:lnTo>
                  <a:pt x="421646" y="289879"/>
                </a:lnTo>
                <a:lnTo>
                  <a:pt x="422594" y="300218"/>
                </a:lnTo>
                <a:lnTo>
                  <a:pt x="423226" y="310087"/>
                </a:lnTo>
                <a:lnTo>
                  <a:pt x="424639" y="319643"/>
                </a:lnTo>
                <a:lnTo>
                  <a:pt x="426574" y="328990"/>
                </a:lnTo>
                <a:lnTo>
                  <a:pt x="428856" y="338198"/>
                </a:lnTo>
                <a:lnTo>
                  <a:pt x="431391" y="351075"/>
                </a:lnTo>
                <a:lnTo>
                  <a:pt x="433510" y="361098"/>
                </a:lnTo>
                <a:lnTo>
                  <a:pt x="439290" y="375912"/>
                </a:lnTo>
                <a:lnTo>
                  <a:pt x="442349" y="383403"/>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0" name="SMARTPenAnnotation31"/>
          <p:cNvSpPr/>
          <p:nvPr/>
        </p:nvSpPr>
        <p:spPr>
          <a:xfrm>
            <a:off x="2384226" y="2027147"/>
            <a:ext cx="107157" cy="205110"/>
          </a:xfrm>
          <a:custGeom>
            <a:avLst/>
            <a:gdLst/>
            <a:ahLst/>
            <a:cxnLst/>
            <a:rect l="0" t="0" r="0" b="0"/>
            <a:pathLst>
              <a:path w="107157" h="205110">
                <a:moveTo>
                  <a:pt x="107156" y="8821"/>
                </a:moveTo>
                <a:lnTo>
                  <a:pt x="99468" y="8821"/>
                </a:lnTo>
                <a:lnTo>
                  <a:pt x="96132" y="6175"/>
                </a:lnTo>
                <a:lnTo>
                  <a:pt x="93854" y="4081"/>
                </a:lnTo>
                <a:lnTo>
                  <a:pt x="91343" y="2684"/>
                </a:lnTo>
                <a:lnTo>
                  <a:pt x="88676" y="1753"/>
                </a:lnTo>
                <a:lnTo>
                  <a:pt x="85907" y="1133"/>
                </a:lnTo>
                <a:lnTo>
                  <a:pt x="82076" y="719"/>
                </a:lnTo>
                <a:lnTo>
                  <a:pt x="77538" y="443"/>
                </a:lnTo>
                <a:lnTo>
                  <a:pt x="67204" y="137"/>
                </a:lnTo>
                <a:lnTo>
                  <a:pt x="55996" y="0"/>
                </a:lnTo>
                <a:lnTo>
                  <a:pt x="51221" y="956"/>
                </a:lnTo>
                <a:lnTo>
                  <a:pt x="47046" y="2586"/>
                </a:lnTo>
                <a:lnTo>
                  <a:pt x="43270" y="4664"/>
                </a:lnTo>
                <a:lnTo>
                  <a:pt x="39761" y="6050"/>
                </a:lnTo>
                <a:lnTo>
                  <a:pt x="36429" y="6974"/>
                </a:lnTo>
                <a:lnTo>
                  <a:pt x="33216" y="7590"/>
                </a:lnTo>
                <a:lnTo>
                  <a:pt x="30081" y="9985"/>
                </a:lnTo>
                <a:lnTo>
                  <a:pt x="27000" y="13566"/>
                </a:lnTo>
                <a:lnTo>
                  <a:pt x="23953" y="17937"/>
                </a:lnTo>
                <a:lnTo>
                  <a:pt x="21922" y="21844"/>
                </a:lnTo>
                <a:lnTo>
                  <a:pt x="20568" y="25441"/>
                </a:lnTo>
                <a:lnTo>
                  <a:pt x="19665" y="28830"/>
                </a:lnTo>
                <a:lnTo>
                  <a:pt x="19063" y="33075"/>
                </a:lnTo>
                <a:lnTo>
                  <a:pt x="18662" y="37889"/>
                </a:lnTo>
                <a:lnTo>
                  <a:pt x="18394" y="43083"/>
                </a:lnTo>
                <a:lnTo>
                  <a:pt x="19208" y="48529"/>
                </a:lnTo>
                <a:lnTo>
                  <a:pt x="20743" y="54145"/>
                </a:lnTo>
                <a:lnTo>
                  <a:pt x="22758" y="59873"/>
                </a:lnTo>
                <a:lnTo>
                  <a:pt x="25094" y="65676"/>
                </a:lnTo>
                <a:lnTo>
                  <a:pt x="27644" y="71529"/>
                </a:lnTo>
                <a:lnTo>
                  <a:pt x="33122" y="83324"/>
                </a:lnTo>
                <a:lnTo>
                  <a:pt x="38864" y="95181"/>
                </a:lnTo>
                <a:lnTo>
                  <a:pt x="42777" y="101121"/>
                </a:lnTo>
                <a:lnTo>
                  <a:pt x="47369" y="107065"/>
                </a:lnTo>
                <a:lnTo>
                  <a:pt x="52415" y="113013"/>
                </a:lnTo>
                <a:lnTo>
                  <a:pt x="56772" y="118962"/>
                </a:lnTo>
                <a:lnTo>
                  <a:pt x="60668" y="124912"/>
                </a:lnTo>
                <a:lnTo>
                  <a:pt x="64258" y="130864"/>
                </a:lnTo>
                <a:lnTo>
                  <a:pt x="67643" y="136816"/>
                </a:lnTo>
                <a:lnTo>
                  <a:pt x="74051" y="148721"/>
                </a:lnTo>
                <a:lnTo>
                  <a:pt x="77149" y="153681"/>
                </a:lnTo>
                <a:lnTo>
                  <a:pt x="80206" y="157981"/>
                </a:lnTo>
                <a:lnTo>
                  <a:pt x="83236" y="161839"/>
                </a:lnTo>
                <a:lnTo>
                  <a:pt x="85256" y="166396"/>
                </a:lnTo>
                <a:lnTo>
                  <a:pt x="86603" y="171418"/>
                </a:lnTo>
                <a:lnTo>
                  <a:pt x="87501" y="176750"/>
                </a:lnTo>
                <a:lnTo>
                  <a:pt x="87108" y="181297"/>
                </a:lnTo>
                <a:lnTo>
                  <a:pt x="85853" y="185321"/>
                </a:lnTo>
                <a:lnTo>
                  <a:pt x="84025" y="188996"/>
                </a:lnTo>
                <a:lnTo>
                  <a:pt x="82805" y="192437"/>
                </a:lnTo>
                <a:lnTo>
                  <a:pt x="81993" y="195724"/>
                </a:lnTo>
                <a:lnTo>
                  <a:pt x="81451" y="198908"/>
                </a:lnTo>
                <a:lnTo>
                  <a:pt x="80097" y="201030"/>
                </a:lnTo>
                <a:lnTo>
                  <a:pt x="78203" y="202445"/>
                </a:lnTo>
                <a:lnTo>
                  <a:pt x="75948" y="203388"/>
                </a:lnTo>
                <a:lnTo>
                  <a:pt x="73452" y="204017"/>
                </a:lnTo>
                <a:lnTo>
                  <a:pt x="70796" y="204436"/>
                </a:lnTo>
                <a:lnTo>
                  <a:pt x="68034" y="204715"/>
                </a:lnTo>
                <a:lnTo>
                  <a:pt x="64207" y="204902"/>
                </a:lnTo>
                <a:lnTo>
                  <a:pt x="54664" y="205109"/>
                </a:lnTo>
                <a:lnTo>
                  <a:pt x="49341" y="204172"/>
                </a:lnTo>
                <a:lnTo>
                  <a:pt x="43808" y="202555"/>
                </a:lnTo>
                <a:lnTo>
                  <a:pt x="38135" y="200485"/>
                </a:lnTo>
                <a:lnTo>
                  <a:pt x="33361" y="199105"/>
                </a:lnTo>
                <a:lnTo>
                  <a:pt x="29186" y="198185"/>
                </a:lnTo>
                <a:lnTo>
                  <a:pt x="25411" y="197572"/>
                </a:lnTo>
                <a:lnTo>
                  <a:pt x="21901" y="196170"/>
                </a:lnTo>
                <a:lnTo>
                  <a:pt x="18570" y="194244"/>
                </a:lnTo>
                <a:lnTo>
                  <a:pt x="15356" y="191968"/>
                </a:lnTo>
                <a:lnTo>
                  <a:pt x="12222" y="189458"/>
                </a:lnTo>
                <a:lnTo>
                  <a:pt x="9140" y="186793"/>
                </a:lnTo>
                <a:lnTo>
                  <a:pt x="0" y="178485"/>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1" name="SMARTPenAnnotation32"/>
          <p:cNvSpPr/>
          <p:nvPr/>
        </p:nvSpPr>
        <p:spPr>
          <a:xfrm>
            <a:off x="2566605" y="1912293"/>
            <a:ext cx="40864" cy="114747"/>
          </a:xfrm>
          <a:custGeom>
            <a:avLst/>
            <a:gdLst/>
            <a:ahLst/>
            <a:cxnLst/>
            <a:rect l="0" t="0" r="0" b="0"/>
            <a:pathLst>
              <a:path w="40864" h="114747">
                <a:moveTo>
                  <a:pt x="5145" y="7589"/>
                </a:moveTo>
                <a:lnTo>
                  <a:pt x="404" y="12330"/>
                </a:lnTo>
                <a:lnTo>
                  <a:pt x="0" y="13726"/>
                </a:lnTo>
                <a:lnTo>
                  <a:pt x="722" y="14657"/>
                </a:lnTo>
                <a:lnTo>
                  <a:pt x="2196" y="15278"/>
                </a:lnTo>
                <a:lnTo>
                  <a:pt x="3179" y="14699"/>
                </a:lnTo>
                <a:lnTo>
                  <a:pt x="3834" y="13322"/>
                </a:lnTo>
                <a:lnTo>
                  <a:pt x="4886" y="8722"/>
                </a:lnTo>
                <a:lnTo>
                  <a:pt x="5030" y="5447"/>
                </a:lnTo>
                <a:lnTo>
                  <a:pt x="5122" y="0"/>
                </a:lnTo>
                <a:lnTo>
                  <a:pt x="5138" y="3797"/>
                </a:lnTo>
                <a:lnTo>
                  <a:pt x="6132" y="7046"/>
                </a:lnTo>
                <a:lnTo>
                  <a:pt x="7787" y="11196"/>
                </a:lnTo>
                <a:lnTo>
                  <a:pt x="9883" y="15947"/>
                </a:lnTo>
                <a:lnTo>
                  <a:pt x="14857" y="26517"/>
                </a:lnTo>
                <a:lnTo>
                  <a:pt x="17573" y="32114"/>
                </a:lnTo>
                <a:lnTo>
                  <a:pt x="19383" y="37830"/>
                </a:lnTo>
                <a:lnTo>
                  <a:pt x="20590" y="43625"/>
                </a:lnTo>
                <a:lnTo>
                  <a:pt x="21395" y="49472"/>
                </a:lnTo>
                <a:lnTo>
                  <a:pt x="22923" y="55355"/>
                </a:lnTo>
                <a:lnTo>
                  <a:pt x="24935" y="61261"/>
                </a:lnTo>
                <a:lnTo>
                  <a:pt x="27268" y="67183"/>
                </a:lnTo>
                <a:lnTo>
                  <a:pt x="28823" y="72123"/>
                </a:lnTo>
                <a:lnTo>
                  <a:pt x="29860" y="76409"/>
                </a:lnTo>
                <a:lnTo>
                  <a:pt x="30551" y="80258"/>
                </a:lnTo>
                <a:lnTo>
                  <a:pt x="32004" y="84809"/>
                </a:lnTo>
                <a:lnTo>
                  <a:pt x="33965" y="89827"/>
                </a:lnTo>
                <a:lnTo>
                  <a:pt x="36264" y="95156"/>
                </a:lnTo>
                <a:lnTo>
                  <a:pt x="37798" y="99702"/>
                </a:lnTo>
                <a:lnTo>
                  <a:pt x="38819" y="103724"/>
                </a:lnTo>
                <a:lnTo>
                  <a:pt x="40863" y="114746"/>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2" name="SMARTPenAnnotation33"/>
          <p:cNvSpPr/>
          <p:nvPr/>
        </p:nvSpPr>
        <p:spPr>
          <a:xfrm>
            <a:off x="1656977" y="920126"/>
            <a:ext cx="361133" cy="312171"/>
          </a:xfrm>
          <a:custGeom>
            <a:avLst/>
            <a:gdLst/>
            <a:ahLst/>
            <a:cxnLst/>
            <a:rect l="0" t="0" r="0" b="0"/>
            <a:pathLst>
              <a:path w="361133" h="312171">
                <a:moveTo>
                  <a:pt x="218257" y="8561"/>
                </a:moveTo>
                <a:lnTo>
                  <a:pt x="218257" y="13706"/>
                </a:lnTo>
                <a:lnTo>
                  <a:pt x="218257" y="11509"/>
                </a:lnTo>
                <a:lnTo>
                  <a:pt x="217265" y="10526"/>
                </a:lnTo>
                <a:lnTo>
                  <a:pt x="215611" y="9871"/>
                </a:lnTo>
                <a:lnTo>
                  <a:pt x="209163" y="8734"/>
                </a:lnTo>
                <a:lnTo>
                  <a:pt x="199777" y="8595"/>
                </a:lnTo>
                <a:lnTo>
                  <a:pt x="197007" y="8584"/>
                </a:lnTo>
                <a:lnTo>
                  <a:pt x="194169" y="7584"/>
                </a:lnTo>
                <a:lnTo>
                  <a:pt x="188369" y="3827"/>
                </a:lnTo>
                <a:lnTo>
                  <a:pt x="179838" y="1496"/>
                </a:lnTo>
                <a:lnTo>
                  <a:pt x="169432" y="460"/>
                </a:lnTo>
                <a:lnTo>
                  <a:pt x="158192" y="0"/>
                </a:lnTo>
                <a:lnTo>
                  <a:pt x="153409" y="869"/>
                </a:lnTo>
                <a:lnTo>
                  <a:pt x="145449" y="4481"/>
                </a:lnTo>
                <a:lnTo>
                  <a:pt x="139953" y="5841"/>
                </a:lnTo>
                <a:lnTo>
                  <a:pt x="133312" y="6748"/>
                </a:lnTo>
                <a:lnTo>
                  <a:pt x="125908" y="7352"/>
                </a:lnTo>
                <a:lnTo>
                  <a:pt x="118988" y="9739"/>
                </a:lnTo>
                <a:lnTo>
                  <a:pt x="112390" y="13315"/>
                </a:lnTo>
                <a:lnTo>
                  <a:pt x="106007" y="17684"/>
                </a:lnTo>
                <a:lnTo>
                  <a:pt x="99768" y="21588"/>
                </a:lnTo>
                <a:lnTo>
                  <a:pt x="93623" y="25183"/>
                </a:lnTo>
                <a:lnTo>
                  <a:pt x="87543" y="28572"/>
                </a:lnTo>
                <a:lnTo>
                  <a:pt x="81505" y="32816"/>
                </a:lnTo>
                <a:lnTo>
                  <a:pt x="75495" y="37629"/>
                </a:lnTo>
                <a:lnTo>
                  <a:pt x="69504" y="42823"/>
                </a:lnTo>
                <a:lnTo>
                  <a:pt x="64518" y="49262"/>
                </a:lnTo>
                <a:lnTo>
                  <a:pt x="60202" y="56531"/>
                </a:lnTo>
                <a:lnTo>
                  <a:pt x="56332" y="64353"/>
                </a:lnTo>
                <a:lnTo>
                  <a:pt x="51768" y="71553"/>
                </a:lnTo>
                <a:lnTo>
                  <a:pt x="46741" y="78337"/>
                </a:lnTo>
                <a:lnTo>
                  <a:pt x="41405" y="84844"/>
                </a:lnTo>
                <a:lnTo>
                  <a:pt x="36856" y="93151"/>
                </a:lnTo>
                <a:lnTo>
                  <a:pt x="32831" y="102657"/>
                </a:lnTo>
                <a:lnTo>
                  <a:pt x="19242" y="141690"/>
                </a:lnTo>
                <a:lnTo>
                  <a:pt x="1004" y="196013"/>
                </a:lnTo>
                <a:lnTo>
                  <a:pt x="0" y="203974"/>
                </a:lnTo>
                <a:lnTo>
                  <a:pt x="323" y="211266"/>
                </a:lnTo>
                <a:lnTo>
                  <a:pt x="1530" y="218112"/>
                </a:lnTo>
                <a:lnTo>
                  <a:pt x="3327" y="225652"/>
                </a:lnTo>
                <a:lnTo>
                  <a:pt x="5517" y="233656"/>
                </a:lnTo>
                <a:lnTo>
                  <a:pt x="7969" y="241968"/>
                </a:lnTo>
                <a:lnTo>
                  <a:pt x="10596" y="249494"/>
                </a:lnTo>
                <a:lnTo>
                  <a:pt x="13340" y="256495"/>
                </a:lnTo>
                <a:lnTo>
                  <a:pt x="16161" y="263147"/>
                </a:lnTo>
                <a:lnTo>
                  <a:pt x="19034" y="268574"/>
                </a:lnTo>
                <a:lnTo>
                  <a:pt x="24872" y="277250"/>
                </a:lnTo>
                <a:lnTo>
                  <a:pt x="33420" y="284413"/>
                </a:lnTo>
                <a:lnTo>
                  <a:pt x="42842" y="290904"/>
                </a:lnTo>
                <a:lnTo>
                  <a:pt x="50336" y="297096"/>
                </a:lnTo>
                <a:lnTo>
                  <a:pt x="59620" y="303156"/>
                </a:lnTo>
                <a:lnTo>
                  <a:pt x="69369" y="308164"/>
                </a:lnTo>
                <a:lnTo>
                  <a:pt x="77009" y="310390"/>
                </a:lnTo>
                <a:lnTo>
                  <a:pt x="81428" y="309991"/>
                </a:lnTo>
                <a:lnTo>
                  <a:pt x="91629" y="306902"/>
                </a:lnTo>
                <a:lnTo>
                  <a:pt x="102777" y="302222"/>
                </a:lnTo>
                <a:lnTo>
                  <a:pt x="114347" y="296835"/>
                </a:lnTo>
                <a:lnTo>
                  <a:pt x="126103" y="291133"/>
                </a:lnTo>
                <a:lnTo>
                  <a:pt x="131024" y="287232"/>
                </a:lnTo>
                <a:lnTo>
                  <a:pt x="139138" y="277605"/>
                </a:lnTo>
                <a:lnTo>
                  <a:pt x="143683" y="272259"/>
                </a:lnTo>
                <a:lnTo>
                  <a:pt x="148697" y="266712"/>
                </a:lnTo>
                <a:lnTo>
                  <a:pt x="154024" y="261029"/>
                </a:lnTo>
                <a:lnTo>
                  <a:pt x="158568" y="255255"/>
                </a:lnTo>
                <a:lnTo>
                  <a:pt x="162589" y="249422"/>
                </a:lnTo>
                <a:lnTo>
                  <a:pt x="166262" y="243549"/>
                </a:lnTo>
                <a:lnTo>
                  <a:pt x="175635" y="234378"/>
                </a:lnTo>
                <a:lnTo>
                  <a:pt x="180913" y="230543"/>
                </a:lnTo>
                <a:lnTo>
                  <a:pt x="184431" y="226994"/>
                </a:lnTo>
                <a:lnTo>
                  <a:pt x="186777" y="223636"/>
                </a:lnTo>
                <a:lnTo>
                  <a:pt x="190375" y="217260"/>
                </a:lnTo>
                <a:lnTo>
                  <a:pt x="195282" y="211118"/>
                </a:lnTo>
                <a:lnTo>
                  <a:pt x="197979" y="209083"/>
                </a:lnTo>
                <a:lnTo>
                  <a:pt x="209179" y="205061"/>
                </a:lnTo>
                <a:lnTo>
                  <a:pt x="201626" y="205018"/>
                </a:lnTo>
                <a:lnTo>
                  <a:pt x="201216" y="206009"/>
                </a:lnTo>
                <a:lnTo>
                  <a:pt x="200761" y="209756"/>
                </a:lnTo>
                <a:lnTo>
                  <a:pt x="203205" y="217374"/>
                </a:lnTo>
                <a:lnTo>
                  <a:pt x="205246" y="222184"/>
                </a:lnTo>
                <a:lnTo>
                  <a:pt x="206606" y="227375"/>
                </a:lnTo>
                <a:lnTo>
                  <a:pt x="207513" y="232820"/>
                </a:lnTo>
                <a:lnTo>
                  <a:pt x="208118" y="238434"/>
                </a:lnTo>
                <a:lnTo>
                  <a:pt x="208790" y="247318"/>
                </a:lnTo>
                <a:lnTo>
                  <a:pt x="209088" y="255566"/>
                </a:lnTo>
                <a:lnTo>
                  <a:pt x="209221" y="265846"/>
                </a:lnTo>
                <a:lnTo>
                  <a:pt x="210249" y="270374"/>
                </a:lnTo>
                <a:lnTo>
                  <a:pt x="215443" y="281486"/>
                </a:lnTo>
                <a:lnTo>
                  <a:pt x="218415" y="291062"/>
                </a:lnTo>
                <a:lnTo>
                  <a:pt x="222627" y="297167"/>
                </a:lnTo>
                <a:lnTo>
                  <a:pt x="225139" y="299191"/>
                </a:lnTo>
                <a:lnTo>
                  <a:pt x="227806" y="300541"/>
                </a:lnTo>
                <a:lnTo>
                  <a:pt x="235630" y="303083"/>
                </a:lnTo>
                <a:lnTo>
                  <a:pt x="241165" y="303209"/>
                </a:lnTo>
                <a:lnTo>
                  <a:pt x="239021" y="303227"/>
                </a:lnTo>
                <a:lnTo>
                  <a:pt x="238053" y="302239"/>
                </a:lnTo>
                <a:lnTo>
                  <a:pt x="237408" y="300589"/>
                </a:lnTo>
                <a:lnTo>
                  <a:pt x="236977" y="298496"/>
                </a:lnTo>
                <a:lnTo>
                  <a:pt x="233853" y="290879"/>
                </a:lnTo>
                <a:lnTo>
                  <a:pt x="229157" y="280880"/>
                </a:lnTo>
                <a:lnTo>
                  <a:pt x="223763" y="269821"/>
                </a:lnTo>
                <a:lnTo>
                  <a:pt x="218058" y="260937"/>
                </a:lnTo>
                <a:lnTo>
                  <a:pt x="212216" y="252689"/>
                </a:lnTo>
                <a:lnTo>
                  <a:pt x="209268" y="247711"/>
                </a:lnTo>
                <a:lnTo>
                  <a:pt x="206311" y="242409"/>
                </a:lnTo>
                <a:lnTo>
                  <a:pt x="197734" y="233871"/>
                </a:lnTo>
                <a:lnTo>
                  <a:pt x="187308" y="225777"/>
                </a:lnTo>
                <a:lnTo>
                  <a:pt x="181749" y="220840"/>
                </a:lnTo>
                <a:lnTo>
                  <a:pt x="171274" y="211056"/>
                </a:lnTo>
                <a:lnTo>
                  <a:pt x="163310" y="203400"/>
                </a:lnTo>
                <a:lnTo>
                  <a:pt x="159798" y="200961"/>
                </a:lnTo>
                <a:lnTo>
                  <a:pt x="150114" y="196537"/>
                </a:lnTo>
                <a:lnTo>
                  <a:pt x="139093" y="188109"/>
                </a:lnTo>
                <a:lnTo>
                  <a:pt x="138048" y="187280"/>
                </a:lnTo>
                <a:lnTo>
                  <a:pt x="142677" y="182452"/>
                </a:lnTo>
                <a:lnTo>
                  <a:pt x="145050" y="181043"/>
                </a:lnTo>
                <a:lnTo>
                  <a:pt x="150333" y="179477"/>
                </a:lnTo>
                <a:lnTo>
                  <a:pt x="158885" y="178596"/>
                </a:lnTo>
                <a:lnTo>
                  <a:pt x="167395" y="175744"/>
                </a:lnTo>
                <a:lnTo>
                  <a:pt x="172443" y="173595"/>
                </a:lnTo>
                <a:lnTo>
                  <a:pt x="178784" y="172161"/>
                </a:lnTo>
                <a:lnTo>
                  <a:pt x="185989" y="171206"/>
                </a:lnTo>
                <a:lnTo>
                  <a:pt x="193768" y="170569"/>
                </a:lnTo>
                <a:lnTo>
                  <a:pt x="200939" y="169152"/>
                </a:lnTo>
                <a:lnTo>
                  <a:pt x="207704" y="167216"/>
                </a:lnTo>
                <a:lnTo>
                  <a:pt x="214198" y="164932"/>
                </a:lnTo>
                <a:lnTo>
                  <a:pt x="221504" y="163410"/>
                </a:lnTo>
                <a:lnTo>
                  <a:pt x="229351" y="162395"/>
                </a:lnTo>
                <a:lnTo>
                  <a:pt x="237560" y="161719"/>
                </a:lnTo>
                <a:lnTo>
                  <a:pt x="245016" y="161268"/>
                </a:lnTo>
                <a:lnTo>
                  <a:pt x="258593" y="160767"/>
                </a:lnTo>
                <a:lnTo>
                  <a:pt x="282485" y="160445"/>
                </a:lnTo>
                <a:lnTo>
                  <a:pt x="301043" y="160376"/>
                </a:lnTo>
                <a:lnTo>
                  <a:pt x="304206" y="161365"/>
                </a:lnTo>
                <a:lnTo>
                  <a:pt x="313397" y="166505"/>
                </a:lnTo>
                <a:lnTo>
                  <a:pt x="319411" y="168055"/>
                </a:lnTo>
                <a:lnTo>
                  <a:pt x="321412" y="169461"/>
                </a:lnTo>
                <a:lnTo>
                  <a:pt x="322746" y="171390"/>
                </a:lnTo>
                <a:lnTo>
                  <a:pt x="324228" y="176179"/>
                </a:lnTo>
                <a:lnTo>
                  <a:pt x="325062" y="185446"/>
                </a:lnTo>
                <a:lnTo>
                  <a:pt x="325309" y="199326"/>
                </a:lnTo>
                <a:lnTo>
                  <a:pt x="325367" y="206786"/>
                </a:lnTo>
                <a:lnTo>
                  <a:pt x="328038" y="216054"/>
                </a:lnTo>
                <a:lnTo>
                  <a:pt x="330140" y="221304"/>
                </a:lnTo>
                <a:lnTo>
                  <a:pt x="331541" y="226788"/>
                </a:lnTo>
                <a:lnTo>
                  <a:pt x="332475" y="232428"/>
                </a:lnTo>
                <a:lnTo>
                  <a:pt x="333098" y="238173"/>
                </a:lnTo>
                <a:lnTo>
                  <a:pt x="333513" y="243987"/>
                </a:lnTo>
                <a:lnTo>
                  <a:pt x="333789" y="249848"/>
                </a:lnTo>
                <a:lnTo>
                  <a:pt x="334179" y="264931"/>
                </a:lnTo>
                <a:lnTo>
                  <a:pt x="334310" y="278916"/>
                </a:lnTo>
                <a:lnTo>
                  <a:pt x="335313" y="282064"/>
                </a:lnTo>
                <a:lnTo>
                  <a:pt x="340473" y="291233"/>
                </a:lnTo>
                <a:lnTo>
                  <a:pt x="342028" y="297243"/>
                </a:lnTo>
                <a:lnTo>
                  <a:pt x="343435" y="299242"/>
                </a:lnTo>
                <a:lnTo>
                  <a:pt x="345365" y="300575"/>
                </a:lnTo>
                <a:lnTo>
                  <a:pt x="347644" y="301463"/>
                </a:lnTo>
                <a:lnTo>
                  <a:pt x="349164" y="303048"/>
                </a:lnTo>
                <a:lnTo>
                  <a:pt x="350177" y="305097"/>
                </a:lnTo>
                <a:lnTo>
                  <a:pt x="350852" y="307455"/>
                </a:lnTo>
                <a:lnTo>
                  <a:pt x="352294" y="309027"/>
                </a:lnTo>
                <a:lnTo>
                  <a:pt x="354248" y="310074"/>
                </a:lnTo>
                <a:lnTo>
                  <a:pt x="361132" y="312170"/>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3" name="SMARTPenAnnotation34"/>
          <p:cNvSpPr/>
          <p:nvPr/>
        </p:nvSpPr>
        <p:spPr>
          <a:xfrm>
            <a:off x="1955601" y="1000125"/>
            <a:ext cx="1" cy="31934"/>
          </a:xfrm>
          <a:custGeom>
            <a:avLst/>
            <a:gdLst/>
            <a:ahLst/>
            <a:cxnLst/>
            <a:rect l="0" t="0" r="0" b="0"/>
            <a:pathLst>
              <a:path w="1" h="31934">
                <a:moveTo>
                  <a:pt x="0" y="26789"/>
                </a:moveTo>
                <a:lnTo>
                  <a:pt x="0" y="31933"/>
                </a:lnTo>
                <a:lnTo>
                  <a:pt x="0" y="0"/>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4" name="SMARTPenAnnotation35"/>
          <p:cNvSpPr/>
          <p:nvPr/>
        </p:nvSpPr>
        <p:spPr>
          <a:xfrm>
            <a:off x="2062757" y="1044773"/>
            <a:ext cx="125017" cy="151283"/>
          </a:xfrm>
          <a:custGeom>
            <a:avLst/>
            <a:gdLst/>
            <a:ahLst/>
            <a:cxnLst/>
            <a:rect l="0" t="0" r="0" b="0"/>
            <a:pathLst>
              <a:path w="125017" h="151283">
                <a:moveTo>
                  <a:pt x="0" y="8930"/>
                </a:moveTo>
                <a:lnTo>
                  <a:pt x="0" y="22491"/>
                </a:lnTo>
                <a:lnTo>
                  <a:pt x="993" y="23924"/>
                </a:lnTo>
                <a:lnTo>
                  <a:pt x="2646" y="24879"/>
                </a:lnTo>
                <a:lnTo>
                  <a:pt x="4741" y="25515"/>
                </a:lnTo>
                <a:lnTo>
                  <a:pt x="6137" y="27924"/>
                </a:lnTo>
                <a:lnTo>
                  <a:pt x="7068" y="31515"/>
                </a:lnTo>
                <a:lnTo>
                  <a:pt x="7689" y="35893"/>
                </a:lnTo>
                <a:lnTo>
                  <a:pt x="8103" y="40796"/>
                </a:lnTo>
                <a:lnTo>
                  <a:pt x="8378" y="46049"/>
                </a:lnTo>
                <a:lnTo>
                  <a:pt x="8685" y="57177"/>
                </a:lnTo>
                <a:lnTo>
                  <a:pt x="8821" y="68738"/>
                </a:lnTo>
                <a:lnTo>
                  <a:pt x="9850" y="74598"/>
                </a:lnTo>
                <a:lnTo>
                  <a:pt x="11528" y="80490"/>
                </a:lnTo>
                <a:lnTo>
                  <a:pt x="13638" y="86402"/>
                </a:lnTo>
                <a:lnTo>
                  <a:pt x="15045" y="91336"/>
                </a:lnTo>
                <a:lnTo>
                  <a:pt x="15983" y="95617"/>
                </a:lnTo>
                <a:lnTo>
                  <a:pt x="16609" y="99463"/>
                </a:lnTo>
                <a:lnTo>
                  <a:pt x="18018" y="103020"/>
                </a:lnTo>
                <a:lnTo>
                  <a:pt x="19950" y="106383"/>
                </a:lnTo>
                <a:lnTo>
                  <a:pt x="22230" y="109617"/>
                </a:lnTo>
                <a:lnTo>
                  <a:pt x="23749" y="112766"/>
                </a:lnTo>
                <a:lnTo>
                  <a:pt x="24763" y="115857"/>
                </a:lnTo>
                <a:lnTo>
                  <a:pt x="25438" y="118910"/>
                </a:lnTo>
                <a:lnTo>
                  <a:pt x="26881" y="121937"/>
                </a:lnTo>
                <a:lnTo>
                  <a:pt x="28835" y="124948"/>
                </a:lnTo>
                <a:lnTo>
                  <a:pt x="31130" y="127947"/>
                </a:lnTo>
                <a:lnTo>
                  <a:pt x="33652" y="130938"/>
                </a:lnTo>
                <a:lnTo>
                  <a:pt x="36325" y="133925"/>
                </a:lnTo>
                <a:lnTo>
                  <a:pt x="39100" y="136908"/>
                </a:lnTo>
                <a:lnTo>
                  <a:pt x="40949" y="139889"/>
                </a:lnTo>
                <a:lnTo>
                  <a:pt x="42182" y="142869"/>
                </a:lnTo>
                <a:lnTo>
                  <a:pt x="44162" y="150040"/>
                </a:lnTo>
                <a:lnTo>
                  <a:pt x="45316" y="150628"/>
                </a:lnTo>
                <a:lnTo>
                  <a:pt x="47078" y="151020"/>
                </a:lnTo>
                <a:lnTo>
                  <a:pt x="49245" y="151282"/>
                </a:lnTo>
                <a:lnTo>
                  <a:pt x="50689" y="150464"/>
                </a:lnTo>
                <a:lnTo>
                  <a:pt x="51652" y="148926"/>
                </a:lnTo>
                <a:lnTo>
                  <a:pt x="52294" y="146909"/>
                </a:lnTo>
                <a:lnTo>
                  <a:pt x="53715" y="145565"/>
                </a:lnTo>
                <a:lnTo>
                  <a:pt x="55654" y="144668"/>
                </a:lnTo>
                <a:lnTo>
                  <a:pt x="57938" y="144070"/>
                </a:lnTo>
                <a:lnTo>
                  <a:pt x="60454" y="142680"/>
                </a:lnTo>
                <a:lnTo>
                  <a:pt x="63123" y="140760"/>
                </a:lnTo>
                <a:lnTo>
                  <a:pt x="65895" y="138489"/>
                </a:lnTo>
                <a:lnTo>
                  <a:pt x="68734" y="134990"/>
                </a:lnTo>
                <a:lnTo>
                  <a:pt x="71620" y="130673"/>
                </a:lnTo>
                <a:lnTo>
                  <a:pt x="74536" y="125811"/>
                </a:lnTo>
                <a:lnTo>
                  <a:pt x="77472" y="119592"/>
                </a:lnTo>
                <a:lnTo>
                  <a:pt x="80421" y="112470"/>
                </a:lnTo>
                <a:lnTo>
                  <a:pt x="83380" y="104746"/>
                </a:lnTo>
                <a:lnTo>
                  <a:pt x="89313" y="88226"/>
                </a:lnTo>
                <a:lnTo>
                  <a:pt x="101207" y="53366"/>
                </a:lnTo>
                <a:lnTo>
                  <a:pt x="103190" y="45499"/>
                </a:lnTo>
                <a:lnTo>
                  <a:pt x="104512" y="38270"/>
                </a:lnTo>
                <a:lnTo>
                  <a:pt x="105393" y="31467"/>
                </a:lnTo>
                <a:lnTo>
                  <a:pt x="106973" y="25939"/>
                </a:lnTo>
                <a:lnTo>
                  <a:pt x="109019" y="21261"/>
                </a:lnTo>
                <a:lnTo>
                  <a:pt x="111375" y="17151"/>
                </a:lnTo>
                <a:lnTo>
                  <a:pt x="112945" y="13418"/>
                </a:lnTo>
                <a:lnTo>
                  <a:pt x="113992" y="9938"/>
                </a:lnTo>
                <a:lnTo>
                  <a:pt x="114690" y="6625"/>
                </a:lnTo>
                <a:lnTo>
                  <a:pt x="116148" y="4417"/>
                </a:lnTo>
                <a:lnTo>
                  <a:pt x="118112" y="2944"/>
                </a:lnTo>
                <a:lnTo>
                  <a:pt x="125016" y="0"/>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5" name="SMARTPenAnnotation36"/>
          <p:cNvSpPr/>
          <p:nvPr/>
        </p:nvSpPr>
        <p:spPr>
          <a:xfrm>
            <a:off x="2232576" y="1018399"/>
            <a:ext cx="294526" cy="164841"/>
          </a:xfrm>
          <a:custGeom>
            <a:avLst/>
            <a:gdLst/>
            <a:ahLst/>
            <a:cxnLst/>
            <a:rect l="0" t="0" r="0" b="0"/>
            <a:pathLst>
              <a:path w="294526" h="164841">
                <a:moveTo>
                  <a:pt x="17705" y="124601"/>
                </a:moveTo>
                <a:lnTo>
                  <a:pt x="17705" y="119860"/>
                </a:lnTo>
                <a:lnTo>
                  <a:pt x="18697" y="118464"/>
                </a:lnTo>
                <a:lnTo>
                  <a:pt x="20351" y="117533"/>
                </a:lnTo>
                <a:lnTo>
                  <a:pt x="24834" y="116498"/>
                </a:lnTo>
                <a:lnTo>
                  <a:pt x="30134" y="116039"/>
                </a:lnTo>
                <a:lnTo>
                  <a:pt x="32936" y="114924"/>
                </a:lnTo>
                <a:lnTo>
                  <a:pt x="38696" y="111039"/>
                </a:lnTo>
                <a:lnTo>
                  <a:pt x="44563" y="106006"/>
                </a:lnTo>
                <a:lnTo>
                  <a:pt x="50478" y="100461"/>
                </a:lnTo>
                <a:lnTo>
                  <a:pt x="56414" y="94690"/>
                </a:lnTo>
                <a:lnTo>
                  <a:pt x="59386" y="90769"/>
                </a:lnTo>
                <a:lnTo>
                  <a:pt x="62359" y="86171"/>
                </a:lnTo>
                <a:lnTo>
                  <a:pt x="65334" y="81122"/>
                </a:lnTo>
                <a:lnTo>
                  <a:pt x="68309" y="77755"/>
                </a:lnTo>
                <a:lnTo>
                  <a:pt x="71285" y="75511"/>
                </a:lnTo>
                <a:lnTo>
                  <a:pt x="74261" y="74015"/>
                </a:lnTo>
                <a:lnTo>
                  <a:pt x="76245" y="71033"/>
                </a:lnTo>
                <a:lnTo>
                  <a:pt x="77567" y="67061"/>
                </a:lnTo>
                <a:lnTo>
                  <a:pt x="78449" y="62428"/>
                </a:lnTo>
                <a:lnTo>
                  <a:pt x="80029" y="58348"/>
                </a:lnTo>
                <a:lnTo>
                  <a:pt x="82075" y="54635"/>
                </a:lnTo>
                <a:lnTo>
                  <a:pt x="84431" y="51168"/>
                </a:lnTo>
                <a:lnTo>
                  <a:pt x="86001" y="47864"/>
                </a:lnTo>
                <a:lnTo>
                  <a:pt x="87048" y="44669"/>
                </a:lnTo>
                <a:lnTo>
                  <a:pt x="87746" y="41548"/>
                </a:lnTo>
                <a:lnTo>
                  <a:pt x="88212" y="38474"/>
                </a:lnTo>
                <a:lnTo>
                  <a:pt x="88522" y="35433"/>
                </a:lnTo>
                <a:lnTo>
                  <a:pt x="88729" y="32413"/>
                </a:lnTo>
                <a:lnTo>
                  <a:pt x="87874" y="29408"/>
                </a:lnTo>
                <a:lnTo>
                  <a:pt x="86313" y="26412"/>
                </a:lnTo>
                <a:lnTo>
                  <a:pt x="84279" y="23423"/>
                </a:lnTo>
                <a:lnTo>
                  <a:pt x="81932" y="20438"/>
                </a:lnTo>
                <a:lnTo>
                  <a:pt x="79374" y="17456"/>
                </a:lnTo>
                <a:lnTo>
                  <a:pt x="76677" y="14475"/>
                </a:lnTo>
                <a:lnTo>
                  <a:pt x="73887" y="12488"/>
                </a:lnTo>
                <a:lnTo>
                  <a:pt x="65219" y="8700"/>
                </a:lnTo>
                <a:lnTo>
                  <a:pt x="59327" y="4297"/>
                </a:lnTo>
                <a:lnTo>
                  <a:pt x="56368" y="2727"/>
                </a:lnTo>
                <a:lnTo>
                  <a:pt x="50432" y="981"/>
                </a:lnTo>
                <a:lnTo>
                  <a:pt x="47461" y="1508"/>
                </a:lnTo>
                <a:lnTo>
                  <a:pt x="41513" y="4739"/>
                </a:lnTo>
                <a:lnTo>
                  <a:pt x="35562" y="9482"/>
                </a:lnTo>
                <a:lnTo>
                  <a:pt x="32586" y="12136"/>
                </a:lnTo>
                <a:lnTo>
                  <a:pt x="26634" y="17731"/>
                </a:lnTo>
                <a:lnTo>
                  <a:pt x="23657" y="20612"/>
                </a:lnTo>
                <a:lnTo>
                  <a:pt x="20681" y="24517"/>
                </a:lnTo>
                <a:lnTo>
                  <a:pt x="17705" y="29105"/>
                </a:lnTo>
                <a:lnTo>
                  <a:pt x="14728" y="34148"/>
                </a:lnTo>
                <a:lnTo>
                  <a:pt x="11752" y="39494"/>
                </a:lnTo>
                <a:lnTo>
                  <a:pt x="5799" y="50726"/>
                </a:lnTo>
                <a:lnTo>
                  <a:pt x="3814" y="56499"/>
                </a:lnTo>
                <a:lnTo>
                  <a:pt x="2491" y="62332"/>
                </a:lnTo>
                <a:lnTo>
                  <a:pt x="1609" y="68206"/>
                </a:lnTo>
                <a:lnTo>
                  <a:pt x="1021" y="74106"/>
                </a:lnTo>
                <a:lnTo>
                  <a:pt x="629" y="80023"/>
                </a:lnTo>
                <a:lnTo>
                  <a:pt x="368" y="85953"/>
                </a:lnTo>
                <a:lnTo>
                  <a:pt x="78" y="97832"/>
                </a:lnTo>
                <a:lnTo>
                  <a:pt x="0" y="103779"/>
                </a:lnTo>
                <a:lnTo>
                  <a:pt x="941" y="109727"/>
                </a:lnTo>
                <a:lnTo>
                  <a:pt x="2560" y="115677"/>
                </a:lnTo>
                <a:lnTo>
                  <a:pt x="4632" y="121628"/>
                </a:lnTo>
                <a:lnTo>
                  <a:pt x="7005" y="126588"/>
                </a:lnTo>
                <a:lnTo>
                  <a:pt x="9579" y="130886"/>
                </a:lnTo>
                <a:lnTo>
                  <a:pt x="12288" y="134744"/>
                </a:lnTo>
                <a:lnTo>
                  <a:pt x="15086" y="139300"/>
                </a:lnTo>
                <a:lnTo>
                  <a:pt x="17943" y="144322"/>
                </a:lnTo>
                <a:lnTo>
                  <a:pt x="20840" y="149655"/>
                </a:lnTo>
                <a:lnTo>
                  <a:pt x="23764" y="153210"/>
                </a:lnTo>
                <a:lnTo>
                  <a:pt x="26705" y="155579"/>
                </a:lnTo>
                <a:lnTo>
                  <a:pt x="33611" y="159205"/>
                </a:lnTo>
                <a:lnTo>
                  <a:pt x="43295" y="164123"/>
                </a:lnTo>
                <a:lnTo>
                  <a:pt x="48656" y="164840"/>
                </a:lnTo>
                <a:lnTo>
                  <a:pt x="54214" y="164325"/>
                </a:lnTo>
                <a:lnTo>
                  <a:pt x="59903" y="162990"/>
                </a:lnTo>
                <a:lnTo>
                  <a:pt x="65681" y="162100"/>
                </a:lnTo>
                <a:lnTo>
                  <a:pt x="71517" y="161506"/>
                </a:lnTo>
                <a:lnTo>
                  <a:pt x="77392" y="161110"/>
                </a:lnTo>
                <a:lnTo>
                  <a:pt x="83293" y="159855"/>
                </a:lnTo>
                <a:lnTo>
                  <a:pt x="89212" y="158025"/>
                </a:lnTo>
                <a:lnTo>
                  <a:pt x="95142" y="155813"/>
                </a:lnTo>
                <a:lnTo>
                  <a:pt x="101079" y="153347"/>
                </a:lnTo>
                <a:lnTo>
                  <a:pt x="107022" y="150710"/>
                </a:lnTo>
                <a:lnTo>
                  <a:pt x="112969" y="147960"/>
                </a:lnTo>
                <a:lnTo>
                  <a:pt x="117925" y="145134"/>
                </a:lnTo>
                <a:lnTo>
                  <a:pt x="122221" y="142259"/>
                </a:lnTo>
                <a:lnTo>
                  <a:pt x="126078" y="139349"/>
                </a:lnTo>
                <a:lnTo>
                  <a:pt x="130633" y="136417"/>
                </a:lnTo>
                <a:lnTo>
                  <a:pt x="135654" y="133471"/>
                </a:lnTo>
                <a:lnTo>
                  <a:pt x="140986" y="130514"/>
                </a:lnTo>
                <a:lnTo>
                  <a:pt x="145533" y="126558"/>
                </a:lnTo>
                <a:lnTo>
                  <a:pt x="149556" y="121937"/>
                </a:lnTo>
                <a:lnTo>
                  <a:pt x="153231" y="116872"/>
                </a:lnTo>
                <a:lnTo>
                  <a:pt x="156673" y="111511"/>
                </a:lnTo>
                <a:lnTo>
                  <a:pt x="159959" y="105952"/>
                </a:lnTo>
                <a:lnTo>
                  <a:pt x="163143" y="100262"/>
                </a:lnTo>
                <a:lnTo>
                  <a:pt x="165265" y="94484"/>
                </a:lnTo>
                <a:lnTo>
                  <a:pt x="166680" y="88648"/>
                </a:lnTo>
                <a:lnTo>
                  <a:pt x="167623" y="82773"/>
                </a:lnTo>
                <a:lnTo>
                  <a:pt x="169244" y="76872"/>
                </a:lnTo>
                <a:lnTo>
                  <a:pt x="171317" y="70953"/>
                </a:lnTo>
                <a:lnTo>
                  <a:pt x="173691" y="65023"/>
                </a:lnTo>
                <a:lnTo>
                  <a:pt x="175274" y="59085"/>
                </a:lnTo>
                <a:lnTo>
                  <a:pt x="176329" y="53142"/>
                </a:lnTo>
                <a:lnTo>
                  <a:pt x="177032" y="47196"/>
                </a:lnTo>
                <a:lnTo>
                  <a:pt x="177501" y="42240"/>
                </a:lnTo>
                <a:lnTo>
                  <a:pt x="177814" y="37943"/>
                </a:lnTo>
                <a:lnTo>
                  <a:pt x="178022" y="34087"/>
                </a:lnTo>
                <a:lnTo>
                  <a:pt x="178254" y="27156"/>
                </a:lnTo>
                <a:lnTo>
                  <a:pt x="178428" y="10324"/>
                </a:lnTo>
                <a:lnTo>
                  <a:pt x="178439" y="0"/>
                </a:lnTo>
                <a:lnTo>
                  <a:pt x="178439" y="37756"/>
                </a:lnTo>
                <a:lnTo>
                  <a:pt x="177447" y="44876"/>
                </a:lnTo>
                <a:lnTo>
                  <a:pt x="175793" y="51607"/>
                </a:lnTo>
                <a:lnTo>
                  <a:pt x="173699" y="58079"/>
                </a:lnTo>
                <a:lnTo>
                  <a:pt x="172302" y="65370"/>
                </a:lnTo>
                <a:lnTo>
                  <a:pt x="171371" y="73207"/>
                </a:lnTo>
                <a:lnTo>
                  <a:pt x="170751" y="81409"/>
                </a:lnTo>
                <a:lnTo>
                  <a:pt x="169345" y="88861"/>
                </a:lnTo>
                <a:lnTo>
                  <a:pt x="167415" y="95813"/>
                </a:lnTo>
                <a:lnTo>
                  <a:pt x="165137" y="102432"/>
                </a:lnTo>
                <a:lnTo>
                  <a:pt x="163618" y="108830"/>
                </a:lnTo>
                <a:lnTo>
                  <a:pt x="162605" y="115079"/>
                </a:lnTo>
                <a:lnTo>
                  <a:pt x="161930" y="121229"/>
                </a:lnTo>
                <a:lnTo>
                  <a:pt x="161480" y="126322"/>
                </a:lnTo>
                <a:lnTo>
                  <a:pt x="161180" y="130709"/>
                </a:lnTo>
                <a:lnTo>
                  <a:pt x="160847" y="138229"/>
                </a:lnTo>
                <a:lnTo>
                  <a:pt x="160615" y="149461"/>
                </a:lnTo>
                <a:lnTo>
                  <a:pt x="161595" y="150104"/>
                </a:lnTo>
                <a:lnTo>
                  <a:pt x="165331" y="150818"/>
                </a:lnTo>
                <a:lnTo>
                  <a:pt x="165731" y="152001"/>
                </a:lnTo>
                <a:lnTo>
                  <a:pt x="165006" y="153781"/>
                </a:lnTo>
                <a:lnTo>
                  <a:pt x="161454" y="159028"/>
                </a:lnTo>
                <a:lnTo>
                  <a:pt x="162155" y="159458"/>
                </a:lnTo>
                <a:lnTo>
                  <a:pt x="168345" y="160206"/>
                </a:lnTo>
                <a:lnTo>
                  <a:pt x="168733" y="157267"/>
                </a:lnTo>
                <a:lnTo>
                  <a:pt x="168992" y="152331"/>
                </a:lnTo>
                <a:lnTo>
                  <a:pt x="169164" y="146064"/>
                </a:lnTo>
                <a:lnTo>
                  <a:pt x="170272" y="138910"/>
                </a:lnTo>
                <a:lnTo>
                  <a:pt x="172002" y="131163"/>
                </a:lnTo>
                <a:lnTo>
                  <a:pt x="174148" y="123023"/>
                </a:lnTo>
                <a:lnTo>
                  <a:pt x="177562" y="114619"/>
                </a:lnTo>
                <a:lnTo>
                  <a:pt x="181823" y="106040"/>
                </a:lnTo>
                <a:lnTo>
                  <a:pt x="190858" y="89562"/>
                </a:lnTo>
                <a:lnTo>
                  <a:pt x="201521" y="69129"/>
                </a:lnTo>
                <a:lnTo>
                  <a:pt x="207880" y="56621"/>
                </a:lnTo>
                <a:lnTo>
                  <a:pt x="211957" y="51500"/>
                </a:lnTo>
                <a:lnTo>
                  <a:pt x="216659" y="47093"/>
                </a:lnTo>
                <a:lnTo>
                  <a:pt x="221779" y="43163"/>
                </a:lnTo>
                <a:lnTo>
                  <a:pt x="230113" y="38797"/>
                </a:lnTo>
                <a:lnTo>
                  <a:pt x="233724" y="37632"/>
                </a:lnTo>
                <a:lnTo>
                  <a:pt x="236132" y="35864"/>
                </a:lnTo>
                <a:lnTo>
                  <a:pt x="237737" y="33693"/>
                </a:lnTo>
                <a:lnTo>
                  <a:pt x="238807" y="31253"/>
                </a:lnTo>
                <a:lnTo>
                  <a:pt x="240512" y="29627"/>
                </a:lnTo>
                <a:lnTo>
                  <a:pt x="242642" y="28543"/>
                </a:lnTo>
                <a:lnTo>
                  <a:pt x="247653" y="27338"/>
                </a:lnTo>
                <a:lnTo>
                  <a:pt x="256309" y="26564"/>
                </a:lnTo>
                <a:lnTo>
                  <a:pt x="257142" y="26501"/>
                </a:lnTo>
                <a:lnTo>
                  <a:pt x="260712" y="29076"/>
                </a:lnTo>
                <a:lnTo>
                  <a:pt x="265607" y="33528"/>
                </a:lnTo>
                <a:lnTo>
                  <a:pt x="271089" y="38814"/>
                </a:lnTo>
                <a:lnTo>
                  <a:pt x="272948" y="41613"/>
                </a:lnTo>
                <a:lnTo>
                  <a:pt x="274187" y="44471"/>
                </a:lnTo>
                <a:lnTo>
                  <a:pt x="275013" y="47368"/>
                </a:lnTo>
                <a:lnTo>
                  <a:pt x="275564" y="51284"/>
                </a:lnTo>
                <a:lnTo>
                  <a:pt x="275931" y="55879"/>
                </a:lnTo>
                <a:lnTo>
                  <a:pt x="276176" y="60927"/>
                </a:lnTo>
                <a:lnTo>
                  <a:pt x="277331" y="66276"/>
                </a:lnTo>
                <a:lnTo>
                  <a:pt x="279094" y="71827"/>
                </a:lnTo>
                <a:lnTo>
                  <a:pt x="281261" y="77512"/>
                </a:lnTo>
                <a:lnTo>
                  <a:pt x="282706" y="83286"/>
                </a:lnTo>
                <a:lnTo>
                  <a:pt x="283669" y="89120"/>
                </a:lnTo>
                <a:lnTo>
                  <a:pt x="284311" y="94994"/>
                </a:lnTo>
                <a:lnTo>
                  <a:pt x="284739" y="100894"/>
                </a:lnTo>
                <a:lnTo>
                  <a:pt x="285025" y="106812"/>
                </a:lnTo>
                <a:lnTo>
                  <a:pt x="285215" y="112741"/>
                </a:lnTo>
                <a:lnTo>
                  <a:pt x="286334" y="117687"/>
                </a:lnTo>
                <a:lnTo>
                  <a:pt x="288072" y="121976"/>
                </a:lnTo>
                <a:lnTo>
                  <a:pt x="290223" y="125827"/>
                </a:lnTo>
                <a:lnTo>
                  <a:pt x="291657" y="129387"/>
                </a:lnTo>
                <a:lnTo>
                  <a:pt x="292613" y="132752"/>
                </a:lnTo>
                <a:lnTo>
                  <a:pt x="293251" y="135988"/>
                </a:lnTo>
                <a:lnTo>
                  <a:pt x="293675" y="139138"/>
                </a:lnTo>
                <a:lnTo>
                  <a:pt x="293958" y="142229"/>
                </a:lnTo>
                <a:lnTo>
                  <a:pt x="294525" y="151390"/>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6" name="SMARTPenAnnotation37"/>
          <p:cNvSpPr/>
          <p:nvPr/>
        </p:nvSpPr>
        <p:spPr>
          <a:xfrm>
            <a:off x="2724940" y="1075590"/>
            <a:ext cx="355388" cy="333583"/>
          </a:xfrm>
          <a:custGeom>
            <a:avLst/>
            <a:gdLst/>
            <a:ahLst/>
            <a:cxnLst/>
            <a:rect l="0" t="0" r="0" b="0"/>
            <a:pathLst>
              <a:path w="355388" h="333583">
                <a:moveTo>
                  <a:pt x="34333" y="4902"/>
                </a:moveTo>
                <a:lnTo>
                  <a:pt x="34333" y="13722"/>
                </a:lnTo>
                <a:lnTo>
                  <a:pt x="34333" y="0"/>
                </a:lnTo>
                <a:lnTo>
                  <a:pt x="34333" y="2062"/>
                </a:lnTo>
                <a:lnTo>
                  <a:pt x="33341" y="4001"/>
                </a:lnTo>
                <a:lnTo>
                  <a:pt x="28196" y="11470"/>
                </a:lnTo>
                <a:lnTo>
                  <a:pt x="25239" y="20959"/>
                </a:lnTo>
                <a:lnTo>
                  <a:pt x="21030" y="30559"/>
                </a:lnTo>
                <a:lnTo>
                  <a:pt x="18519" y="36889"/>
                </a:lnTo>
                <a:lnTo>
                  <a:pt x="13083" y="51861"/>
                </a:lnTo>
                <a:lnTo>
                  <a:pt x="11237" y="58036"/>
                </a:lnTo>
                <a:lnTo>
                  <a:pt x="9185" y="67543"/>
                </a:lnTo>
                <a:lnTo>
                  <a:pt x="5628" y="77721"/>
                </a:lnTo>
                <a:lnTo>
                  <a:pt x="1731" y="87868"/>
                </a:lnTo>
                <a:lnTo>
                  <a:pt x="0" y="95684"/>
                </a:lnTo>
                <a:lnTo>
                  <a:pt x="530" y="99158"/>
                </a:lnTo>
                <a:lnTo>
                  <a:pt x="1876" y="102466"/>
                </a:lnTo>
                <a:lnTo>
                  <a:pt x="6017" y="108787"/>
                </a:lnTo>
                <a:lnTo>
                  <a:pt x="11165" y="114904"/>
                </a:lnTo>
                <a:lnTo>
                  <a:pt x="12934" y="117924"/>
                </a:lnTo>
                <a:lnTo>
                  <a:pt x="14901" y="123925"/>
                </a:lnTo>
                <a:lnTo>
                  <a:pt x="16417" y="125923"/>
                </a:lnTo>
                <a:lnTo>
                  <a:pt x="18420" y="127254"/>
                </a:lnTo>
                <a:lnTo>
                  <a:pt x="20748" y="128142"/>
                </a:lnTo>
                <a:lnTo>
                  <a:pt x="28626" y="129128"/>
                </a:lnTo>
                <a:lnTo>
                  <a:pt x="33505" y="129391"/>
                </a:lnTo>
                <a:lnTo>
                  <a:pt x="37750" y="128574"/>
                </a:lnTo>
                <a:lnTo>
                  <a:pt x="45112" y="125021"/>
                </a:lnTo>
                <a:lnTo>
                  <a:pt x="54835" y="117442"/>
                </a:lnTo>
                <a:lnTo>
                  <a:pt x="64000" y="108913"/>
                </a:lnTo>
                <a:lnTo>
                  <a:pt x="72999" y="100102"/>
                </a:lnTo>
                <a:lnTo>
                  <a:pt x="78968" y="91531"/>
                </a:lnTo>
                <a:lnTo>
                  <a:pt x="84929" y="81107"/>
                </a:lnTo>
                <a:lnTo>
                  <a:pt x="90885" y="69859"/>
                </a:lnTo>
                <a:lnTo>
                  <a:pt x="96840" y="60891"/>
                </a:lnTo>
                <a:lnTo>
                  <a:pt x="102793" y="53599"/>
                </a:lnTo>
                <a:lnTo>
                  <a:pt x="108747" y="47050"/>
                </a:lnTo>
                <a:lnTo>
                  <a:pt x="111724" y="44907"/>
                </a:lnTo>
                <a:lnTo>
                  <a:pt x="117677" y="42525"/>
                </a:lnTo>
                <a:lnTo>
                  <a:pt x="119661" y="42883"/>
                </a:lnTo>
                <a:lnTo>
                  <a:pt x="120984" y="44113"/>
                </a:lnTo>
                <a:lnTo>
                  <a:pt x="123107" y="48476"/>
                </a:lnTo>
                <a:lnTo>
                  <a:pt x="123282" y="47842"/>
                </a:lnTo>
                <a:lnTo>
                  <a:pt x="123475" y="44492"/>
                </a:lnTo>
                <a:lnTo>
                  <a:pt x="122534" y="42209"/>
                </a:lnTo>
                <a:lnTo>
                  <a:pt x="117462" y="34256"/>
                </a:lnTo>
                <a:lnTo>
                  <a:pt x="114943" y="23901"/>
                </a:lnTo>
                <a:lnTo>
                  <a:pt x="114808" y="23268"/>
                </a:lnTo>
                <a:lnTo>
                  <a:pt x="119473" y="27652"/>
                </a:lnTo>
                <a:lnTo>
                  <a:pt x="120858" y="30982"/>
                </a:lnTo>
                <a:lnTo>
                  <a:pt x="122398" y="39975"/>
                </a:lnTo>
                <a:lnTo>
                  <a:pt x="123082" y="47940"/>
                </a:lnTo>
                <a:lnTo>
                  <a:pt x="123386" y="55780"/>
                </a:lnTo>
                <a:lnTo>
                  <a:pt x="123522" y="65879"/>
                </a:lnTo>
                <a:lnTo>
                  <a:pt x="124550" y="71350"/>
                </a:lnTo>
                <a:lnTo>
                  <a:pt x="126228" y="76982"/>
                </a:lnTo>
                <a:lnTo>
                  <a:pt x="128338" y="82721"/>
                </a:lnTo>
                <a:lnTo>
                  <a:pt x="129745" y="88531"/>
                </a:lnTo>
                <a:lnTo>
                  <a:pt x="130683" y="94389"/>
                </a:lnTo>
                <a:lnTo>
                  <a:pt x="131309" y="100279"/>
                </a:lnTo>
                <a:lnTo>
                  <a:pt x="132718" y="106189"/>
                </a:lnTo>
                <a:lnTo>
                  <a:pt x="134649" y="112114"/>
                </a:lnTo>
                <a:lnTo>
                  <a:pt x="136930" y="118049"/>
                </a:lnTo>
                <a:lnTo>
                  <a:pt x="139441" y="122005"/>
                </a:lnTo>
                <a:lnTo>
                  <a:pt x="142109" y="124642"/>
                </a:lnTo>
                <a:lnTo>
                  <a:pt x="150603" y="131000"/>
                </a:lnTo>
                <a:lnTo>
                  <a:pt x="153518" y="133616"/>
                </a:lnTo>
                <a:lnTo>
                  <a:pt x="156454" y="135360"/>
                </a:lnTo>
                <a:lnTo>
                  <a:pt x="162362" y="137297"/>
                </a:lnTo>
                <a:lnTo>
                  <a:pt x="171265" y="138388"/>
                </a:lnTo>
                <a:lnTo>
                  <a:pt x="180188" y="138711"/>
                </a:lnTo>
                <a:lnTo>
                  <a:pt x="183163" y="137764"/>
                </a:lnTo>
                <a:lnTo>
                  <a:pt x="192092" y="132683"/>
                </a:lnTo>
                <a:lnTo>
                  <a:pt x="201021" y="129745"/>
                </a:lnTo>
                <a:lnTo>
                  <a:pt x="209950" y="123031"/>
                </a:lnTo>
                <a:lnTo>
                  <a:pt x="215903" y="117596"/>
                </a:lnTo>
                <a:lnTo>
                  <a:pt x="221856" y="109228"/>
                </a:lnTo>
                <a:lnTo>
                  <a:pt x="227810" y="99886"/>
                </a:lnTo>
                <a:lnTo>
                  <a:pt x="233763" y="92427"/>
                </a:lnTo>
                <a:lnTo>
                  <a:pt x="237070" y="85804"/>
                </a:lnTo>
                <a:lnTo>
                  <a:pt x="237952" y="82649"/>
                </a:lnTo>
                <a:lnTo>
                  <a:pt x="239532" y="80546"/>
                </a:lnTo>
                <a:lnTo>
                  <a:pt x="241578" y="79144"/>
                </a:lnTo>
                <a:lnTo>
                  <a:pt x="248232" y="76503"/>
                </a:lnTo>
                <a:lnTo>
                  <a:pt x="248635" y="67782"/>
                </a:lnTo>
                <a:lnTo>
                  <a:pt x="248642" y="72260"/>
                </a:lnTo>
                <a:lnTo>
                  <a:pt x="247651" y="74612"/>
                </a:lnTo>
                <a:lnTo>
                  <a:pt x="243904" y="79871"/>
                </a:lnTo>
                <a:lnTo>
                  <a:pt x="242508" y="83655"/>
                </a:lnTo>
                <a:lnTo>
                  <a:pt x="240957" y="93150"/>
                </a:lnTo>
                <a:lnTo>
                  <a:pt x="239551" y="98461"/>
                </a:lnTo>
                <a:lnTo>
                  <a:pt x="237621" y="103985"/>
                </a:lnTo>
                <a:lnTo>
                  <a:pt x="235343" y="109653"/>
                </a:lnTo>
                <a:lnTo>
                  <a:pt x="233824" y="115415"/>
                </a:lnTo>
                <a:lnTo>
                  <a:pt x="232811" y="121242"/>
                </a:lnTo>
                <a:lnTo>
                  <a:pt x="232136" y="127110"/>
                </a:lnTo>
                <a:lnTo>
                  <a:pt x="230694" y="133999"/>
                </a:lnTo>
                <a:lnTo>
                  <a:pt x="228740" y="141568"/>
                </a:lnTo>
                <a:lnTo>
                  <a:pt x="226446" y="149591"/>
                </a:lnTo>
                <a:lnTo>
                  <a:pt x="221250" y="166442"/>
                </a:lnTo>
                <a:lnTo>
                  <a:pt x="218476" y="175103"/>
                </a:lnTo>
                <a:lnTo>
                  <a:pt x="216626" y="182862"/>
                </a:lnTo>
                <a:lnTo>
                  <a:pt x="215393" y="190018"/>
                </a:lnTo>
                <a:lnTo>
                  <a:pt x="214571" y="196774"/>
                </a:lnTo>
                <a:lnTo>
                  <a:pt x="213031" y="203262"/>
                </a:lnTo>
                <a:lnTo>
                  <a:pt x="211012" y="209571"/>
                </a:lnTo>
                <a:lnTo>
                  <a:pt x="208673" y="215762"/>
                </a:lnTo>
                <a:lnTo>
                  <a:pt x="207115" y="221874"/>
                </a:lnTo>
                <a:lnTo>
                  <a:pt x="206075" y="227933"/>
                </a:lnTo>
                <a:lnTo>
                  <a:pt x="205383" y="233956"/>
                </a:lnTo>
                <a:lnTo>
                  <a:pt x="203929" y="239956"/>
                </a:lnTo>
                <a:lnTo>
                  <a:pt x="201967" y="245941"/>
                </a:lnTo>
                <a:lnTo>
                  <a:pt x="199667" y="251915"/>
                </a:lnTo>
                <a:lnTo>
                  <a:pt x="197112" y="261198"/>
                </a:lnTo>
                <a:lnTo>
                  <a:pt x="195976" y="269624"/>
                </a:lnTo>
                <a:lnTo>
                  <a:pt x="195471" y="279983"/>
                </a:lnTo>
                <a:lnTo>
                  <a:pt x="194344" y="283539"/>
                </a:lnTo>
                <a:lnTo>
                  <a:pt x="192601" y="285910"/>
                </a:lnTo>
                <a:lnTo>
                  <a:pt x="190447" y="287491"/>
                </a:lnTo>
                <a:lnTo>
                  <a:pt x="189010" y="290529"/>
                </a:lnTo>
                <a:lnTo>
                  <a:pt x="187414" y="299196"/>
                </a:lnTo>
                <a:lnTo>
                  <a:pt x="186516" y="305751"/>
                </a:lnTo>
                <a:lnTo>
                  <a:pt x="185398" y="306671"/>
                </a:lnTo>
                <a:lnTo>
                  <a:pt x="183660" y="307284"/>
                </a:lnTo>
                <a:lnTo>
                  <a:pt x="177586" y="308439"/>
                </a:lnTo>
                <a:lnTo>
                  <a:pt x="182060" y="313230"/>
                </a:lnTo>
                <a:lnTo>
                  <a:pt x="183419" y="315626"/>
                </a:lnTo>
                <a:lnTo>
                  <a:pt x="184930" y="320934"/>
                </a:lnTo>
                <a:lnTo>
                  <a:pt x="185780" y="329500"/>
                </a:lnTo>
                <a:lnTo>
                  <a:pt x="186032" y="333582"/>
                </a:lnTo>
                <a:lnTo>
                  <a:pt x="186106" y="325310"/>
                </a:lnTo>
                <a:lnTo>
                  <a:pt x="186128" y="310291"/>
                </a:lnTo>
                <a:lnTo>
                  <a:pt x="187124" y="302753"/>
                </a:lnTo>
                <a:lnTo>
                  <a:pt x="188779" y="293758"/>
                </a:lnTo>
                <a:lnTo>
                  <a:pt x="190876" y="283793"/>
                </a:lnTo>
                <a:lnTo>
                  <a:pt x="193265" y="274173"/>
                </a:lnTo>
                <a:lnTo>
                  <a:pt x="195850" y="264783"/>
                </a:lnTo>
                <a:lnTo>
                  <a:pt x="198566" y="255546"/>
                </a:lnTo>
                <a:lnTo>
                  <a:pt x="204229" y="234700"/>
                </a:lnTo>
                <a:lnTo>
                  <a:pt x="207128" y="223585"/>
                </a:lnTo>
                <a:lnTo>
                  <a:pt x="210053" y="213198"/>
                </a:lnTo>
                <a:lnTo>
                  <a:pt x="215949" y="193720"/>
                </a:lnTo>
                <a:lnTo>
                  <a:pt x="218910" y="185351"/>
                </a:lnTo>
                <a:lnTo>
                  <a:pt x="221877" y="177787"/>
                </a:lnTo>
                <a:lnTo>
                  <a:pt x="224847" y="170760"/>
                </a:lnTo>
                <a:lnTo>
                  <a:pt x="226826" y="164091"/>
                </a:lnTo>
                <a:lnTo>
                  <a:pt x="228146" y="157661"/>
                </a:lnTo>
                <a:lnTo>
                  <a:pt x="229026" y="151390"/>
                </a:lnTo>
                <a:lnTo>
                  <a:pt x="230605" y="144232"/>
                </a:lnTo>
                <a:lnTo>
                  <a:pt x="232650" y="136484"/>
                </a:lnTo>
                <a:lnTo>
                  <a:pt x="235005" y="128342"/>
                </a:lnTo>
                <a:lnTo>
                  <a:pt x="236575" y="120930"/>
                </a:lnTo>
                <a:lnTo>
                  <a:pt x="237622" y="114004"/>
                </a:lnTo>
                <a:lnTo>
                  <a:pt x="238320" y="107402"/>
                </a:lnTo>
                <a:lnTo>
                  <a:pt x="238785" y="101016"/>
                </a:lnTo>
                <a:lnTo>
                  <a:pt x="239095" y="94775"/>
                </a:lnTo>
                <a:lnTo>
                  <a:pt x="239302" y="88630"/>
                </a:lnTo>
                <a:lnTo>
                  <a:pt x="240432" y="83541"/>
                </a:lnTo>
                <a:lnTo>
                  <a:pt x="244334" y="75240"/>
                </a:lnTo>
                <a:lnTo>
                  <a:pt x="246729" y="65598"/>
                </a:lnTo>
                <a:lnTo>
                  <a:pt x="247368" y="60249"/>
                </a:lnTo>
                <a:lnTo>
                  <a:pt x="250724" y="51659"/>
                </a:lnTo>
                <a:lnTo>
                  <a:pt x="258191" y="41245"/>
                </a:lnTo>
                <a:lnTo>
                  <a:pt x="266687" y="31876"/>
                </a:lnTo>
                <a:lnTo>
                  <a:pt x="275488" y="22816"/>
                </a:lnTo>
                <a:lnTo>
                  <a:pt x="278447" y="19821"/>
                </a:lnTo>
                <a:lnTo>
                  <a:pt x="281412" y="17825"/>
                </a:lnTo>
                <a:lnTo>
                  <a:pt x="287351" y="15606"/>
                </a:lnTo>
                <a:lnTo>
                  <a:pt x="296274" y="14357"/>
                </a:lnTo>
                <a:lnTo>
                  <a:pt x="304871" y="14065"/>
                </a:lnTo>
                <a:lnTo>
                  <a:pt x="309942" y="13987"/>
                </a:lnTo>
                <a:lnTo>
                  <a:pt x="314314" y="14928"/>
                </a:lnTo>
                <a:lnTo>
                  <a:pt x="321818" y="18618"/>
                </a:lnTo>
                <a:lnTo>
                  <a:pt x="331621" y="26274"/>
                </a:lnTo>
                <a:lnTo>
                  <a:pt x="337779" y="34575"/>
                </a:lnTo>
                <a:lnTo>
                  <a:pt x="342831" y="43887"/>
                </a:lnTo>
                <a:lnTo>
                  <a:pt x="345076" y="51332"/>
                </a:lnTo>
                <a:lnTo>
                  <a:pt x="348720" y="57949"/>
                </a:lnTo>
                <a:lnTo>
                  <a:pt x="351080" y="61103"/>
                </a:lnTo>
                <a:lnTo>
                  <a:pt x="352654" y="65189"/>
                </a:lnTo>
                <a:lnTo>
                  <a:pt x="354403" y="75022"/>
                </a:lnTo>
                <a:lnTo>
                  <a:pt x="355387" y="82233"/>
                </a:lnTo>
                <a:lnTo>
                  <a:pt x="354533" y="84237"/>
                </a:lnTo>
                <a:lnTo>
                  <a:pt x="348591" y="91798"/>
                </a:lnTo>
                <a:lnTo>
                  <a:pt x="340546" y="100322"/>
                </a:lnTo>
                <a:lnTo>
                  <a:pt x="325987" y="115057"/>
                </a:lnTo>
                <a:lnTo>
                  <a:pt x="317415" y="120998"/>
                </a:lnTo>
                <a:lnTo>
                  <a:pt x="312351" y="123971"/>
                </a:lnTo>
                <a:lnTo>
                  <a:pt x="301433" y="127274"/>
                </a:lnTo>
                <a:lnTo>
                  <a:pt x="295744" y="128155"/>
                </a:lnTo>
                <a:lnTo>
                  <a:pt x="289966" y="129735"/>
                </a:lnTo>
                <a:lnTo>
                  <a:pt x="284130" y="131780"/>
                </a:lnTo>
                <a:lnTo>
                  <a:pt x="273346" y="135706"/>
                </a:lnTo>
                <a:lnTo>
                  <a:pt x="265246" y="137451"/>
                </a:lnTo>
                <a:lnTo>
                  <a:pt x="255693" y="138227"/>
                </a:lnTo>
                <a:lnTo>
                  <a:pt x="245824" y="138571"/>
                </a:lnTo>
                <a:lnTo>
                  <a:pt x="238131" y="138725"/>
                </a:lnTo>
                <a:lnTo>
                  <a:pt x="234691" y="137773"/>
                </a:lnTo>
                <a:lnTo>
                  <a:pt x="225108" y="132686"/>
                </a:lnTo>
                <a:lnTo>
                  <a:pt x="222040" y="131763"/>
                </a:lnTo>
                <a:lnTo>
                  <a:pt x="212927" y="129917"/>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7" name="SMARTPenAnnotation38"/>
          <p:cNvSpPr/>
          <p:nvPr/>
        </p:nvSpPr>
        <p:spPr>
          <a:xfrm>
            <a:off x="1696686" y="1250156"/>
            <a:ext cx="62463" cy="142876"/>
          </a:xfrm>
          <a:custGeom>
            <a:avLst/>
            <a:gdLst/>
            <a:ahLst/>
            <a:cxnLst/>
            <a:rect l="0" t="0" r="0" b="0"/>
            <a:pathLst>
              <a:path w="62463" h="142876">
                <a:moveTo>
                  <a:pt x="62462" y="0"/>
                </a:moveTo>
                <a:lnTo>
                  <a:pt x="62462" y="8562"/>
                </a:lnTo>
                <a:lnTo>
                  <a:pt x="61470" y="9676"/>
                </a:lnTo>
                <a:lnTo>
                  <a:pt x="57722" y="13561"/>
                </a:lnTo>
                <a:lnTo>
                  <a:pt x="55333" y="14994"/>
                </a:lnTo>
                <a:lnTo>
                  <a:pt x="52748" y="15949"/>
                </a:lnTo>
                <a:lnTo>
                  <a:pt x="50033" y="16586"/>
                </a:lnTo>
                <a:lnTo>
                  <a:pt x="47231" y="18002"/>
                </a:lnTo>
                <a:lnTo>
                  <a:pt x="44370" y="19939"/>
                </a:lnTo>
                <a:lnTo>
                  <a:pt x="41471" y="22222"/>
                </a:lnTo>
                <a:lnTo>
                  <a:pt x="38546" y="24737"/>
                </a:lnTo>
                <a:lnTo>
                  <a:pt x="35604" y="27405"/>
                </a:lnTo>
                <a:lnTo>
                  <a:pt x="29689" y="33016"/>
                </a:lnTo>
                <a:lnTo>
                  <a:pt x="23753" y="38817"/>
                </a:lnTo>
                <a:lnTo>
                  <a:pt x="20781" y="42745"/>
                </a:lnTo>
                <a:lnTo>
                  <a:pt x="17807" y="47348"/>
                </a:lnTo>
                <a:lnTo>
                  <a:pt x="14833" y="52401"/>
                </a:lnTo>
                <a:lnTo>
                  <a:pt x="11858" y="56762"/>
                </a:lnTo>
                <a:lnTo>
                  <a:pt x="8882" y="60662"/>
                </a:lnTo>
                <a:lnTo>
                  <a:pt x="5906" y="64254"/>
                </a:lnTo>
                <a:lnTo>
                  <a:pt x="3922" y="68633"/>
                </a:lnTo>
                <a:lnTo>
                  <a:pt x="2599" y="73536"/>
                </a:lnTo>
                <a:lnTo>
                  <a:pt x="1718" y="78790"/>
                </a:lnTo>
                <a:lnTo>
                  <a:pt x="1130" y="83284"/>
                </a:lnTo>
                <a:lnTo>
                  <a:pt x="738" y="87273"/>
                </a:lnTo>
                <a:lnTo>
                  <a:pt x="477" y="90924"/>
                </a:lnTo>
                <a:lnTo>
                  <a:pt x="303" y="94350"/>
                </a:lnTo>
                <a:lnTo>
                  <a:pt x="109" y="100803"/>
                </a:lnTo>
                <a:lnTo>
                  <a:pt x="0" y="110014"/>
                </a:lnTo>
                <a:lnTo>
                  <a:pt x="977" y="113030"/>
                </a:lnTo>
                <a:lnTo>
                  <a:pt x="2620" y="116033"/>
                </a:lnTo>
                <a:lnTo>
                  <a:pt x="4708" y="119027"/>
                </a:lnTo>
                <a:lnTo>
                  <a:pt x="6100" y="122015"/>
                </a:lnTo>
                <a:lnTo>
                  <a:pt x="7028" y="125000"/>
                </a:lnTo>
                <a:lnTo>
                  <a:pt x="7647" y="127982"/>
                </a:lnTo>
                <a:lnTo>
                  <a:pt x="9051" y="130962"/>
                </a:lnTo>
                <a:lnTo>
                  <a:pt x="10980" y="133940"/>
                </a:lnTo>
                <a:lnTo>
                  <a:pt x="13258" y="136919"/>
                </a:lnTo>
                <a:lnTo>
                  <a:pt x="15768" y="138904"/>
                </a:lnTo>
                <a:lnTo>
                  <a:pt x="18435" y="140228"/>
                </a:lnTo>
                <a:lnTo>
                  <a:pt x="21204" y="141110"/>
                </a:lnTo>
                <a:lnTo>
                  <a:pt x="24043" y="141698"/>
                </a:lnTo>
                <a:lnTo>
                  <a:pt x="26927" y="142090"/>
                </a:lnTo>
                <a:lnTo>
                  <a:pt x="35673" y="142875"/>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8" name="SMARTPenAnnotation39"/>
          <p:cNvSpPr/>
          <p:nvPr/>
        </p:nvSpPr>
        <p:spPr>
          <a:xfrm>
            <a:off x="1785937" y="1312664"/>
            <a:ext cx="125017" cy="228015"/>
          </a:xfrm>
          <a:custGeom>
            <a:avLst/>
            <a:gdLst/>
            <a:ahLst/>
            <a:cxnLst/>
            <a:rect l="0" t="0" r="0" b="0"/>
            <a:pathLst>
              <a:path w="125017" h="228015">
                <a:moveTo>
                  <a:pt x="125016" y="0"/>
                </a:moveTo>
                <a:lnTo>
                  <a:pt x="96336" y="0"/>
                </a:lnTo>
                <a:lnTo>
                  <a:pt x="92998" y="992"/>
                </a:lnTo>
                <a:lnTo>
                  <a:pt x="89780" y="2645"/>
                </a:lnTo>
                <a:lnTo>
                  <a:pt x="86642" y="4740"/>
                </a:lnTo>
                <a:lnTo>
                  <a:pt x="82566" y="7129"/>
                </a:lnTo>
                <a:lnTo>
                  <a:pt x="77864" y="9713"/>
                </a:lnTo>
                <a:lnTo>
                  <a:pt x="67349" y="15231"/>
                </a:lnTo>
                <a:lnTo>
                  <a:pt x="56060" y="20990"/>
                </a:lnTo>
                <a:lnTo>
                  <a:pt x="52256" y="23915"/>
                </a:lnTo>
                <a:lnTo>
                  <a:pt x="49720" y="26857"/>
                </a:lnTo>
                <a:lnTo>
                  <a:pt x="48030" y="29811"/>
                </a:lnTo>
                <a:lnTo>
                  <a:pt x="45910" y="31780"/>
                </a:lnTo>
                <a:lnTo>
                  <a:pt x="43505" y="33093"/>
                </a:lnTo>
                <a:lnTo>
                  <a:pt x="40910" y="33968"/>
                </a:lnTo>
                <a:lnTo>
                  <a:pt x="39180" y="35544"/>
                </a:lnTo>
                <a:lnTo>
                  <a:pt x="38026" y="37586"/>
                </a:lnTo>
                <a:lnTo>
                  <a:pt x="36744" y="42502"/>
                </a:lnTo>
                <a:lnTo>
                  <a:pt x="36175" y="47994"/>
                </a:lnTo>
                <a:lnTo>
                  <a:pt x="35921" y="53742"/>
                </a:lnTo>
                <a:lnTo>
                  <a:pt x="35779" y="62556"/>
                </a:lnTo>
                <a:lnTo>
                  <a:pt x="35759" y="65516"/>
                </a:lnTo>
                <a:lnTo>
                  <a:pt x="36738" y="68482"/>
                </a:lnTo>
                <a:lnTo>
                  <a:pt x="40471" y="74423"/>
                </a:lnTo>
                <a:lnTo>
                  <a:pt x="42856" y="78389"/>
                </a:lnTo>
                <a:lnTo>
                  <a:pt x="45438" y="83017"/>
                </a:lnTo>
                <a:lnTo>
                  <a:pt x="48151" y="88087"/>
                </a:lnTo>
                <a:lnTo>
                  <a:pt x="51945" y="92459"/>
                </a:lnTo>
                <a:lnTo>
                  <a:pt x="56458" y="96366"/>
                </a:lnTo>
                <a:lnTo>
                  <a:pt x="61451" y="99962"/>
                </a:lnTo>
                <a:lnTo>
                  <a:pt x="65772" y="104345"/>
                </a:lnTo>
                <a:lnTo>
                  <a:pt x="69645" y="109250"/>
                </a:lnTo>
                <a:lnTo>
                  <a:pt x="73219" y="114505"/>
                </a:lnTo>
                <a:lnTo>
                  <a:pt x="76594" y="119001"/>
                </a:lnTo>
                <a:lnTo>
                  <a:pt x="79836" y="122990"/>
                </a:lnTo>
                <a:lnTo>
                  <a:pt x="82990" y="126642"/>
                </a:lnTo>
                <a:lnTo>
                  <a:pt x="86084" y="131060"/>
                </a:lnTo>
                <a:lnTo>
                  <a:pt x="89140" y="135991"/>
                </a:lnTo>
                <a:lnTo>
                  <a:pt x="92169" y="141262"/>
                </a:lnTo>
                <a:lnTo>
                  <a:pt x="94188" y="145768"/>
                </a:lnTo>
                <a:lnTo>
                  <a:pt x="95534" y="149765"/>
                </a:lnTo>
                <a:lnTo>
                  <a:pt x="96432" y="153421"/>
                </a:lnTo>
                <a:lnTo>
                  <a:pt x="97030" y="157843"/>
                </a:lnTo>
                <a:lnTo>
                  <a:pt x="97429" y="162775"/>
                </a:lnTo>
                <a:lnTo>
                  <a:pt x="97872" y="172555"/>
                </a:lnTo>
                <a:lnTo>
                  <a:pt x="98069" y="180209"/>
                </a:lnTo>
                <a:lnTo>
                  <a:pt x="97129" y="184632"/>
                </a:lnTo>
                <a:lnTo>
                  <a:pt x="95511" y="189564"/>
                </a:lnTo>
                <a:lnTo>
                  <a:pt x="93439" y="194837"/>
                </a:lnTo>
                <a:lnTo>
                  <a:pt x="91066" y="199344"/>
                </a:lnTo>
                <a:lnTo>
                  <a:pt x="88492" y="203341"/>
                </a:lnTo>
                <a:lnTo>
                  <a:pt x="85784" y="206998"/>
                </a:lnTo>
                <a:lnTo>
                  <a:pt x="81994" y="210428"/>
                </a:lnTo>
                <a:lnTo>
                  <a:pt x="77483" y="213707"/>
                </a:lnTo>
                <a:lnTo>
                  <a:pt x="72491" y="216886"/>
                </a:lnTo>
                <a:lnTo>
                  <a:pt x="68171" y="219004"/>
                </a:lnTo>
                <a:lnTo>
                  <a:pt x="64299" y="220417"/>
                </a:lnTo>
                <a:lnTo>
                  <a:pt x="60725" y="221358"/>
                </a:lnTo>
                <a:lnTo>
                  <a:pt x="56359" y="222978"/>
                </a:lnTo>
                <a:lnTo>
                  <a:pt x="51463" y="225051"/>
                </a:lnTo>
                <a:lnTo>
                  <a:pt x="46215" y="227424"/>
                </a:lnTo>
                <a:lnTo>
                  <a:pt x="41724" y="228014"/>
                </a:lnTo>
                <a:lnTo>
                  <a:pt x="37738" y="227416"/>
                </a:lnTo>
                <a:lnTo>
                  <a:pt x="34088" y="226024"/>
                </a:lnTo>
                <a:lnTo>
                  <a:pt x="29671" y="224105"/>
                </a:lnTo>
                <a:lnTo>
                  <a:pt x="19471" y="219326"/>
                </a:lnTo>
                <a:lnTo>
                  <a:pt x="15957" y="216662"/>
                </a:lnTo>
                <a:lnTo>
                  <a:pt x="13615" y="213895"/>
                </a:lnTo>
                <a:lnTo>
                  <a:pt x="10020" y="208173"/>
                </a:lnTo>
                <a:lnTo>
                  <a:pt x="7672" y="205259"/>
                </a:lnTo>
                <a:lnTo>
                  <a:pt x="0" y="196453"/>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9" name="SMARTPenAnnotation40"/>
          <p:cNvSpPr/>
          <p:nvPr/>
        </p:nvSpPr>
        <p:spPr>
          <a:xfrm>
            <a:off x="1946705" y="1294804"/>
            <a:ext cx="17827" cy="241103"/>
          </a:xfrm>
          <a:custGeom>
            <a:avLst/>
            <a:gdLst/>
            <a:ahLst/>
            <a:cxnLst/>
            <a:rect l="0" t="0" r="0" b="0"/>
            <a:pathLst>
              <a:path w="17827" h="241103">
                <a:moveTo>
                  <a:pt x="8896" y="0"/>
                </a:moveTo>
                <a:lnTo>
                  <a:pt x="8896" y="7689"/>
                </a:lnTo>
                <a:lnTo>
                  <a:pt x="9888" y="8102"/>
                </a:lnTo>
                <a:lnTo>
                  <a:pt x="11542" y="8378"/>
                </a:lnTo>
                <a:lnTo>
                  <a:pt x="13636" y="8562"/>
                </a:lnTo>
                <a:lnTo>
                  <a:pt x="15033" y="9677"/>
                </a:lnTo>
                <a:lnTo>
                  <a:pt x="15964" y="11412"/>
                </a:lnTo>
                <a:lnTo>
                  <a:pt x="16585" y="13561"/>
                </a:lnTo>
                <a:lnTo>
                  <a:pt x="16006" y="15986"/>
                </a:lnTo>
                <a:lnTo>
                  <a:pt x="14628" y="18595"/>
                </a:lnTo>
                <a:lnTo>
                  <a:pt x="12718" y="21327"/>
                </a:lnTo>
                <a:lnTo>
                  <a:pt x="11444" y="25132"/>
                </a:lnTo>
                <a:lnTo>
                  <a:pt x="10594" y="29653"/>
                </a:lnTo>
                <a:lnTo>
                  <a:pt x="10028" y="34652"/>
                </a:lnTo>
                <a:lnTo>
                  <a:pt x="9651" y="40960"/>
                </a:lnTo>
                <a:lnTo>
                  <a:pt x="9232" y="55908"/>
                </a:lnTo>
                <a:lnTo>
                  <a:pt x="8128" y="65053"/>
                </a:lnTo>
                <a:lnTo>
                  <a:pt x="6399" y="75119"/>
                </a:lnTo>
                <a:lnTo>
                  <a:pt x="4255" y="85798"/>
                </a:lnTo>
                <a:lnTo>
                  <a:pt x="2826" y="95894"/>
                </a:lnTo>
                <a:lnTo>
                  <a:pt x="1872" y="105601"/>
                </a:lnTo>
                <a:lnTo>
                  <a:pt x="1237" y="115049"/>
                </a:lnTo>
                <a:lnTo>
                  <a:pt x="814" y="124325"/>
                </a:lnTo>
                <a:lnTo>
                  <a:pt x="343" y="142568"/>
                </a:lnTo>
                <a:lnTo>
                  <a:pt x="0" y="183998"/>
                </a:lnTo>
                <a:lnTo>
                  <a:pt x="981" y="190134"/>
                </a:lnTo>
                <a:lnTo>
                  <a:pt x="2627" y="196209"/>
                </a:lnTo>
                <a:lnTo>
                  <a:pt x="4717" y="202244"/>
                </a:lnTo>
                <a:lnTo>
                  <a:pt x="6110" y="208251"/>
                </a:lnTo>
                <a:lnTo>
                  <a:pt x="7039" y="214240"/>
                </a:lnTo>
                <a:lnTo>
                  <a:pt x="7658" y="220217"/>
                </a:lnTo>
                <a:lnTo>
                  <a:pt x="9063" y="224202"/>
                </a:lnTo>
                <a:lnTo>
                  <a:pt x="10991" y="226859"/>
                </a:lnTo>
                <a:lnTo>
                  <a:pt x="13270" y="228630"/>
                </a:lnTo>
                <a:lnTo>
                  <a:pt x="14788" y="230803"/>
                </a:lnTo>
                <a:lnTo>
                  <a:pt x="15801" y="233244"/>
                </a:lnTo>
                <a:lnTo>
                  <a:pt x="17826" y="241102"/>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0" name="SMARTPenAnnotation41"/>
          <p:cNvSpPr/>
          <p:nvPr/>
        </p:nvSpPr>
        <p:spPr>
          <a:xfrm>
            <a:off x="1911320" y="1352792"/>
            <a:ext cx="426708" cy="331022"/>
          </a:xfrm>
          <a:custGeom>
            <a:avLst/>
            <a:gdLst/>
            <a:ahLst/>
            <a:cxnLst/>
            <a:rect l="0" t="0" r="0" b="0"/>
            <a:pathLst>
              <a:path w="426708" h="331022">
                <a:moveTo>
                  <a:pt x="8562" y="84887"/>
                </a:moveTo>
                <a:lnTo>
                  <a:pt x="3822" y="84887"/>
                </a:lnTo>
                <a:lnTo>
                  <a:pt x="2425" y="85879"/>
                </a:lnTo>
                <a:lnTo>
                  <a:pt x="1495" y="87533"/>
                </a:lnTo>
                <a:lnTo>
                  <a:pt x="874" y="89628"/>
                </a:lnTo>
                <a:lnTo>
                  <a:pt x="460" y="90032"/>
                </a:lnTo>
                <a:lnTo>
                  <a:pt x="184" y="89309"/>
                </a:lnTo>
                <a:lnTo>
                  <a:pt x="0" y="87835"/>
                </a:lnTo>
                <a:lnTo>
                  <a:pt x="870" y="85860"/>
                </a:lnTo>
                <a:lnTo>
                  <a:pt x="5842" y="78340"/>
                </a:lnTo>
                <a:lnTo>
                  <a:pt x="7353" y="72717"/>
                </a:lnTo>
                <a:lnTo>
                  <a:pt x="9741" y="69829"/>
                </a:lnTo>
                <a:lnTo>
                  <a:pt x="25185" y="58063"/>
                </a:lnTo>
                <a:lnTo>
                  <a:pt x="28573" y="55098"/>
                </a:lnTo>
                <a:lnTo>
                  <a:pt x="32817" y="53122"/>
                </a:lnTo>
                <a:lnTo>
                  <a:pt x="42824" y="50926"/>
                </a:lnTo>
                <a:lnTo>
                  <a:pt x="53886" y="49949"/>
                </a:lnTo>
                <a:lnTo>
                  <a:pt x="65417" y="49516"/>
                </a:lnTo>
                <a:lnTo>
                  <a:pt x="84058" y="49271"/>
                </a:lnTo>
                <a:lnTo>
                  <a:pt x="120442" y="49182"/>
                </a:lnTo>
                <a:lnTo>
                  <a:pt x="133031" y="46529"/>
                </a:lnTo>
                <a:lnTo>
                  <a:pt x="144249" y="43034"/>
                </a:lnTo>
                <a:lnTo>
                  <a:pt x="156142" y="41067"/>
                </a:lnTo>
                <a:lnTo>
                  <a:pt x="169050" y="40402"/>
                </a:lnTo>
                <a:lnTo>
                  <a:pt x="172109" y="40348"/>
                </a:lnTo>
                <a:lnTo>
                  <a:pt x="173156" y="41304"/>
                </a:lnTo>
                <a:lnTo>
                  <a:pt x="172862" y="42933"/>
                </a:lnTo>
                <a:lnTo>
                  <a:pt x="170001" y="47937"/>
                </a:lnTo>
                <a:lnTo>
                  <a:pt x="162307" y="56054"/>
                </a:lnTo>
                <a:lnTo>
                  <a:pt x="154107" y="65320"/>
                </a:lnTo>
                <a:lnTo>
                  <a:pt x="148324" y="74868"/>
                </a:lnTo>
                <a:lnTo>
                  <a:pt x="139801" y="83080"/>
                </a:lnTo>
                <a:lnTo>
                  <a:pt x="134750" y="86659"/>
                </a:lnTo>
                <a:lnTo>
                  <a:pt x="131383" y="90037"/>
                </a:lnTo>
                <a:lnTo>
                  <a:pt x="129138" y="93281"/>
                </a:lnTo>
                <a:lnTo>
                  <a:pt x="126644" y="99532"/>
                </a:lnTo>
                <a:lnTo>
                  <a:pt x="125239" y="108629"/>
                </a:lnTo>
                <a:lnTo>
                  <a:pt x="124823" y="117608"/>
                </a:lnTo>
                <a:lnTo>
                  <a:pt x="124726" y="123573"/>
                </a:lnTo>
                <a:lnTo>
                  <a:pt x="125692" y="126553"/>
                </a:lnTo>
                <a:lnTo>
                  <a:pt x="129412" y="132509"/>
                </a:lnTo>
                <a:lnTo>
                  <a:pt x="137084" y="141441"/>
                </a:lnTo>
                <a:lnTo>
                  <a:pt x="139884" y="143426"/>
                </a:lnTo>
                <a:lnTo>
                  <a:pt x="145641" y="145631"/>
                </a:lnTo>
                <a:lnTo>
                  <a:pt x="156799" y="146611"/>
                </a:lnTo>
                <a:lnTo>
                  <a:pt x="170687" y="147047"/>
                </a:lnTo>
                <a:lnTo>
                  <a:pt x="183475" y="147240"/>
                </a:lnTo>
                <a:lnTo>
                  <a:pt x="188671" y="146300"/>
                </a:lnTo>
                <a:lnTo>
                  <a:pt x="201716" y="141228"/>
                </a:lnTo>
                <a:lnTo>
                  <a:pt x="212148" y="139693"/>
                </a:lnTo>
                <a:lnTo>
                  <a:pt x="216716" y="138292"/>
                </a:lnTo>
                <a:lnTo>
                  <a:pt x="229621" y="130885"/>
                </a:lnTo>
                <a:lnTo>
                  <a:pt x="230349" y="129443"/>
                </a:lnTo>
                <a:lnTo>
                  <a:pt x="231158" y="125195"/>
                </a:lnTo>
                <a:lnTo>
                  <a:pt x="230381" y="123665"/>
                </a:lnTo>
                <a:lnTo>
                  <a:pt x="228871" y="122646"/>
                </a:lnTo>
                <a:lnTo>
                  <a:pt x="226872" y="121966"/>
                </a:lnTo>
                <a:lnTo>
                  <a:pt x="225540" y="119528"/>
                </a:lnTo>
                <a:lnTo>
                  <a:pt x="224059" y="111528"/>
                </a:lnTo>
                <a:lnTo>
                  <a:pt x="221680" y="107609"/>
                </a:lnTo>
                <a:lnTo>
                  <a:pt x="209843" y="97352"/>
                </a:lnTo>
                <a:lnTo>
                  <a:pt x="199611" y="88029"/>
                </a:lnTo>
                <a:lnTo>
                  <a:pt x="190295" y="78983"/>
                </a:lnTo>
                <a:lnTo>
                  <a:pt x="184252" y="73003"/>
                </a:lnTo>
                <a:lnTo>
                  <a:pt x="182243" y="70019"/>
                </a:lnTo>
                <a:lnTo>
                  <a:pt x="180012" y="64058"/>
                </a:lnTo>
                <a:lnTo>
                  <a:pt x="178755" y="55124"/>
                </a:lnTo>
                <a:lnTo>
                  <a:pt x="178383" y="46192"/>
                </a:lnTo>
                <a:lnTo>
                  <a:pt x="178273" y="32522"/>
                </a:lnTo>
                <a:lnTo>
                  <a:pt x="179250" y="28149"/>
                </a:lnTo>
                <a:lnTo>
                  <a:pt x="182981" y="20644"/>
                </a:lnTo>
                <a:lnTo>
                  <a:pt x="185365" y="18246"/>
                </a:lnTo>
                <a:lnTo>
                  <a:pt x="187946" y="16647"/>
                </a:lnTo>
                <a:lnTo>
                  <a:pt x="190660" y="15581"/>
                </a:lnTo>
                <a:lnTo>
                  <a:pt x="196320" y="11751"/>
                </a:lnTo>
                <a:lnTo>
                  <a:pt x="199219" y="9341"/>
                </a:lnTo>
                <a:lnTo>
                  <a:pt x="203135" y="7734"/>
                </a:lnTo>
                <a:lnTo>
                  <a:pt x="212779" y="5948"/>
                </a:lnTo>
                <a:lnTo>
                  <a:pt x="224624" y="4943"/>
                </a:lnTo>
                <a:lnTo>
                  <a:pt x="234417" y="4645"/>
                </a:lnTo>
                <a:lnTo>
                  <a:pt x="243218" y="7222"/>
                </a:lnTo>
                <a:lnTo>
                  <a:pt x="252752" y="11674"/>
                </a:lnTo>
                <a:lnTo>
                  <a:pt x="263698" y="19759"/>
                </a:lnTo>
                <a:lnTo>
                  <a:pt x="273225" y="28438"/>
                </a:lnTo>
                <a:lnTo>
                  <a:pt x="279318" y="34332"/>
                </a:lnTo>
                <a:lnTo>
                  <a:pt x="282332" y="39278"/>
                </a:lnTo>
                <a:lnTo>
                  <a:pt x="285333" y="45551"/>
                </a:lnTo>
                <a:lnTo>
                  <a:pt x="288326" y="52710"/>
                </a:lnTo>
                <a:lnTo>
                  <a:pt x="290321" y="59467"/>
                </a:lnTo>
                <a:lnTo>
                  <a:pt x="291652" y="65956"/>
                </a:lnTo>
                <a:lnTo>
                  <a:pt x="292539" y="72266"/>
                </a:lnTo>
                <a:lnTo>
                  <a:pt x="294122" y="78458"/>
                </a:lnTo>
                <a:lnTo>
                  <a:pt x="296170" y="84570"/>
                </a:lnTo>
                <a:lnTo>
                  <a:pt x="298527" y="90629"/>
                </a:lnTo>
                <a:lnTo>
                  <a:pt x="300099" y="97644"/>
                </a:lnTo>
                <a:lnTo>
                  <a:pt x="301147" y="105298"/>
                </a:lnTo>
                <a:lnTo>
                  <a:pt x="301845" y="113377"/>
                </a:lnTo>
                <a:lnTo>
                  <a:pt x="303303" y="121740"/>
                </a:lnTo>
                <a:lnTo>
                  <a:pt x="305267" y="130292"/>
                </a:lnTo>
                <a:lnTo>
                  <a:pt x="307569" y="138969"/>
                </a:lnTo>
                <a:lnTo>
                  <a:pt x="309103" y="147731"/>
                </a:lnTo>
                <a:lnTo>
                  <a:pt x="310126" y="156549"/>
                </a:lnTo>
                <a:lnTo>
                  <a:pt x="310808" y="165404"/>
                </a:lnTo>
                <a:lnTo>
                  <a:pt x="311262" y="173291"/>
                </a:lnTo>
                <a:lnTo>
                  <a:pt x="311768" y="187347"/>
                </a:lnTo>
                <a:lnTo>
                  <a:pt x="312092" y="219669"/>
                </a:lnTo>
                <a:lnTo>
                  <a:pt x="312171" y="319500"/>
                </a:lnTo>
                <a:lnTo>
                  <a:pt x="313164" y="321663"/>
                </a:lnTo>
                <a:lnTo>
                  <a:pt x="314817" y="323105"/>
                </a:lnTo>
                <a:lnTo>
                  <a:pt x="319860" y="325419"/>
                </a:lnTo>
                <a:lnTo>
                  <a:pt x="320274" y="326601"/>
                </a:lnTo>
                <a:lnTo>
                  <a:pt x="320856" y="331021"/>
                </a:lnTo>
                <a:lnTo>
                  <a:pt x="321069" y="322107"/>
                </a:lnTo>
                <a:lnTo>
                  <a:pt x="321092" y="309074"/>
                </a:lnTo>
                <a:lnTo>
                  <a:pt x="320103" y="301814"/>
                </a:lnTo>
                <a:lnTo>
                  <a:pt x="318451" y="293005"/>
                </a:lnTo>
                <a:lnTo>
                  <a:pt x="316358" y="283164"/>
                </a:lnTo>
                <a:lnTo>
                  <a:pt x="314963" y="272634"/>
                </a:lnTo>
                <a:lnTo>
                  <a:pt x="314032" y="261645"/>
                </a:lnTo>
                <a:lnTo>
                  <a:pt x="313412" y="250351"/>
                </a:lnTo>
                <a:lnTo>
                  <a:pt x="312006" y="238853"/>
                </a:lnTo>
                <a:lnTo>
                  <a:pt x="310077" y="227218"/>
                </a:lnTo>
                <a:lnTo>
                  <a:pt x="307799" y="215493"/>
                </a:lnTo>
                <a:lnTo>
                  <a:pt x="305288" y="204700"/>
                </a:lnTo>
                <a:lnTo>
                  <a:pt x="302621" y="194528"/>
                </a:lnTo>
                <a:lnTo>
                  <a:pt x="299852" y="184770"/>
                </a:lnTo>
                <a:lnTo>
                  <a:pt x="298005" y="176281"/>
                </a:lnTo>
                <a:lnTo>
                  <a:pt x="296774" y="168636"/>
                </a:lnTo>
                <a:lnTo>
                  <a:pt x="295954" y="161556"/>
                </a:lnTo>
                <a:lnTo>
                  <a:pt x="294414" y="154851"/>
                </a:lnTo>
                <a:lnTo>
                  <a:pt x="292396" y="148397"/>
                </a:lnTo>
                <a:lnTo>
                  <a:pt x="290058" y="142110"/>
                </a:lnTo>
                <a:lnTo>
                  <a:pt x="287461" y="132478"/>
                </a:lnTo>
                <a:lnTo>
                  <a:pt x="286306" y="123898"/>
                </a:lnTo>
                <a:lnTo>
                  <a:pt x="285998" y="118832"/>
                </a:lnTo>
                <a:lnTo>
                  <a:pt x="285793" y="113470"/>
                </a:lnTo>
                <a:lnTo>
                  <a:pt x="284664" y="107911"/>
                </a:lnTo>
                <a:lnTo>
                  <a:pt x="282919" y="102221"/>
                </a:lnTo>
                <a:lnTo>
                  <a:pt x="280764" y="96443"/>
                </a:lnTo>
                <a:lnTo>
                  <a:pt x="280319" y="90607"/>
                </a:lnTo>
                <a:lnTo>
                  <a:pt x="281015" y="84731"/>
                </a:lnTo>
                <a:lnTo>
                  <a:pt x="282471" y="78830"/>
                </a:lnTo>
                <a:lnTo>
                  <a:pt x="284433" y="72912"/>
                </a:lnTo>
                <a:lnTo>
                  <a:pt x="286734" y="66982"/>
                </a:lnTo>
                <a:lnTo>
                  <a:pt x="289260" y="61044"/>
                </a:lnTo>
                <a:lnTo>
                  <a:pt x="294713" y="49155"/>
                </a:lnTo>
                <a:lnTo>
                  <a:pt x="297556" y="43206"/>
                </a:lnTo>
                <a:lnTo>
                  <a:pt x="303361" y="33951"/>
                </a:lnTo>
                <a:lnTo>
                  <a:pt x="310240" y="25538"/>
                </a:lnTo>
                <a:lnTo>
                  <a:pt x="314853" y="20516"/>
                </a:lnTo>
                <a:lnTo>
                  <a:pt x="319912" y="15184"/>
                </a:lnTo>
                <a:lnTo>
                  <a:pt x="325270" y="11629"/>
                </a:lnTo>
                <a:lnTo>
                  <a:pt x="336514" y="7680"/>
                </a:lnTo>
                <a:lnTo>
                  <a:pt x="348126" y="3279"/>
                </a:lnTo>
                <a:lnTo>
                  <a:pt x="354001" y="716"/>
                </a:lnTo>
                <a:lnTo>
                  <a:pt x="359901" y="0"/>
                </a:lnTo>
                <a:lnTo>
                  <a:pt x="371749" y="1850"/>
                </a:lnTo>
                <a:lnTo>
                  <a:pt x="383630" y="3333"/>
                </a:lnTo>
                <a:lnTo>
                  <a:pt x="395525" y="4985"/>
                </a:lnTo>
                <a:lnTo>
                  <a:pt x="407426" y="9026"/>
                </a:lnTo>
                <a:lnTo>
                  <a:pt x="411393" y="11493"/>
                </a:lnTo>
                <a:lnTo>
                  <a:pt x="414038" y="14129"/>
                </a:lnTo>
                <a:lnTo>
                  <a:pt x="417969" y="20697"/>
                </a:lnTo>
                <a:lnTo>
                  <a:pt x="423023" y="30231"/>
                </a:lnTo>
                <a:lnTo>
                  <a:pt x="425931" y="38437"/>
                </a:lnTo>
                <a:lnTo>
                  <a:pt x="426707" y="42014"/>
                </a:lnTo>
                <a:lnTo>
                  <a:pt x="426232" y="46383"/>
                </a:lnTo>
                <a:lnTo>
                  <a:pt x="423058" y="56530"/>
                </a:lnTo>
                <a:lnTo>
                  <a:pt x="419830" y="62013"/>
                </a:lnTo>
                <a:lnTo>
                  <a:pt x="415694" y="67654"/>
                </a:lnTo>
                <a:lnTo>
                  <a:pt x="410952" y="73398"/>
                </a:lnTo>
                <a:lnTo>
                  <a:pt x="403038" y="82427"/>
                </a:lnTo>
                <a:lnTo>
                  <a:pt x="395221" y="89747"/>
                </a:lnTo>
                <a:lnTo>
                  <a:pt x="385132" y="96308"/>
                </a:lnTo>
                <a:lnTo>
                  <a:pt x="374033" y="105176"/>
                </a:lnTo>
                <a:lnTo>
                  <a:pt x="368296" y="110320"/>
                </a:lnTo>
                <a:lnTo>
                  <a:pt x="362486" y="113748"/>
                </a:lnTo>
                <a:lnTo>
                  <a:pt x="350739" y="117558"/>
                </a:lnTo>
                <a:lnTo>
                  <a:pt x="338904" y="119251"/>
                </a:lnTo>
                <a:lnTo>
                  <a:pt x="327029" y="120004"/>
                </a:lnTo>
                <a:lnTo>
                  <a:pt x="315137" y="120338"/>
                </a:lnTo>
                <a:lnTo>
                  <a:pt x="294312" y="120606"/>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1" name="SMARTPenAnnotation42"/>
          <p:cNvSpPr/>
          <p:nvPr/>
        </p:nvSpPr>
        <p:spPr>
          <a:xfrm>
            <a:off x="2415975" y="1227324"/>
            <a:ext cx="227213" cy="236609"/>
          </a:xfrm>
          <a:custGeom>
            <a:avLst/>
            <a:gdLst/>
            <a:ahLst/>
            <a:cxnLst/>
            <a:rect l="0" t="0" r="0" b="0"/>
            <a:pathLst>
              <a:path w="227213" h="236609">
                <a:moveTo>
                  <a:pt x="66478" y="4972"/>
                </a:moveTo>
                <a:lnTo>
                  <a:pt x="66478" y="10117"/>
                </a:lnTo>
                <a:lnTo>
                  <a:pt x="66478" y="0"/>
                </a:lnTo>
                <a:lnTo>
                  <a:pt x="66478" y="2101"/>
                </a:lnTo>
                <a:lnTo>
                  <a:pt x="65485" y="4050"/>
                </a:lnTo>
                <a:lnTo>
                  <a:pt x="61737" y="8862"/>
                </a:lnTo>
                <a:lnTo>
                  <a:pt x="60341" y="13519"/>
                </a:lnTo>
                <a:lnTo>
                  <a:pt x="59410" y="19600"/>
                </a:lnTo>
                <a:lnTo>
                  <a:pt x="58789" y="26630"/>
                </a:lnTo>
                <a:lnTo>
                  <a:pt x="58376" y="34294"/>
                </a:lnTo>
                <a:lnTo>
                  <a:pt x="57916" y="50746"/>
                </a:lnTo>
                <a:lnTo>
                  <a:pt x="56801" y="59301"/>
                </a:lnTo>
                <a:lnTo>
                  <a:pt x="55066" y="67980"/>
                </a:lnTo>
                <a:lnTo>
                  <a:pt x="52917" y="76743"/>
                </a:lnTo>
                <a:lnTo>
                  <a:pt x="51484" y="86554"/>
                </a:lnTo>
                <a:lnTo>
                  <a:pt x="50529" y="97063"/>
                </a:lnTo>
                <a:lnTo>
                  <a:pt x="49892" y="108038"/>
                </a:lnTo>
                <a:lnTo>
                  <a:pt x="49184" y="128170"/>
                </a:lnTo>
                <a:lnTo>
                  <a:pt x="48730" y="160607"/>
                </a:lnTo>
                <a:lnTo>
                  <a:pt x="48628" y="198263"/>
                </a:lnTo>
                <a:lnTo>
                  <a:pt x="49617" y="203286"/>
                </a:lnTo>
                <a:lnTo>
                  <a:pt x="51268" y="207626"/>
                </a:lnTo>
                <a:lnTo>
                  <a:pt x="53362" y="211513"/>
                </a:lnTo>
                <a:lnTo>
                  <a:pt x="55688" y="218476"/>
                </a:lnTo>
                <a:lnTo>
                  <a:pt x="56721" y="224879"/>
                </a:lnTo>
                <a:lnTo>
                  <a:pt x="57180" y="231031"/>
                </a:lnTo>
                <a:lnTo>
                  <a:pt x="58295" y="233069"/>
                </a:lnTo>
                <a:lnTo>
                  <a:pt x="60031" y="234427"/>
                </a:lnTo>
                <a:lnTo>
                  <a:pt x="62180" y="235333"/>
                </a:lnTo>
                <a:lnTo>
                  <a:pt x="62620" y="235937"/>
                </a:lnTo>
                <a:lnTo>
                  <a:pt x="61922" y="236339"/>
                </a:lnTo>
                <a:lnTo>
                  <a:pt x="60463" y="236608"/>
                </a:lnTo>
                <a:lnTo>
                  <a:pt x="59492" y="235794"/>
                </a:lnTo>
                <a:lnTo>
                  <a:pt x="58844" y="234260"/>
                </a:lnTo>
                <a:lnTo>
                  <a:pt x="58412" y="232245"/>
                </a:lnTo>
                <a:lnTo>
                  <a:pt x="57132" y="228917"/>
                </a:lnTo>
                <a:lnTo>
                  <a:pt x="55286" y="224714"/>
                </a:lnTo>
                <a:lnTo>
                  <a:pt x="50590" y="214753"/>
                </a:lnTo>
                <a:lnTo>
                  <a:pt x="36580" y="186338"/>
                </a:lnTo>
                <a:lnTo>
                  <a:pt x="33647" y="181445"/>
                </a:lnTo>
                <a:lnTo>
                  <a:pt x="30700" y="177191"/>
                </a:lnTo>
                <a:lnTo>
                  <a:pt x="27743" y="173363"/>
                </a:lnTo>
                <a:lnTo>
                  <a:pt x="24780" y="168827"/>
                </a:lnTo>
                <a:lnTo>
                  <a:pt x="21812" y="163818"/>
                </a:lnTo>
                <a:lnTo>
                  <a:pt x="18841" y="158494"/>
                </a:lnTo>
                <a:lnTo>
                  <a:pt x="15868" y="154945"/>
                </a:lnTo>
                <a:lnTo>
                  <a:pt x="12894" y="152579"/>
                </a:lnTo>
                <a:lnTo>
                  <a:pt x="9920" y="151002"/>
                </a:lnTo>
                <a:lnTo>
                  <a:pt x="6944" y="150943"/>
                </a:lnTo>
                <a:lnTo>
                  <a:pt x="3968" y="151895"/>
                </a:lnTo>
                <a:lnTo>
                  <a:pt x="992" y="153523"/>
                </a:lnTo>
                <a:lnTo>
                  <a:pt x="0" y="154607"/>
                </a:lnTo>
                <a:lnTo>
                  <a:pt x="331" y="155331"/>
                </a:lnTo>
                <a:lnTo>
                  <a:pt x="3251" y="156491"/>
                </a:lnTo>
                <a:lnTo>
                  <a:pt x="3491" y="155594"/>
                </a:lnTo>
                <a:lnTo>
                  <a:pt x="3757" y="151952"/>
                </a:lnTo>
                <a:lnTo>
                  <a:pt x="5812" y="149592"/>
                </a:lnTo>
                <a:lnTo>
                  <a:pt x="9167" y="147026"/>
                </a:lnTo>
                <a:lnTo>
                  <a:pt x="13388" y="144323"/>
                </a:lnTo>
                <a:lnTo>
                  <a:pt x="17194" y="141529"/>
                </a:lnTo>
                <a:lnTo>
                  <a:pt x="24068" y="135779"/>
                </a:lnTo>
                <a:lnTo>
                  <a:pt x="28283" y="132856"/>
                </a:lnTo>
                <a:lnTo>
                  <a:pt x="33077" y="129916"/>
                </a:lnTo>
                <a:lnTo>
                  <a:pt x="38258" y="126963"/>
                </a:lnTo>
                <a:lnTo>
                  <a:pt x="49305" y="121037"/>
                </a:lnTo>
                <a:lnTo>
                  <a:pt x="55029" y="118068"/>
                </a:lnTo>
                <a:lnTo>
                  <a:pt x="60830" y="116088"/>
                </a:lnTo>
                <a:lnTo>
                  <a:pt x="66681" y="114768"/>
                </a:lnTo>
                <a:lnTo>
                  <a:pt x="72566" y="113888"/>
                </a:lnTo>
                <a:lnTo>
                  <a:pt x="78474" y="112310"/>
                </a:lnTo>
                <a:lnTo>
                  <a:pt x="84397" y="110265"/>
                </a:lnTo>
                <a:lnTo>
                  <a:pt x="90330" y="107910"/>
                </a:lnTo>
                <a:lnTo>
                  <a:pt x="96270" y="106339"/>
                </a:lnTo>
                <a:lnTo>
                  <a:pt x="102214" y="105293"/>
                </a:lnTo>
                <a:lnTo>
                  <a:pt x="108161" y="104595"/>
                </a:lnTo>
                <a:lnTo>
                  <a:pt x="113118" y="103137"/>
                </a:lnTo>
                <a:lnTo>
                  <a:pt x="117415" y="101173"/>
                </a:lnTo>
                <a:lnTo>
                  <a:pt x="121272" y="98872"/>
                </a:lnTo>
                <a:lnTo>
                  <a:pt x="128203" y="96315"/>
                </a:lnTo>
                <a:lnTo>
                  <a:pt x="134591" y="95178"/>
                </a:lnTo>
                <a:lnTo>
                  <a:pt x="140737" y="94673"/>
                </a:lnTo>
                <a:lnTo>
                  <a:pt x="146776" y="94449"/>
                </a:lnTo>
                <a:lnTo>
                  <a:pt x="153997" y="94305"/>
                </a:lnTo>
                <a:lnTo>
                  <a:pt x="154590" y="95285"/>
                </a:lnTo>
                <a:lnTo>
                  <a:pt x="155248" y="99020"/>
                </a:lnTo>
                <a:lnTo>
                  <a:pt x="155424" y="102397"/>
                </a:lnTo>
                <a:lnTo>
                  <a:pt x="155619" y="111442"/>
                </a:lnTo>
                <a:lnTo>
                  <a:pt x="155761" y="137383"/>
                </a:lnTo>
                <a:lnTo>
                  <a:pt x="154773" y="142856"/>
                </a:lnTo>
                <a:lnTo>
                  <a:pt x="153123" y="148488"/>
                </a:lnTo>
                <a:lnTo>
                  <a:pt x="151030" y="154228"/>
                </a:lnTo>
                <a:lnTo>
                  <a:pt x="149635" y="159046"/>
                </a:lnTo>
                <a:lnTo>
                  <a:pt x="148705" y="163251"/>
                </a:lnTo>
                <a:lnTo>
                  <a:pt x="147672" y="170568"/>
                </a:lnTo>
                <a:lnTo>
                  <a:pt x="147212" y="177128"/>
                </a:lnTo>
                <a:lnTo>
                  <a:pt x="147008" y="183351"/>
                </a:lnTo>
                <a:lnTo>
                  <a:pt x="146866" y="192284"/>
                </a:lnTo>
                <a:lnTo>
                  <a:pt x="146846" y="221128"/>
                </a:lnTo>
                <a:lnTo>
                  <a:pt x="147838" y="223490"/>
                </a:lnTo>
                <a:lnTo>
                  <a:pt x="149491" y="225065"/>
                </a:lnTo>
                <a:lnTo>
                  <a:pt x="154533" y="227592"/>
                </a:lnTo>
                <a:lnTo>
                  <a:pt x="155223" y="222646"/>
                </a:lnTo>
                <a:lnTo>
                  <a:pt x="155407" y="218549"/>
                </a:lnTo>
                <a:lnTo>
                  <a:pt x="155611" y="206060"/>
                </a:lnTo>
                <a:lnTo>
                  <a:pt x="155666" y="198562"/>
                </a:lnTo>
                <a:lnTo>
                  <a:pt x="156694" y="191579"/>
                </a:lnTo>
                <a:lnTo>
                  <a:pt x="158372" y="184939"/>
                </a:lnTo>
                <a:lnTo>
                  <a:pt x="160483" y="178528"/>
                </a:lnTo>
                <a:lnTo>
                  <a:pt x="162882" y="172270"/>
                </a:lnTo>
                <a:lnTo>
                  <a:pt x="165474" y="166114"/>
                </a:lnTo>
                <a:lnTo>
                  <a:pt x="168194" y="160025"/>
                </a:lnTo>
                <a:lnTo>
                  <a:pt x="171000" y="154974"/>
                </a:lnTo>
                <a:lnTo>
                  <a:pt x="173862" y="150614"/>
                </a:lnTo>
                <a:lnTo>
                  <a:pt x="176762" y="146715"/>
                </a:lnTo>
                <a:lnTo>
                  <a:pt x="182631" y="139737"/>
                </a:lnTo>
                <a:lnTo>
                  <a:pt x="188547" y="133329"/>
                </a:lnTo>
                <a:lnTo>
                  <a:pt x="197455" y="124143"/>
                </a:lnTo>
                <a:lnTo>
                  <a:pt x="203404" y="118130"/>
                </a:lnTo>
                <a:lnTo>
                  <a:pt x="206379" y="116129"/>
                </a:lnTo>
                <a:lnTo>
                  <a:pt x="212330" y="113907"/>
                </a:lnTo>
                <a:lnTo>
                  <a:pt x="218283" y="112919"/>
                </a:lnTo>
                <a:lnTo>
                  <a:pt x="227212" y="112129"/>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2" name="SMARTPenAnnotation43"/>
          <p:cNvSpPr/>
          <p:nvPr/>
        </p:nvSpPr>
        <p:spPr>
          <a:xfrm>
            <a:off x="2553890" y="1339744"/>
            <a:ext cx="214304" cy="311680"/>
          </a:xfrm>
          <a:custGeom>
            <a:avLst/>
            <a:gdLst/>
            <a:ahLst/>
            <a:cxnLst/>
            <a:rect l="0" t="0" r="0" b="0"/>
            <a:pathLst>
              <a:path w="214304" h="311680">
                <a:moveTo>
                  <a:pt x="142875" y="8638"/>
                </a:moveTo>
                <a:lnTo>
                  <a:pt x="142875" y="3494"/>
                </a:lnTo>
                <a:lnTo>
                  <a:pt x="142875" y="5690"/>
                </a:lnTo>
                <a:lnTo>
                  <a:pt x="142875" y="0"/>
                </a:lnTo>
                <a:lnTo>
                  <a:pt x="136738" y="5903"/>
                </a:lnTo>
                <a:lnTo>
                  <a:pt x="135187" y="7423"/>
                </a:lnTo>
                <a:lnTo>
                  <a:pt x="134497" y="10744"/>
                </a:lnTo>
                <a:lnTo>
                  <a:pt x="134191" y="16519"/>
                </a:lnTo>
                <a:lnTo>
                  <a:pt x="133994" y="33750"/>
                </a:lnTo>
                <a:lnTo>
                  <a:pt x="133948" y="51425"/>
                </a:lnTo>
                <a:lnTo>
                  <a:pt x="136593" y="55105"/>
                </a:lnTo>
                <a:lnTo>
                  <a:pt x="141634" y="60812"/>
                </a:lnTo>
                <a:lnTo>
                  <a:pt x="143040" y="61280"/>
                </a:lnTo>
                <a:lnTo>
                  <a:pt x="147248" y="61800"/>
                </a:lnTo>
                <a:lnTo>
                  <a:pt x="152425" y="62031"/>
                </a:lnTo>
                <a:lnTo>
                  <a:pt x="160918" y="62162"/>
                </a:lnTo>
                <a:lnTo>
                  <a:pt x="163834" y="62180"/>
                </a:lnTo>
                <a:lnTo>
                  <a:pt x="166769" y="61200"/>
                </a:lnTo>
                <a:lnTo>
                  <a:pt x="172677" y="57465"/>
                </a:lnTo>
                <a:lnTo>
                  <a:pt x="178610" y="52498"/>
                </a:lnTo>
                <a:lnTo>
                  <a:pt x="184554" y="46983"/>
                </a:lnTo>
                <a:lnTo>
                  <a:pt x="190503" y="41225"/>
                </a:lnTo>
                <a:lnTo>
                  <a:pt x="192487" y="38300"/>
                </a:lnTo>
                <a:lnTo>
                  <a:pt x="194690" y="32405"/>
                </a:lnTo>
                <a:lnTo>
                  <a:pt x="196270" y="30436"/>
                </a:lnTo>
                <a:lnTo>
                  <a:pt x="198316" y="29123"/>
                </a:lnTo>
                <a:lnTo>
                  <a:pt x="205260" y="26543"/>
                </a:lnTo>
                <a:lnTo>
                  <a:pt x="205359" y="19378"/>
                </a:lnTo>
                <a:lnTo>
                  <a:pt x="205382" y="9116"/>
                </a:lnTo>
                <a:lnTo>
                  <a:pt x="205383" y="25849"/>
                </a:lnTo>
                <a:lnTo>
                  <a:pt x="206375" y="31027"/>
                </a:lnTo>
                <a:lnTo>
                  <a:pt x="208029" y="36462"/>
                </a:lnTo>
                <a:lnTo>
                  <a:pt x="210123" y="42070"/>
                </a:lnTo>
                <a:lnTo>
                  <a:pt x="211520" y="48786"/>
                </a:lnTo>
                <a:lnTo>
                  <a:pt x="212451" y="56239"/>
                </a:lnTo>
                <a:lnTo>
                  <a:pt x="213071" y="64185"/>
                </a:lnTo>
                <a:lnTo>
                  <a:pt x="213485" y="73450"/>
                </a:lnTo>
                <a:lnTo>
                  <a:pt x="213945" y="94329"/>
                </a:lnTo>
                <a:lnTo>
                  <a:pt x="214303" y="185897"/>
                </a:lnTo>
                <a:lnTo>
                  <a:pt x="213314" y="194280"/>
                </a:lnTo>
                <a:lnTo>
                  <a:pt x="211663" y="201852"/>
                </a:lnTo>
                <a:lnTo>
                  <a:pt x="209569" y="208885"/>
                </a:lnTo>
                <a:lnTo>
                  <a:pt x="207182" y="215558"/>
                </a:lnTo>
                <a:lnTo>
                  <a:pt x="204598" y="221991"/>
                </a:lnTo>
                <a:lnTo>
                  <a:pt x="201883" y="228264"/>
                </a:lnTo>
                <a:lnTo>
                  <a:pt x="198089" y="234431"/>
                </a:lnTo>
                <a:lnTo>
                  <a:pt x="193575" y="240526"/>
                </a:lnTo>
                <a:lnTo>
                  <a:pt x="188581" y="246574"/>
                </a:lnTo>
                <a:lnTo>
                  <a:pt x="184260" y="252590"/>
                </a:lnTo>
                <a:lnTo>
                  <a:pt x="180387" y="258585"/>
                </a:lnTo>
                <a:lnTo>
                  <a:pt x="176813" y="264566"/>
                </a:lnTo>
                <a:lnTo>
                  <a:pt x="172445" y="270538"/>
                </a:lnTo>
                <a:lnTo>
                  <a:pt x="167550" y="276504"/>
                </a:lnTo>
                <a:lnTo>
                  <a:pt x="162301" y="282465"/>
                </a:lnTo>
                <a:lnTo>
                  <a:pt x="156818" y="287432"/>
                </a:lnTo>
                <a:lnTo>
                  <a:pt x="151178" y="291735"/>
                </a:lnTo>
                <a:lnTo>
                  <a:pt x="145434" y="295596"/>
                </a:lnTo>
                <a:lnTo>
                  <a:pt x="139620" y="299162"/>
                </a:lnTo>
                <a:lnTo>
                  <a:pt x="133760" y="302532"/>
                </a:lnTo>
                <a:lnTo>
                  <a:pt x="127869" y="305771"/>
                </a:lnTo>
                <a:lnTo>
                  <a:pt x="120965" y="307930"/>
                </a:lnTo>
                <a:lnTo>
                  <a:pt x="113385" y="309369"/>
                </a:lnTo>
                <a:lnTo>
                  <a:pt x="105356" y="310328"/>
                </a:lnTo>
                <a:lnTo>
                  <a:pt x="98019" y="310968"/>
                </a:lnTo>
                <a:lnTo>
                  <a:pt x="91143" y="311395"/>
                </a:lnTo>
                <a:lnTo>
                  <a:pt x="84574" y="311679"/>
                </a:lnTo>
                <a:lnTo>
                  <a:pt x="78211" y="310876"/>
                </a:lnTo>
                <a:lnTo>
                  <a:pt x="71984" y="309349"/>
                </a:lnTo>
                <a:lnTo>
                  <a:pt x="42993" y="299769"/>
                </a:lnTo>
                <a:lnTo>
                  <a:pt x="36599" y="296983"/>
                </a:lnTo>
                <a:lnTo>
                  <a:pt x="31345" y="294134"/>
                </a:lnTo>
                <a:lnTo>
                  <a:pt x="26850" y="291242"/>
                </a:lnTo>
                <a:lnTo>
                  <a:pt x="22861" y="287330"/>
                </a:lnTo>
                <a:lnTo>
                  <a:pt x="19209" y="282737"/>
                </a:lnTo>
                <a:lnTo>
                  <a:pt x="15783" y="277691"/>
                </a:lnTo>
                <a:lnTo>
                  <a:pt x="9330" y="269439"/>
                </a:lnTo>
                <a:lnTo>
                  <a:pt x="6220" y="265849"/>
                </a:lnTo>
                <a:lnTo>
                  <a:pt x="4147" y="262464"/>
                </a:lnTo>
                <a:lnTo>
                  <a:pt x="2764" y="259215"/>
                </a:lnTo>
                <a:lnTo>
                  <a:pt x="0" y="249740"/>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3" name="SMARTPenAnnotation44"/>
          <p:cNvSpPr/>
          <p:nvPr/>
        </p:nvSpPr>
        <p:spPr>
          <a:xfrm>
            <a:off x="2786062" y="1366351"/>
            <a:ext cx="8931" cy="53470"/>
          </a:xfrm>
          <a:custGeom>
            <a:avLst/>
            <a:gdLst/>
            <a:ahLst/>
            <a:cxnLst/>
            <a:rect l="0" t="0" r="0" b="0"/>
            <a:pathLst>
              <a:path w="8931" h="53470">
                <a:moveTo>
                  <a:pt x="8930" y="8820"/>
                </a:moveTo>
                <a:lnTo>
                  <a:pt x="8930" y="0"/>
                </a:lnTo>
                <a:lnTo>
                  <a:pt x="8930" y="4663"/>
                </a:lnTo>
                <a:lnTo>
                  <a:pt x="7938" y="7041"/>
                </a:lnTo>
                <a:lnTo>
                  <a:pt x="6284" y="9619"/>
                </a:lnTo>
                <a:lnTo>
                  <a:pt x="4189" y="12329"/>
                </a:lnTo>
                <a:lnTo>
                  <a:pt x="2793" y="15128"/>
                </a:lnTo>
                <a:lnTo>
                  <a:pt x="1862" y="17987"/>
                </a:lnTo>
                <a:lnTo>
                  <a:pt x="368" y="24963"/>
                </a:lnTo>
                <a:lnTo>
                  <a:pt x="245" y="27519"/>
                </a:lnTo>
                <a:lnTo>
                  <a:pt x="73" y="39606"/>
                </a:lnTo>
                <a:lnTo>
                  <a:pt x="0" y="53469"/>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4" name="SMARTPenAnnotation45"/>
          <p:cNvSpPr/>
          <p:nvPr/>
        </p:nvSpPr>
        <p:spPr>
          <a:xfrm>
            <a:off x="2812851" y="1312664"/>
            <a:ext cx="1" cy="26790"/>
          </a:xfrm>
          <a:custGeom>
            <a:avLst/>
            <a:gdLst/>
            <a:ahLst/>
            <a:cxnLst/>
            <a:rect l="0" t="0" r="0" b="0"/>
            <a:pathLst>
              <a:path w="1" h="26790">
                <a:moveTo>
                  <a:pt x="0" y="26789"/>
                </a:moveTo>
                <a:lnTo>
                  <a:pt x="0" y="0"/>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5" name="SMARTPenAnnotation46"/>
          <p:cNvSpPr/>
          <p:nvPr/>
        </p:nvSpPr>
        <p:spPr>
          <a:xfrm>
            <a:off x="2911078" y="1330523"/>
            <a:ext cx="133946" cy="89298"/>
          </a:xfrm>
          <a:custGeom>
            <a:avLst/>
            <a:gdLst/>
            <a:ahLst/>
            <a:cxnLst/>
            <a:rect l="0" t="0" r="0" b="0"/>
            <a:pathLst>
              <a:path w="133946" h="89298">
                <a:moveTo>
                  <a:pt x="17859" y="0"/>
                </a:moveTo>
                <a:lnTo>
                  <a:pt x="17859" y="20991"/>
                </a:lnTo>
                <a:lnTo>
                  <a:pt x="16867" y="23916"/>
                </a:lnTo>
                <a:lnTo>
                  <a:pt x="15213" y="26858"/>
                </a:lnTo>
                <a:lnTo>
                  <a:pt x="13119" y="29811"/>
                </a:lnTo>
                <a:lnTo>
                  <a:pt x="11722" y="32773"/>
                </a:lnTo>
                <a:lnTo>
                  <a:pt x="10791" y="35739"/>
                </a:lnTo>
                <a:lnTo>
                  <a:pt x="10171" y="38709"/>
                </a:lnTo>
                <a:lnTo>
                  <a:pt x="9757" y="41681"/>
                </a:lnTo>
                <a:lnTo>
                  <a:pt x="9481" y="44654"/>
                </a:lnTo>
                <a:lnTo>
                  <a:pt x="9297" y="47629"/>
                </a:lnTo>
                <a:lnTo>
                  <a:pt x="8182" y="50604"/>
                </a:lnTo>
                <a:lnTo>
                  <a:pt x="6447" y="53580"/>
                </a:lnTo>
                <a:lnTo>
                  <a:pt x="4298" y="56556"/>
                </a:lnTo>
                <a:lnTo>
                  <a:pt x="2865" y="59532"/>
                </a:lnTo>
                <a:lnTo>
                  <a:pt x="1910" y="62508"/>
                </a:lnTo>
                <a:lnTo>
                  <a:pt x="1273" y="65485"/>
                </a:lnTo>
                <a:lnTo>
                  <a:pt x="849" y="68461"/>
                </a:lnTo>
                <a:lnTo>
                  <a:pt x="566" y="71438"/>
                </a:lnTo>
                <a:lnTo>
                  <a:pt x="112" y="78603"/>
                </a:lnTo>
                <a:lnTo>
                  <a:pt x="49" y="82229"/>
                </a:lnTo>
                <a:lnTo>
                  <a:pt x="10" y="87901"/>
                </a:lnTo>
                <a:lnTo>
                  <a:pt x="0" y="81486"/>
                </a:lnTo>
                <a:lnTo>
                  <a:pt x="992" y="80121"/>
                </a:lnTo>
                <a:lnTo>
                  <a:pt x="2646" y="78219"/>
                </a:lnTo>
                <a:lnTo>
                  <a:pt x="4740" y="75958"/>
                </a:lnTo>
                <a:lnTo>
                  <a:pt x="12429" y="68036"/>
                </a:lnTo>
                <a:lnTo>
                  <a:pt x="15231" y="64209"/>
                </a:lnTo>
                <a:lnTo>
                  <a:pt x="18092" y="59673"/>
                </a:lnTo>
                <a:lnTo>
                  <a:pt x="20990" y="54665"/>
                </a:lnTo>
                <a:lnTo>
                  <a:pt x="24908" y="50334"/>
                </a:lnTo>
                <a:lnTo>
                  <a:pt x="29503" y="46454"/>
                </a:lnTo>
                <a:lnTo>
                  <a:pt x="34552" y="42876"/>
                </a:lnTo>
                <a:lnTo>
                  <a:pt x="39901" y="38506"/>
                </a:lnTo>
                <a:lnTo>
                  <a:pt x="45452" y="33608"/>
                </a:lnTo>
                <a:lnTo>
                  <a:pt x="55920" y="23867"/>
                </a:lnTo>
                <a:lnTo>
                  <a:pt x="63879" y="16230"/>
                </a:lnTo>
                <a:lnTo>
                  <a:pt x="68383" y="13796"/>
                </a:lnTo>
                <a:lnTo>
                  <a:pt x="73370" y="12174"/>
                </a:lnTo>
                <a:lnTo>
                  <a:pt x="78679" y="11093"/>
                </a:lnTo>
                <a:lnTo>
                  <a:pt x="83210" y="9379"/>
                </a:lnTo>
                <a:lnTo>
                  <a:pt x="87223" y="7245"/>
                </a:lnTo>
                <a:lnTo>
                  <a:pt x="90891" y="4830"/>
                </a:lnTo>
                <a:lnTo>
                  <a:pt x="94328" y="4212"/>
                </a:lnTo>
                <a:lnTo>
                  <a:pt x="97612" y="4792"/>
                </a:lnTo>
                <a:lnTo>
                  <a:pt x="100793" y="6172"/>
                </a:lnTo>
                <a:lnTo>
                  <a:pt x="103906" y="7091"/>
                </a:lnTo>
                <a:lnTo>
                  <a:pt x="106974" y="7704"/>
                </a:lnTo>
                <a:lnTo>
                  <a:pt x="114286" y="8687"/>
                </a:lnTo>
                <a:lnTo>
                  <a:pt x="114886" y="10753"/>
                </a:lnTo>
                <a:lnTo>
                  <a:pt x="115286" y="14114"/>
                </a:lnTo>
                <a:lnTo>
                  <a:pt x="115552" y="18339"/>
                </a:lnTo>
                <a:lnTo>
                  <a:pt x="115849" y="25679"/>
                </a:lnTo>
                <a:lnTo>
                  <a:pt x="115928" y="29026"/>
                </a:lnTo>
                <a:lnTo>
                  <a:pt x="116973" y="33241"/>
                </a:lnTo>
                <a:lnTo>
                  <a:pt x="118661" y="38036"/>
                </a:lnTo>
                <a:lnTo>
                  <a:pt x="120779" y="43216"/>
                </a:lnTo>
                <a:lnTo>
                  <a:pt x="122191" y="47663"/>
                </a:lnTo>
                <a:lnTo>
                  <a:pt x="123133" y="51619"/>
                </a:lnTo>
                <a:lnTo>
                  <a:pt x="123760" y="55248"/>
                </a:lnTo>
                <a:lnTo>
                  <a:pt x="124179" y="59653"/>
                </a:lnTo>
                <a:lnTo>
                  <a:pt x="124457" y="64573"/>
                </a:lnTo>
                <a:lnTo>
                  <a:pt x="124767" y="74340"/>
                </a:lnTo>
                <a:lnTo>
                  <a:pt x="124905" y="81988"/>
                </a:lnTo>
                <a:lnTo>
                  <a:pt x="125934" y="84424"/>
                </a:lnTo>
                <a:lnTo>
                  <a:pt x="127612" y="86048"/>
                </a:lnTo>
                <a:lnTo>
                  <a:pt x="133945" y="89297"/>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6" name="SMARTPenAnnotation47"/>
          <p:cNvSpPr/>
          <p:nvPr/>
        </p:nvSpPr>
        <p:spPr>
          <a:xfrm>
            <a:off x="2964656" y="1366751"/>
            <a:ext cx="250000" cy="354794"/>
          </a:xfrm>
          <a:custGeom>
            <a:avLst/>
            <a:gdLst/>
            <a:ahLst/>
            <a:cxnLst/>
            <a:rect l="0" t="0" r="0" b="0"/>
            <a:pathLst>
              <a:path w="250000" h="354794">
                <a:moveTo>
                  <a:pt x="241101" y="26280"/>
                </a:moveTo>
                <a:lnTo>
                  <a:pt x="241101" y="21539"/>
                </a:lnTo>
                <a:lnTo>
                  <a:pt x="240109" y="19151"/>
                </a:lnTo>
                <a:lnTo>
                  <a:pt x="234964" y="11049"/>
                </a:lnTo>
                <a:lnTo>
                  <a:pt x="233413" y="5289"/>
                </a:lnTo>
                <a:lnTo>
                  <a:pt x="232007" y="3356"/>
                </a:lnTo>
                <a:lnTo>
                  <a:pt x="230077" y="2068"/>
                </a:lnTo>
                <a:lnTo>
                  <a:pt x="225288" y="636"/>
                </a:lnTo>
                <a:lnTo>
                  <a:pt x="219852" y="0"/>
                </a:lnTo>
                <a:lnTo>
                  <a:pt x="217013" y="822"/>
                </a:lnTo>
                <a:lnTo>
                  <a:pt x="211213" y="4382"/>
                </a:lnTo>
                <a:lnTo>
                  <a:pt x="205328" y="9271"/>
                </a:lnTo>
                <a:lnTo>
                  <a:pt x="199405" y="14752"/>
                </a:lnTo>
                <a:lnTo>
                  <a:pt x="190492" y="23415"/>
                </a:lnTo>
                <a:lnTo>
                  <a:pt x="175616" y="38201"/>
                </a:lnTo>
                <a:lnTo>
                  <a:pt x="173632" y="41172"/>
                </a:lnTo>
                <a:lnTo>
                  <a:pt x="169848" y="50095"/>
                </a:lnTo>
                <a:lnTo>
                  <a:pt x="165446" y="56047"/>
                </a:lnTo>
                <a:lnTo>
                  <a:pt x="164868" y="59023"/>
                </a:lnTo>
                <a:lnTo>
                  <a:pt x="165474" y="61999"/>
                </a:lnTo>
                <a:lnTo>
                  <a:pt x="167802" y="67952"/>
                </a:lnTo>
                <a:lnTo>
                  <a:pt x="168836" y="73905"/>
                </a:lnTo>
                <a:lnTo>
                  <a:pt x="170104" y="75889"/>
                </a:lnTo>
                <a:lnTo>
                  <a:pt x="171942" y="77212"/>
                </a:lnTo>
                <a:lnTo>
                  <a:pt x="174159" y="78094"/>
                </a:lnTo>
                <a:lnTo>
                  <a:pt x="179268" y="81720"/>
                </a:lnTo>
                <a:lnTo>
                  <a:pt x="182020" y="84076"/>
                </a:lnTo>
                <a:lnTo>
                  <a:pt x="184847" y="85646"/>
                </a:lnTo>
                <a:lnTo>
                  <a:pt x="190633" y="87392"/>
                </a:lnTo>
                <a:lnTo>
                  <a:pt x="193565" y="86865"/>
                </a:lnTo>
                <a:lnTo>
                  <a:pt x="199469" y="83634"/>
                </a:lnTo>
                <a:lnTo>
                  <a:pt x="205400" y="81536"/>
                </a:lnTo>
                <a:lnTo>
                  <a:pt x="208371" y="80977"/>
                </a:lnTo>
                <a:lnTo>
                  <a:pt x="214317" y="77709"/>
                </a:lnTo>
                <a:lnTo>
                  <a:pt x="217292" y="75449"/>
                </a:lnTo>
                <a:lnTo>
                  <a:pt x="219276" y="72950"/>
                </a:lnTo>
                <a:lnTo>
                  <a:pt x="220598" y="70292"/>
                </a:lnTo>
                <a:lnTo>
                  <a:pt x="221479" y="67527"/>
                </a:lnTo>
                <a:lnTo>
                  <a:pt x="223059" y="65684"/>
                </a:lnTo>
                <a:lnTo>
                  <a:pt x="225104" y="64456"/>
                </a:lnTo>
                <a:lnTo>
                  <a:pt x="227460" y="63637"/>
                </a:lnTo>
                <a:lnTo>
                  <a:pt x="232724" y="60081"/>
                </a:lnTo>
                <a:lnTo>
                  <a:pt x="235516" y="57744"/>
                </a:lnTo>
                <a:lnTo>
                  <a:pt x="237378" y="55193"/>
                </a:lnTo>
                <a:lnTo>
                  <a:pt x="241058" y="44284"/>
                </a:lnTo>
                <a:lnTo>
                  <a:pt x="241089" y="39442"/>
                </a:lnTo>
                <a:lnTo>
                  <a:pt x="242085" y="38031"/>
                </a:lnTo>
                <a:lnTo>
                  <a:pt x="243741" y="37090"/>
                </a:lnTo>
                <a:lnTo>
                  <a:pt x="249663" y="35320"/>
                </a:lnTo>
                <a:lnTo>
                  <a:pt x="249922" y="44723"/>
                </a:lnTo>
                <a:lnTo>
                  <a:pt x="249999" y="55336"/>
                </a:lnTo>
                <a:lnTo>
                  <a:pt x="249017" y="60534"/>
                </a:lnTo>
                <a:lnTo>
                  <a:pt x="247371" y="66975"/>
                </a:lnTo>
                <a:lnTo>
                  <a:pt x="245281" y="74246"/>
                </a:lnTo>
                <a:lnTo>
                  <a:pt x="243888" y="82070"/>
                </a:lnTo>
                <a:lnTo>
                  <a:pt x="242959" y="90262"/>
                </a:lnTo>
                <a:lnTo>
                  <a:pt x="242340" y="98700"/>
                </a:lnTo>
                <a:lnTo>
                  <a:pt x="241927" y="107302"/>
                </a:lnTo>
                <a:lnTo>
                  <a:pt x="241468" y="124798"/>
                </a:lnTo>
                <a:lnTo>
                  <a:pt x="240354" y="134622"/>
                </a:lnTo>
                <a:lnTo>
                  <a:pt x="238619" y="145141"/>
                </a:lnTo>
                <a:lnTo>
                  <a:pt x="236470" y="156122"/>
                </a:lnTo>
                <a:lnTo>
                  <a:pt x="235037" y="166419"/>
                </a:lnTo>
                <a:lnTo>
                  <a:pt x="234082" y="176261"/>
                </a:lnTo>
                <a:lnTo>
                  <a:pt x="233445" y="185798"/>
                </a:lnTo>
                <a:lnTo>
                  <a:pt x="232029" y="195133"/>
                </a:lnTo>
                <a:lnTo>
                  <a:pt x="230092" y="204333"/>
                </a:lnTo>
                <a:lnTo>
                  <a:pt x="227809" y="213443"/>
                </a:lnTo>
                <a:lnTo>
                  <a:pt x="225294" y="222493"/>
                </a:lnTo>
                <a:lnTo>
                  <a:pt x="219855" y="240486"/>
                </a:lnTo>
                <a:lnTo>
                  <a:pt x="211214" y="267350"/>
                </a:lnTo>
                <a:lnTo>
                  <a:pt x="208278" y="274306"/>
                </a:lnTo>
                <a:lnTo>
                  <a:pt x="202370" y="284680"/>
                </a:lnTo>
                <a:lnTo>
                  <a:pt x="198413" y="289828"/>
                </a:lnTo>
                <a:lnTo>
                  <a:pt x="193791" y="295244"/>
                </a:lnTo>
                <a:lnTo>
                  <a:pt x="184356" y="305562"/>
                </a:lnTo>
                <a:lnTo>
                  <a:pt x="176855" y="313455"/>
                </a:lnTo>
                <a:lnTo>
                  <a:pt x="162314" y="328217"/>
                </a:lnTo>
                <a:lnTo>
                  <a:pt x="156826" y="332743"/>
                </a:lnTo>
                <a:lnTo>
                  <a:pt x="151184" y="336753"/>
                </a:lnTo>
                <a:lnTo>
                  <a:pt x="145437" y="340418"/>
                </a:lnTo>
                <a:lnTo>
                  <a:pt x="139622" y="343854"/>
                </a:lnTo>
                <a:lnTo>
                  <a:pt x="133761" y="347136"/>
                </a:lnTo>
                <a:lnTo>
                  <a:pt x="127869" y="350317"/>
                </a:lnTo>
                <a:lnTo>
                  <a:pt x="120965" y="352437"/>
                </a:lnTo>
                <a:lnTo>
                  <a:pt x="113385" y="353851"/>
                </a:lnTo>
                <a:lnTo>
                  <a:pt x="105356" y="354793"/>
                </a:lnTo>
                <a:lnTo>
                  <a:pt x="98018" y="354429"/>
                </a:lnTo>
                <a:lnTo>
                  <a:pt x="91142" y="353195"/>
                </a:lnTo>
                <a:lnTo>
                  <a:pt x="84574" y="351379"/>
                </a:lnTo>
                <a:lnTo>
                  <a:pt x="77219" y="348185"/>
                </a:lnTo>
                <a:lnTo>
                  <a:pt x="69338" y="344071"/>
                </a:lnTo>
                <a:lnTo>
                  <a:pt x="61108" y="339343"/>
                </a:lnTo>
                <a:lnTo>
                  <a:pt x="46672" y="331445"/>
                </a:lnTo>
                <a:lnTo>
                  <a:pt x="40044" y="327950"/>
                </a:lnTo>
                <a:lnTo>
                  <a:pt x="33641" y="323635"/>
                </a:lnTo>
                <a:lnTo>
                  <a:pt x="27389" y="318775"/>
                </a:lnTo>
                <a:lnTo>
                  <a:pt x="21235" y="313550"/>
                </a:lnTo>
                <a:lnTo>
                  <a:pt x="16141" y="309074"/>
                </a:lnTo>
                <a:lnTo>
                  <a:pt x="7835" y="301456"/>
                </a:lnTo>
                <a:lnTo>
                  <a:pt x="5223" y="298035"/>
                </a:lnTo>
                <a:lnTo>
                  <a:pt x="3482" y="294763"/>
                </a:lnTo>
                <a:lnTo>
                  <a:pt x="0" y="285241"/>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7" name="SMARTPenAnnotation48"/>
          <p:cNvSpPr/>
          <p:nvPr/>
        </p:nvSpPr>
        <p:spPr>
          <a:xfrm>
            <a:off x="3268265" y="1276945"/>
            <a:ext cx="35709" cy="71438"/>
          </a:xfrm>
          <a:custGeom>
            <a:avLst/>
            <a:gdLst/>
            <a:ahLst/>
            <a:cxnLst/>
            <a:rect l="0" t="0" r="0" b="0"/>
            <a:pathLst>
              <a:path w="35709" h="71438">
                <a:moveTo>
                  <a:pt x="0" y="0"/>
                </a:moveTo>
                <a:lnTo>
                  <a:pt x="8927" y="0"/>
                </a:lnTo>
                <a:lnTo>
                  <a:pt x="16618" y="7688"/>
                </a:lnTo>
                <a:lnTo>
                  <a:pt x="17032" y="9094"/>
                </a:lnTo>
                <a:lnTo>
                  <a:pt x="17308" y="11024"/>
                </a:lnTo>
                <a:lnTo>
                  <a:pt x="17492" y="13302"/>
                </a:lnTo>
                <a:lnTo>
                  <a:pt x="18606" y="15813"/>
                </a:lnTo>
                <a:lnTo>
                  <a:pt x="20342" y="18480"/>
                </a:lnTo>
                <a:lnTo>
                  <a:pt x="22491" y="21249"/>
                </a:lnTo>
                <a:lnTo>
                  <a:pt x="23924" y="24088"/>
                </a:lnTo>
                <a:lnTo>
                  <a:pt x="24879" y="26973"/>
                </a:lnTo>
                <a:lnTo>
                  <a:pt x="25516" y="29888"/>
                </a:lnTo>
                <a:lnTo>
                  <a:pt x="26933" y="32824"/>
                </a:lnTo>
                <a:lnTo>
                  <a:pt x="28869" y="35773"/>
                </a:lnTo>
                <a:lnTo>
                  <a:pt x="31152" y="38731"/>
                </a:lnTo>
                <a:lnTo>
                  <a:pt x="32674" y="41696"/>
                </a:lnTo>
                <a:lnTo>
                  <a:pt x="33689" y="44664"/>
                </a:lnTo>
                <a:lnTo>
                  <a:pt x="35318" y="51817"/>
                </a:lnTo>
                <a:lnTo>
                  <a:pt x="35451" y="53396"/>
                </a:lnTo>
                <a:lnTo>
                  <a:pt x="35541" y="55441"/>
                </a:lnTo>
                <a:lnTo>
                  <a:pt x="35684" y="61112"/>
                </a:lnTo>
                <a:lnTo>
                  <a:pt x="35708" y="66834"/>
                </a:lnTo>
                <a:lnTo>
                  <a:pt x="34720" y="68369"/>
                </a:lnTo>
                <a:lnTo>
                  <a:pt x="33068" y="69392"/>
                </a:lnTo>
                <a:lnTo>
                  <a:pt x="26789" y="71437"/>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8" name="SMARTPenAnnotation49"/>
          <p:cNvSpPr/>
          <p:nvPr/>
        </p:nvSpPr>
        <p:spPr>
          <a:xfrm>
            <a:off x="5116710" y="4402335"/>
            <a:ext cx="98228" cy="258962"/>
          </a:xfrm>
          <a:custGeom>
            <a:avLst/>
            <a:gdLst/>
            <a:ahLst/>
            <a:cxnLst/>
            <a:rect l="0" t="0" r="0" b="0"/>
            <a:pathLst>
              <a:path w="98228" h="258962">
                <a:moveTo>
                  <a:pt x="98227" y="0"/>
                </a:moveTo>
                <a:lnTo>
                  <a:pt x="98227" y="4741"/>
                </a:lnTo>
                <a:lnTo>
                  <a:pt x="97235" y="6137"/>
                </a:lnTo>
                <a:lnTo>
                  <a:pt x="95581" y="7068"/>
                </a:lnTo>
                <a:lnTo>
                  <a:pt x="93487" y="7689"/>
                </a:lnTo>
                <a:lnTo>
                  <a:pt x="92090" y="9095"/>
                </a:lnTo>
                <a:lnTo>
                  <a:pt x="91159" y="11025"/>
                </a:lnTo>
                <a:lnTo>
                  <a:pt x="90125" y="15814"/>
                </a:lnTo>
                <a:lnTo>
                  <a:pt x="89665" y="21250"/>
                </a:lnTo>
                <a:lnTo>
                  <a:pt x="88550" y="25081"/>
                </a:lnTo>
                <a:lnTo>
                  <a:pt x="86815" y="29619"/>
                </a:lnTo>
                <a:lnTo>
                  <a:pt x="84666" y="34629"/>
                </a:lnTo>
                <a:lnTo>
                  <a:pt x="82241" y="38961"/>
                </a:lnTo>
                <a:lnTo>
                  <a:pt x="79632" y="42842"/>
                </a:lnTo>
                <a:lnTo>
                  <a:pt x="76901" y="46420"/>
                </a:lnTo>
                <a:lnTo>
                  <a:pt x="74088" y="50791"/>
                </a:lnTo>
                <a:lnTo>
                  <a:pt x="71220" y="55689"/>
                </a:lnTo>
                <a:lnTo>
                  <a:pt x="68316" y="60939"/>
                </a:lnTo>
                <a:lnTo>
                  <a:pt x="62444" y="72063"/>
                </a:lnTo>
                <a:lnTo>
                  <a:pt x="59489" y="77808"/>
                </a:lnTo>
                <a:lnTo>
                  <a:pt x="57519" y="83622"/>
                </a:lnTo>
                <a:lnTo>
                  <a:pt x="56206" y="89483"/>
                </a:lnTo>
                <a:lnTo>
                  <a:pt x="55330" y="95374"/>
                </a:lnTo>
                <a:lnTo>
                  <a:pt x="53754" y="102278"/>
                </a:lnTo>
                <a:lnTo>
                  <a:pt x="51711" y="109858"/>
                </a:lnTo>
                <a:lnTo>
                  <a:pt x="49357" y="117887"/>
                </a:lnTo>
                <a:lnTo>
                  <a:pt x="46795" y="125224"/>
                </a:lnTo>
                <a:lnTo>
                  <a:pt x="44096" y="132100"/>
                </a:lnTo>
                <a:lnTo>
                  <a:pt x="41303" y="138669"/>
                </a:lnTo>
                <a:lnTo>
                  <a:pt x="35555" y="151259"/>
                </a:lnTo>
                <a:lnTo>
                  <a:pt x="32633" y="157394"/>
                </a:lnTo>
                <a:lnTo>
                  <a:pt x="30685" y="163468"/>
                </a:lnTo>
                <a:lnTo>
                  <a:pt x="29387" y="169502"/>
                </a:lnTo>
                <a:lnTo>
                  <a:pt x="28521" y="175510"/>
                </a:lnTo>
                <a:lnTo>
                  <a:pt x="26952" y="181499"/>
                </a:lnTo>
                <a:lnTo>
                  <a:pt x="24914" y="187476"/>
                </a:lnTo>
                <a:lnTo>
                  <a:pt x="22562" y="193445"/>
                </a:lnTo>
                <a:lnTo>
                  <a:pt x="20002" y="199409"/>
                </a:lnTo>
                <a:lnTo>
                  <a:pt x="14513" y="211327"/>
                </a:lnTo>
                <a:lnTo>
                  <a:pt x="12652" y="216291"/>
                </a:lnTo>
                <a:lnTo>
                  <a:pt x="11412" y="220593"/>
                </a:lnTo>
                <a:lnTo>
                  <a:pt x="10584" y="224453"/>
                </a:lnTo>
                <a:lnTo>
                  <a:pt x="9041" y="228018"/>
                </a:lnTo>
                <a:lnTo>
                  <a:pt x="7020" y="231387"/>
                </a:lnTo>
                <a:lnTo>
                  <a:pt x="4680" y="234626"/>
                </a:lnTo>
                <a:lnTo>
                  <a:pt x="2080" y="240869"/>
                </a:lnTo>
                <a:lnTo>
                  <a:pt x="925" y="246952"/>
                </a:lnTo>
                <a:lnTo>
                  <a:pt x="274" y="254962"/>
                </a:lnTo>
                <a:lnTo>
                  <a:pt x="0" y="258961"/>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9" name="SMARTPenAnnotation50"/>
          <p:cNvSpPr/>
          <p:nvPr/>
        </p:nvSpPr>
        <p:spPr>
          <a:xfrm>
            <a:off x="5072062" y="4322130"/>
            <a:ext cx="312349" cy="348083"/>
          </a:xfrm>
          <a:custGeom>
            <a:avLst/>
            <a:gdLst/>
            <a:ahLst/>
            <a:cxnLst/>
            <a:rect l="0" t="0" r="0" b="0"/>
            <a:pathLst>
              <a:path w="312349" h="348083">
                <a:moveTo>
                  <a:pt x="71438" y="62346"/>
                </a:moveTo>
                <a:lnTo>
                  <a:pt x="71438" y="52865"/>
                </a:lnTo>
                <a:lnTo>
                  <a:pt x="72430" y="49080"/>
                </a:lnTo>
                <a:lnTo>
                  <a:pt x="78505" y="38522"/>
                </a:lnTo>
                <a:lnTo>
                  <a:pt x="79126" y="37534"/>
                </a:lnTo>
                <a:lnTo>
                  <a:pt x="79999" y="26662"/>
                </a:lnTo>
                <a:lnTo>
                  <a:pt x="82106" y="22681"/>
                </a:lnTo>
                <a:lnTo>
                  <a:pt x="89739" y="15613"/>
                </a:lnTo>
                <a:lnTo>
                  <a:pt x="97100" y="9164"/>
                </a:lnTo>
                <a:lnTo>
                  <a:pt x="100452" y="6056"/>
                </a:lnTo>
                <a:lnTo>
                  <a:pt x="104672" y="3983"/>
                </a:lnTo>
                <a:lnTo>
                  <a:pt x="109468" y="2602"/>
                </a:lnTo>
                <a:lnTo>
                  <a:pt x="114651" y="1680"/>
                </a:lnTo>
                <a:lnTo>
                  <a:pt x="120090" y="1066"/>
                </a:lnTo>
                <a:lnTo>
                  <a:pt x="125701" y="657"/>
                </a:lnTo>
                <a:lnTo>
                  <a:pt x="131426" y="384"/>
                </a:lnTo>
                <a:lnTo>
                  <a:pt x="143078" y="81"/>
                </a:lnTo>
                <a:lnTo>
                  <a:pt x="148963" y="0"/>
                </a:lnTo>
                <a:lnTo>
                  <a:pt x="154872" y="939"/>
                </a:lnTo>
                <a:lnTo>
                  <a:pt x="160794" y="2556"/>
                </a:lnTo>
                <a:lnTo>
                  <a:pt x="189299" y="12281"/>
                </a:lnTo>
                <a:lnTo>
                  <a:pt x="196645" y="15079"/>
                </a:lnTo>
                <a:lnTo>
                  <a:pt x="203526" y="17936"/>
                </a:lnTo>
                <a:lnTo>
                  <a:pt x="210098" y="20833"/>
                </a:lnTo>
                <a:lnTo>
                  <a:pt x="216464" y="24749"/>
                </a:lnTo>
                <a:lnTo>
                  <a:pt x="222692" y="29344"/>
                </a:lnTo>
                <a:lnTo>
                  <a:pt x="228829" y="34392"/>
                </a:lnTo>
                <a:lnTo>
                  <a:pt x="234904" y="40733"/>
                </a:lnTo>
                <a:lnTo>
                  <a:pt x="240939" y="47938"/>
                </a:lnTo>
                <a:lnTo>
                  <a:pt x="246947" y="55717"/>
                </a:lnTo>
                <a:lnTo>
                  <a:pt x="252936" y="62888"/>
                </a:lnTo>
                <a:lnTo>
                  <a:pt x="258913" y="69652"/>
                </a:lnTo>
                <a:lnTo>
                  <a:pt x="264882" y="76147"/>
                </a:lnTo>
                <a:lnTo>
                  <a:pt x="269854" y="83453"/>
                </a:lnTo>
                <a:lnTo>
                  <a:pt x="274161" y="91300"/>
                </a:lnTo>
                <a:lnTo>
                  <a:pt x="278023" y="99508"/>
                </a:lnTo>
                <a:lnTo>
                  <a:pt x="282584" y="107957"/>
                </a:lnTo>
                <a:lnTo>
                  <a:pt x="287607" y="116566"/>
                </a:lnTo>
                <a:lnTo>
                  <a:pt x="292941" y="125281"/>
                </a:lnTo>
                <a:lnTo>
                  <a:pt x="297490" y="135061"/>
                </a:lnTo>
                <a:lnTo>
                  <a:pt x="301514" y="145549"/>
                </a:lnTo>
                <a:lnTo>
                  <a:pt x="305189" y="156510"/>
                </a:lnTo>
                <a:lnTo>
                  <a:pt x="307639" y="166794"/>
                </a:lnTo>
                <a:lnTo>
                  <a:pt x="309273" y="176627"/>
                </a:lnTo>
                <a:lnTo>
                  <a:pt x="310361" y="186158"/>
                </a:lnTo>
                <a:lnTo>
                  <a:pt x="311087" y="195489"/>
                </a:lnTo>
                <a:lnTo>
                  <a:pt x="311571" y="204686"/>
                </a:lnTo>
                <a:lnTo>
                  <a:pt x="312109" y="222843"/>
                </a:lnTo>
                <a:lnTo>
                  <a:pt x="312348" y="240834"/>
                </a:lnTo>
                <a:lnTo>
                  <a:pt x="311420" y="249799"/>
                </a:lnTo>
                <a:lnTo>
                  <a:pt x="309809" y="258752"/>
                </a:lnTo>
                <a:lnTo>
                  <a:pt x="307742" y="267698"/>
                </a:lnTo>
                <a:lnTo>
                  <a:pt x="304380" y="275645"/>
                </a:lnTo>
                <a:lnTo>
                  <a:pt x="300155" y="282929"/>
                </a:lnTo>
                <a:lnTo>
                  <a:pt x="295353" y="289768"/>
                </a:lnTo>
                <a:lnTo>
                  <a:pt x="290168" y="296313"/>
                </a:lnTo>
                <a:lnTo>
                  <a:pt x="284726" y="302660"/>
                </a:lnTo>
                <a:lnTo>
                  <a:pt x="279114" y="308876"/>
                </a:lnTo>
                <a:lnTo>
                  <a:pt x="273389" y="314011"/>
                </a:lnTo>
                <a:lnTo>
                  <a:pt x="267588" y="318428"/>
                </a:lnTo>
                <a:lnTo>
                  <a:pt x="261735" y="322364"/>
                </a:lnTo>
                <a:lnTo>
                  <a:pt x="254857" y="325981"/>
                </a:lnTo>
                <a:lnTo>
                  <a:pt x="247296" y="329384"/>
                </a:lnTo>
                <a:lnTo>
                  <a:pt x="239278" y="332645"/>
                </a:lnTo>
                <a:lnTo>
                  <a:pt x="231948" y="335811"/>
                </a:lnTo>
                <a:lnTo>
                  <a:pt x="218513" y="341974"/>
                </a:lnTo>
                <a:lnTo>
                  <a:pt x="212151" y="344015"/>
                </a:lnTo>
                <a:lnTo>
                  <a:pt x="205927" y="345375"/>
                </a:lnTo>
                <a:lnTo>
                  <a:pt x="199792" y="346282"/>
                </a:lnTo>
                <a:lnTo>
                  <a:pt x="192726" y="346887"/>
                </a:lnTo>
                <a:lnTo>
                  <a:pt x="185039" y="347290"/>
                </a:lnTo>
                <a:lnTo>
                  <a:pt x="168560" y="347738"/>
                </a:lnTo>
                <a:lnTo>
                  <a:pt x="105871" y="348082"/>
                </a:lnTo>
                <a:lnTo>
                  <a:pt x="98362" y="347095"/>
                </a:lnTo>
                <a:lnTo>
                  <a:pt x="91372" y="345444"/>
                </a:lnTo>
                <a:lnTo>
                  <a:pt x="84727" y="343352"/>
                </a:lnTo>
                <a:lnTo>
                  <a:pt x="77320" y="341957"/>
                </a:lnTo>
                <a:lnTo>
                  <a:pt x="69407" y="341027"/>
                </a:lnTo>
                <a:lnTo>
                  <a:pt x="61154" y="340406"/>
                </a:lnTo>
                <a:lnTo>
                  <a:pt x="53668" y="339993"/>
                </a:lnTo>
                <a:lnTo>
                  <a:pt x="40058" y="339534"/>
                </a:lnTo>
                <a:lnTo>
                  <a:pt x="25980" y="339275"/>
                </a:lnTo>
                <a:lnTo>
                  <a:pt x="22281" y="338247"/>
                </a:lnTo>
                <a:lnTo>
                  <a:pt x="15525" y="334459"/>
                </a:lnTo>
                <a:lnTo>
                  <a:pt x="9215" y="332113"/>
                </a:lnTo>
                <a:lnTo>
                  <a:pt x="0" y="330237"/>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0" name="SMARTPenAnnotation51"/>
          <p:cNvSpPr/>
          <p:nvPr/>
        </p:nvSpPr>
        <p:spPr>
          <a:xfrm>
            <a:off x="5304234" y="4724221"/>
            <a:ext cx="357141" cy="390971"/>
          </a:xfrm>
          <a:custGeom>
            <a:avLst/>
            <a:gdLst/>
            <a:ahLst/>
            <a:cxnLst/>
            <a:rect l="0" t="0" r="0" b="0"/>
            <a:pathLst>
              <a:path w="357141" h="390971">
                <a:moveTo>
                  <a:pt x="0" y="26372"/>
                </a:moveTo>
                <a:lnTo>
                  <a:pt x="0" y="34061"/>
                </a:lnTo>
                <a:lnTo>
                  <a:pt x="992" y="34474"/>
                </a:lnTo>
                <a:lnTo>
                  <a:pt x="4741" y="34934"/>
                </a:lnTo>
                <a:lnTo>
                  <a:pt x="6137" y="36049"/>
                </a:lnTo>
                <a:lnTo>
                  <a:pt x="7068" y="37784"/>
                </a:lnTo>
                <a:lnTo>
                  <a:pt x="7689" y="39933"/>
                </a:lnTo>
                <a:lnTo>
                  <a:pt x="11024" y="44967"/>
                </a:lnTo>
                <a:lnTo>
                  <a:pt x="21250" y="56283"/>
                </a:lnTo>
                <a:lnTo>
                  <a:pt x="29619" y="62156"/>
                </a:lnTo>
                <a:lnTo>
                  <a:pt x="39953" y="68073"/>
                </a:lnTo>
                <a:lnTo>
                  <a:pt x="51161" y="74010"/>
                </a:lnTo>
                <a:lnTo>
                  <a:pt x="68627" y="82931"/>
                </a:lnTo>
                <a:lnTo>
                  <a:pt x="77795" y="86236"/>
                </a:lnTo>
                <a:lnTo>
                  <a:pt x="86169" y="87705"/>
                </a:lnTo>
                <a:lnTo>
                  <a:pt x="96506" y="88358"/>
                </a:lnTo>
                <a:lnTo>
                  <a:pt x="105069" y="88648"/>
                </a:lnTo>
                <a:lnTo>
                  <a:pt x="118113" y="88811"/>
                </a:lnTo>
                <a:lnTo>
                  <a:pt x="123391" y="88834"/>
                </a:lnTo>
                <a:lnTo>
                  <a:pt x="127901" y="87858"/>
                </a:lnTo>
                <a:lnTo>
                  <a:pt x="135558" y="84126"/>
                </a:lnTo>
                <a:lnTo>
                  <a:pt x="145448" y="76447"/>
                </a:lnTo>
                <a:lnTo>
                  <a:pt x="154662" y="67888"/>
                </a:lnTo>
                <a:lnTo>
                  <a:pt x="163675" y="59068"/>
                </a:lnTo>
                <a:lnTo>
                  <a:pt x="165672" y="56107"/>
                </a:lnTo>
                <a:lnTo>
                  <a:pt x="167889" y="50171"/>
                </a:lnTo>
                <a:lnTo>
                  <a:pt x="168875" y="41580"/>
                </a:lnTo>
                <a:lnTo>
                  <a:pt x="169314" y="32139"/>
                </a:lnTo>
                <a:lnTo>
                  <a:pt x="169508" y="24636"/>
                </a:lnTo>
                <a:lnTo>
                  <a:pt x="168568" y="21246"/>
                </a:lnTo>
                <a:lnTo>
                  <a:pt x="164877" y="14833"/>
                </a:lnTo>
                <a:lnTo>
                  <a:pt x="161512" y="12727"/>
                </a:lnTo>
                <a:lnTo>
                  <a:pt x="152481" y="10386"/>
                </a:lnTo>
                <a:lnTo>
                  <a:pt x="144498" y="6699"/>
                </a:lnTo>
                <a:lnTo>
                  <a:pt x="140981" y="4327"/>
                </a:lnTo>
                <a:lnTo>
                  <a:pt x="131780" y="1692"/>
                </a:lnTo>
                <a:lnTo>
                  <a:pt x="121077" y="520"/>
                </a:lnTo>
                <a:lnTo>
                  <a:pt x="115444" y="208"/>
                </a:lnTo>
                <a:lnTo>
                  <a:pt x="109705" y="0"/>
                </a:lnTo>
                <a:lnTo>
                  <a:pt x="103895" y="853"/>
                </a:lnTo>
                <a:lnTo>
                  <a:pt x="98036" y="2414"/>
                </a:lnTo>
                <a:lnTo>
                  <a:pt x="92147" y="4448"/>
                </a:lnTo>
                <a:lnTo>
                  <a:pt x="86236" y="6794"/>
                </a:lnTo>
                <a:lnTo>
                  <a:pt x="80311" y="9352"/>
                </a:lnTo>
                <a:lnTo>
                  <a:pt x="69428" y="14839"/>
                </a:lnTo>
                <a:lnTo>
                  <a:pt x="61284" y="20585"/>
                </a:lnTo>
                <a:lnTo>
                  <a:pt x="54357" y="29092"/>
                </a:lnTo>
                <a:lnTo>
                  <a:pt x="51121" y="34138"/>
                </a:lnTo>
                <a:lnTo>
                  <a:pt x="47525" y="45037"/>
                </a:lnTo>
                <a:lnTo>
                  <a:pt x="45927" y="55504"/>
                </a:lnTo>
                <a:lnTo>
                  <a:pt x="45216" y="63463"/>
                </a:lnTo>
                <a:lnTo>
                  <a:pt x="44901" y="72954"/>
                </a:lnTo>
                <a:lnTo>
                  <a:pt x="44698" y="95215"/>
                </a:lnTo>
                <a:lnTo>
                  <a:pt x="46666" y="100049"/>
                </a:lnTo>
                <a:lnTo>
                  <a:pt x="49962" y="104263"/>
                </a:lnTo>
                <a:lnTo>
                  <a:pt x="57924" y="111592"/>
                </a:lnTo>
                <a:lnTo>
                  <a:pt x="68977" y="121297"/>
                </a:lnTo>
                <a:lnTo>
                  <a:pt x="78943" y="127430"/>
                </a:lnTo>
                <a:lnTo>
                  <a:pt x="89987" y="133464"/>
                </a:lnTo>
                <a:lnTo>
                  <a:pt x="100518" y="138461"/>
                </a:lnTo>
                <a:lnTo>
                  <a:pt x="108505" y="140682"/>
                </a:lnTo>
                <a:lnTo>
                  <a:pt x="118009" y="141668"/>
                </a:lnTo>
                <a:lnTo>
                  <a:pt x="127854" y="142107"/>
                </a:lnTo>
                <a:lnTo>
                  <a:pt x="135538" y="142302"/>
                </a:lnTo>
                <a:lnTo>
                  <a:pt x="150181" y="142412"/>
                </a:lnTo>
                <a:lnTo>
                  <a:pt x="161336" y="139792"/>
                </a:lnTo>
                <a:lnTo>
                  <a:pt x="171916" y="135320"/>
                </a:lnTo>
                <a:lnTo>
                  <a:pt x="184442" y="127224"/>
                </a:lnTo>
                <a:lnTo>
                  <a:pt x="194753" y="121466"/>
                </a:lnTo>
                <a:lnTo>
                  <a:pt x="203304" y="118245"/>
                </a:lnTo>
                <a:lnTo>
                  <a:pt x="206974" y="117386"/>
                </a:lnTo>
                <a:lnTo>
                  <a:pt x="213697" y="113787"/>
                </a:lnTo>
                <a:lnTo>
                  <a:pt x="222977" y="106675"/>
                </a:lnTo>
                <a:lnTo>
                  <a:pt x="231755" y="98214"/>
                </a:lnTo>
                <a:lnTo>
                  <a:pt x="232135" y="105534"/>
                </a:lnTo>
                <a:lnTo>
                  <a:pt x="225036" y="114623"/>
                </a:lnTo>
                <a:lnTo>
                  <a:pt x="219740" y="123803"/>
                </a:lnTo>
                <a:lnTo>
                  <a:pt x="214079" y="134497"/>
                </a:lnTo>
                <a:lnTo>
                  <a:pt x="207264" y="145866"/>
                </a:lnTo>
                <a:lnTo>
                  <a:pt x="197620" y="157532"/>
                </a:lnTo>
                <a:lnTo>
                  <a:pt x="193262" y="164414"/>
                </a:lnTo>
                <a:lnTo>
                  <a:pt x="189365" y="171978"/>
                </a:lnTo>
                <a:lnTo>
                  <a:pt x="185774" y="179998"/>
                </a:lnTo>
                <a:lnTo>
                  <a:pt x="181397" y="188321"/>
                </a:lnTo>
                <a:lnTo>
                  <a:pt x="176494" y="196846"/>
                </a:lnTo>
                <a:lnTo>
                  <a:pt x="171241" y="205506"/>
                </a:lnTo>
                <a:lnTo>
                  <a:pt x="165754" y="213263"/>
                </a:lnTo>
                <a:lnTo>
                  <a:pt x="160112" y="220419"/>
                </a:lnTo>
                <a:lnTo>
                  <a:pt x="154367" y="227175"/>
                </a:lnTo>
                <a:lnTo>
                  <a:pt x="148551" y="235647"/>
                </a:lnTo>
                <a:lnTo>
                  <a:pt x="142691" y="245264"/>
                </a:lnTo>
                <a:lnTo>
                  <a:pt x="136799" y="255644"/>
                </a:lnTo>
                <a:lnTo>
                  <a:pt x="130887" y="264548"/>
                </a:lnTo>
                <a:lnTo>
                  <a:pt x="124961" y="272468"/>
                </a:lnTo>
                <a:lnTo>
                  <a:pt x="119026" y="279734"/>
                </a:lnTo>
                <a:lnTo>
                  <a:pt x="113085" y="287553"/>
                </a:lnTo>
                <a:lnTo>
                  <a:pt x="101193" y="304179"/>
                </a:lnTo>
                <a:lnTo>
                  <a:pt x="96235" y="311788"/>
                </a:lnTo>
                <a:lnTo>
                  <a:pt x="91938" y="318845"/>
                </a:lnTo>
                <a:lnTo>
                  <a:pt x="88081" y="325534"/>
                </a:lnTo>
                <a:lnTo>
                  <a:pt x="83525" y="331978"/>
                </a:lnTo>
                <a:lnTo>
                  <a:pt x="78504" y="338257"/>
                </a:lnTo>
                <a:lnTo>
                  <a:pt x="68625" y="349535"/>
                </a:lnTo>
                <a:lnTo>
                  <a:pt x="60927" y="357854"/>
                </a:lnTo>
                <a:lnTo>
                  <a:pt x="58477" y="362454"/>
                </a:lnTo>
                <a:lnTo>
                  <a:pt x="55755" y="372857"/>
                </a:lnTo>
                <a:lnTo>
                  <a:pt x="54223" y="380388"/>
                </a:lnTo>
                <a:lnTo>
                  <a:pt x="51219" y="384796"/>
                </a:lnTo>
                <a:lnTo>
                  <a:pt x="45947" y="390970"/>
                </a:lnTo>
                <a:lnTo>
                  <a:pt x="45514" y="390484"/>
                </a:lnTo>
                <a:lnTo>
                  <a:pt x="45033" y="387299"/>
                </a:lnTo>
                <a:lnTo>
                  <a:pt x="45897" y="385060"/>
                </a:lnTo>
                <a:lnTo>
                  <a:pt x="50861" y="377169"/>
                </a:lnTo>
                <a:lnTo>
                  <a:pt x="53765" y="367555"/>
                </a:lnTo>
                <a:lnTo>
                  <a:pt x="57961" y="357926"/>
                </a:lnTo>
                <a:lnTo>
                  <a:pt x="65778" y="347032"/>
                </a:lnTo>
                <a:lnTo>
                  <a:pt x="70641" y="341348"/>
                </a:lnTo>
                <a:lnTo>
                  <a:pt x="74876" y="334583"/>
                </a:lnTo>
                <a:lnTo>
                  <a:pt x="78690" y="327096"/>
                </a:lnTo>
                <a:lnTo>
                  <a:pt x="82225" y="319128"/>
                </a:lnTo>
                <a:lnTo>
                  <a:pt x="86567" y="310840"/>
                </a:lnTo>
                <a:lnTo>
                  <a:pt x="91446" y="302338"/>
                </a:lnTo>
                <a:lnTo>
                  <a:pt x="96682" y="293693"/>
                </a:lnTo>
                <a:lnTo>
                  <a:pt x="102158" y="285945"/>
                </a:lnTo>
                <a:lnTo>
                  <a:pt x="107793" y="278796"/>
                </a:lnTo>
                <a:lnTo>
                  <a:pt x="113534" y="272046"/>
                </a:lnTo>
                <a:lnTo>
                  <a:pt x="119346" y="264568"/>
                </a:lnTo>
                <a:lnTo>
                  <a:pt x="125204" y="256607"/>
                </a:lnTo>
                <a:lnTo>
                  <a:pt x="131094" y="248323"/>
                </a:lnTo>
                <a:lnTo>
                  <a:pt x="137998" y="239824"/>
                </a:lnTo>
                <a:lnTo>
                  <a:pt x="145577" y="231181"/>
                </a:lnTo>
                <a:lnTo>
                  <a:pt x="153606" y="222443"/>
                </a:lnTo>
                <a:lnTo>
                  <a:pt x="160943" y="213641"/>
                </a:lnTo>
                <a:lnTo>
                  <a:pt x="167818" y="204796"/>
                </a:lnTo>
                <a:lnTo>
                  <a:pt x="174387" y="195923"/>
                </a:lnTo>
                <a:lnTo>
                  <a:pt x="186977" y="178127"/>
                </a:lnTo>
                <a:lnTo>
                  <a:pt x="193112" y="169214"/>
                </a:lnTo>
                <a:lnTo>
                  <a:pt x="199186" y="161287"/>
                </a:lnTo>
                <a:lnTo>
                  <a:pt x="205221" y="154019"/>
                </a:lnTo>
                <a:lnTo>
                  <a:pt x="211228" y="147189"/>
                </a:lnTo>
                <a:lnTo>
                  <a:pt x="218209" y="140651"/>
                </a:lnTo>
                <a:lnTo>
                  <a:pt x="225840" y="134308"/>
                </a:lnTo>
                <a:lnTo>
                  <a:pt x="233904" y="128095"/>
                </a:lnTo>
                <a:lnTo>
                  <a:pt x="241264" y="121968"/>
                </a:lnTo>
                <a:lnTo>
                  <a:pt x="248155" y="115900"/>
                </a:lnTo>
                <a:lnTo>
                  <a:pt x="254734" y="109870"/>
                </a:lnTo>
                <a:lnTo>
                  <a:pt x="261103" y="104858"/>
                </a:lnTo>
                <a:lnTo>
                  <a:pt x="267335" y="100524"/>
                </a:lnTo>
                <a:lnTo>
                  <a:pt x="273473" y="96643"/>
                </a:lnTo>
                <a:lnTo>
                  <a:pt x="279549" y="93063"/>
                </a:lnTo>
                <a:lnTo>
                  <a:pt x="285585" y="89685"/>
                </a:lnTo>
                <a:lnTo>
                  <a:pt x="296591" y="83284"/>
                </a:lnTo>
                <a:lnTo>
                  <a:pt x="304789" y="77133"/>
                </a:lnTo>
                <a:lnTo>
                  <a:pt x="309357" y="75095"/>
                </a:lnTo>
                <a:lnTo>
                  <a:pt x="319723" y="72832"/>
                </a:lnTo>
                <a:lnTo>
                  <a:pt x="328300" y="71826"/>
                </a:lnTo>
                <a:lnTo>
                  <a:pt x="331976" y="71557"/>
                </a:lnTo>
                <a:lnTo>
                  <a:pt x="335419" y="72371"/>
                </a:lnTo>
                <a:lnTo>
                  <a:pt x="341890" y="75920"/>
                </a:lnTo>
                <a:lnTo>
                  <a:pt x="351111" y="83497"/>
                </a:lnTo>
                <a:lnTo>
                  <a:pt x="353137" y="86284"/>
                </a:lnTo>
                <a:lnTo>
                  <a:pt x="355387" y="92025"/>
                </a:lnTo>
                <a:lnTo>
                  <a:pt x="356387" y="100531"/>
                </a:lnTo>
                <a:lnTo>
                  <a:pt x="356832" y="110925"/>
                </a:lnTo>
                <a:lnTo>
                  <a:pt x="357082" y="127934"/>
                </a:lnTo>
                <a:lnTo>
                  <a:pt x="357140" y="139641"/>
                </a:lnTo>
                <a:lnTo>
                  <a:pt x="356164" y="144549"/>
                </a:lnTo>
                <a:lnTo>
                  <a:pt x="352433" y="152648"/>
                </a:lnTo>
                <a:lnTo>
                  <a:pt x="344754" y="167526"/>
                </a:lnTo>
                <a:lnTo>
                  <a:pt x="339094" y="176089"/>
                </a:lnTo>
                <a:lnTo>
                  <a:pt x="330329" y="186488"/>
                </a:lnTo>
                <a:lnTo>
                  <a:pt x="327376" y="189671"/>
                </a:lnTo>
                <a:lnTo>
                  <a:pt x="318803" y="195853"/>
                </a:lnTo>
                <a:lnTo>
                  <a:pt x="309370" y="200916"/>
                </a:lnTo>
                <a:lnTo>
                  <a:pt x="301870" y="203166"/>
                </a:lnTo>
                <a:lnTo>
                  <a:pt x="292069" y="204433"/>
                </a:lnTo>
                <a:lnTo>
                  <a:pt x="282882" y="204808"/>
                </a:lnTo>
                <a:lnTo>
                  <a:pt x="273876" y="204919"/>
                </a:lnTo>
                <a:lnTo>
                  <a:pt x="270889" y="203942"/>
                </a:lnTo>
                <a:lnTo>
                  <a:pt x="264924" y="200212"/>
                </a:lnTo>
                <a:lnTo>
                  <a:pt x="255987" y="192533"/>
                </a:lnTo>
                <a:lnTo>
                  <a:pt x="253010" y="190724"/>
                </a:lnTo>
                <a:lnTo>
                  <a:pt x="244079" y="187186"/>
                </a:lnTo>
                <a:lnTo>
                  <a:pt x="235149" y="180295"/>
                </a:lnTo>
                <a:lnTo>
                  <a:pt x="229195" y="174819"/>
                </a:lnTo>
                <a:lnTo>
                  <a:pt x="227211" y="171970"/>
                </a:lnTo>
                <a:lnTo>
                  <a:pt x="223242" y="160318"/>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1" name="SMARTPenAnnotation52"/>
          <p:cNvSpPr/>
          <p:nvPr/>
        </p:nvSpPr>
        <p:spPr>
          <a:xfrm>
            <a:off x="5527476" y="4884539"/>
            <a:ext cx="2647" cy="1"/>
          </a:xfrm>
          <a:custGeom>
            <a:avLst/>
            <a:gdLst/>
            <a:ahLst/>
            <a:cxnLst/>
            <a:rect l="0" t="0" r="0" b="0"/>
            <a:pathLst>
              <a:path w="2647" h="1">
                <a:moveTo>
                  <a:pt x="0" y="0"/>
                </a:moveTo>
                <a:lnTo>
                  <a:pt x="2646" y="0"/>
                </a:lnTo>
                <a:close/>
              </a:path>
            </a:pathLst>
          </a:custGeom>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SMARTPenAnnotation53"/>
          <p:cNvSpPr/>
          <p:nvPr/>
        </p:nvSpPr>
        <p:spPr>
          <a:xfrm>
            <a:off x="5688210" y="4875655"/>
            <a:ext cx="285628" cy="303564"/>
          </a:xfrm>
          <a:custGeom>
            <a:avLst/>
            <a:gdLst/>
            <a:ahLst/>
            <a:cxnLst/>
            <a:rect l="0" t="0" r="0" b="0"/>
            <a:pathLst>
              <a:path w="285628" h="303564">
                <a:moveTo>
                  <a:pt x="0" y="62462"/>
                </a:moveTo>
                <a:lnTo>
                  <a:pt x="4741" y="62462"/>
                </a:lnTo>
                <a:lnTo>
                  <a:pt x="7129" y="63454"/>
                </a:lnTo>
                <a:lnTo>
                  <a:pt x="12429" y="67202"/>
                </a:lnTo>
                <a:lnTo>
                  <a:pt x="16223" y="68599"/>
                </a:lnTo>
                <a:lnTo>
                  <a:pt x="20738" y="69529"/>
                </a:lnTo>
                <a:lnTo>
                  <a:pt x="25731" y="70150"/>
                </a:lnTo>
                <a:lnTo>
                  <a:pt x="30053" y="71556"/>
                </a:lnTo>
                <a:lnTo>
                  <a:pt x="37500" y="75764"/>
                </a:lnTo>
                <a:lnTo>
                  <a:pt x="44118" y="78296"/>
                </a:lnTo>
                <a:lnTo>
                  <a:pt x="51358" y="79421"/>
                </a:lnTo>
                <a:lnTo>
                  <a:pt x="56067" y="79721"/>
                </a:lnTo>
                <a:lnTo>
                  <a:pt x="61191" y="79921"/>
                </a:lnTo>
                <a:lnTo>
                  <a:pt x="72175" y="80144"/>
                </a:lnTo>
                <a:lnTo>
                  <a:pt x="77883" y="80203"/>
                </a:lnTo>
                <a:lnTo>
                  <a:pt x="83672" y="79250"/>
                </a:lnTo>
                <a:lnTo>
                  <a:pt x="89516" y="77623"/>
                </a:lnTo>
                <a:lnTo>
                  <a:pt x="95396" y="75545"/>
                </a:lnTo>
                <a:lnTo>
                  <a:pt x="100308" y="74161"/>
                </a:lnTo>
                <a:lnTo>
                  <a:pt x="108412" y="72622"/>
                </a:lnTo>
                <a:lnTo>
                  <a:pt x="112955" y="70228"/>
                </a:lnTo>
                <a:lnTo>
                  <a:pt x="117967" y="66647"/>
                </a:lnTo>
                <a:lnTo>
                  <a:pt x="126845" y="58369"/>
                </a:lnTo>
                <a:lnTo>
                  <a:pt x="130789" y="51383"/>
                </a:lnTo>
                <a:lnTo>
                  <a:pt x="135189" y="44970"/>
                </a:lnTo>
                <a:lnTo>
                  <a:pt x="137751" y="41871"/>
                </a:lnTo>
                <a:lnTo>
                  <a:pt x="139459" y="38812"/>
                </a:lnTo>
                <a:lnTo>
                  <a:pt x="141357" y="32769"/>
                </a:lnTo>
                <a:lnTo>
                  <a:pt x="142426" y="23788"/>
                </a:lnTo>
                <a:lnTo>
                  <a:pt x="142742" y="14843"/>
                </a:lnTo>
                <a:lnTo>
                  <a:pt x="142836" y="5909"/>
                </a:lnTo>
                <a:lnTo>
                  <a:pt x="140865" y="3924"/>
                </a:lnTo>
                <a:lnTo>
                  <a:pt x="137566" y="2601"/>
                </a:lnTo>
                <a:lnTo>
                  <a:pt x="129602" y="1130"/>
                </a:lnTo>
                <a:lnTo>
                  <a:pt x="122755" y="477"/>
                </a:lnTo>
                <a:lnTo>
                  <a:pt x="118548" y="303"/>
                </a:lnTo>
                <a:lnTo>
                  <a:pt x="108581" y="109"/>
                </a:lnTo>
                <a:lnTo>
                  <a:pt x="91814" y="0"/>
                </a:lnTo>
                <a:lnTo>
                  <a:pt x="87007" y="977"/>
                </a:lnTo>
                <a:lnTo>
                  <a:pt x="79019" y="4707"/>
                </a:lnTo>
                <a:lnTo>
                  <a:pt x="74508" y="8084"/>
                </a:lnTo>
                <a:lnTo>
                  <a:pt x="69516" y="12319"/>
                </a:lnTo>
                <a:lnTo>
                  <a:pt x="59670" y="21325"/>
                </a:lnTo>
                <a:lnTo>
                  <a:pt x="51986" y="28634"/>
                </a:lnTo>
                <a:lnTo>
                  <a:pt x="48549" y="33957"/>
                </a:lnTo>
                <a:lnTo>
                  <a:pt x="45264" y="40482"/>
                </a:lnTo>
                <a:lnTo>
                  <a:pt x="42082" y="47809"/>
                </a:lnTo>
                <a:lnTo>
                  <a:pt x="35902" y="61241"/>
                </a:lnTo>
                <a:lnTo>
                  <a:pt x="32864" y="67601"/>
                </a:lnTo>
                <a:lnTo>
                  <a:pt x="30839" y="73825"/>
                </a:lnTo>
                <a:lnTo>
                  <a:pt x="29490" y="79959"/>
                </a:lnTo>
                <a:lnTo>
                  <a:pt x="28590" y="86033"/>
                </a:lnTo>
                <a:lnTo>
                  <a:pt x="27990" y="92066"/>
                </a:lnTo>
                <a:lnTo>
                  <a:pt x="27589" y="98073"/>
                </a:lnTo>
                <a:lnTo>
                  <a:pt x="27322" y="104062"/>
                </a:lnTo>
                <a:lnTo>
                  <a:pt x="28137" y="110039"/>
                </a:lnTo>
                <a:lnTo>
                  <a:pt x="29673" y="116008"/>
                </a:lnTo>
                <a:lnTo>
                  <a:pt x="31688" y="121972"/>
                </a:lnTo>
                <a:lnTo>
                  <a:pt x="36573" y="131244"/>
                </a:lnTo>
                <a:lnTo>
                  <a:pt x="42052" y="139664"/>
                </a:lnTo>
                <a:lnTo>
                  <a:pt x="44902" y="144688"/>
                </a:lnTo>
                <a:lnTo>
                  <a:pt x="47794" y="150021"/>
                </a:lnTo>
                <a:lnTo>
                  <a:pt x="50714" y="153577"/>
                </a:lnTo>
                <a:lnTo>
                  <a:pt x="53654" y="155947"/>
                </a:lnTo>
                <a:lnTo>
                  <a:pt x="56605" y="157528"/>
                </a:lnTo>
                <a:lnTo>
                  <a:pt x="62531" y="159284"/>
                </a:lnTo>
                <a:lnTo>
                  <a:pt x="69463" y="160064"/>
                </a:lnTo>
                <a:lnTo>
                  <a:pt x="74090" y="160272"/>
                </a:lnTo>
                <a:lnTo>
                  <a:pt x="87438" y="160565"/>
                </a:lnTo>
                <a:lnTo>
                  <a:pt x="91034" y="160606"/>
                </a:lnTo>
                <a:lnTo>
                  <a:pt x="95416" y="159641"/>
                </a:lnTo>
                <a:lnTo>
                  <a:pt x="100322" y="158006"/>
                </a:lnTo>
                <a:lnTo>
                  <a:pt x="105577" y="155924"/>
                </a:lnTo>
                <a:lnTo>
                  <a:pt x="111065" y="152551"/>
                </a:lnTo>
                <a:lnTo>
                  <a:pt x="116707" y="148318"/>
                </a:lnTo>
                <a:lnTo>
                  <a:pt x="122453" y="143512"/>
                </a:lnTo>
                <a:lnTo>
                  <a:pt x="128268" y="139315"/>
                </a:lnTo>
                <a:lnTo>
                  <a:pt x="134130" y="135525"/>
                </a:lnTo>
                <a:lnTo>
                  <a:pt x="140022" y="132007"/>
                </a:lnTo>
                <a:lnTo>
                  <a:pt x="145934" y="128669"/>
                </a:lnTo>
                <a:lnTo>
                  <a:pt x="157795" y="122314"/>
                </a:lnTo>
                <a:lnTo>
                  <a:pt x="175629" y="113159"/>
                </a:lnTo>
                <a:lnTo>
                  <a:pt x="180586" y="110150"/>
                </a:lnTo>
                <a:lnTo>
                  <a:pt x="188740" y="104161"/>
                </a:lnTo>
                <a:lnTo>
                  <a:pt x="195671" y="95547"/>
                </a:lnTo>
                <a:lnTo>
                  <a:pt x="198908" y="90472"/>
                </a:lnTo>
                <a:lnTo>
                  <a:pt x="202059" y="87088"/>
                </a:lnTo>
                <a:lnTo>
                  <a:pt x="205151" y="84833"/>
                </a:lnTo>
                <a:lnTo>
                  <a:pt x="211234" y="81334"/>
                </a:lnTo>
                <a:lnTo>
                  <a:pt x="219243" y="74778"/>
                </a:lnTo>
                <a:lnTo>
                  <a:pt x="221465" y="72897"/>
                </a:lnTo>
                <a:lnTo>
                  <a:pt x="222058" y="73387"/>
                </a:lnTo>
                <a:lnTo>
                  <a:pt x="222453" y="74706"/>
                </a:lnTo>
                <a:lnTo>
                  <a:pt x="223087" y="79212"/>
                </a:lnTo>
                <a:lnTo>
                  <a:pt x="217075" y="87231"/>
                </a:lnTo>
                <a:lnTo>
                  <a:pt x="215541" y="92653"/>
                </a:lnTo>
                <a:lnTo>
                  <a:pt x="209567" y="101016"/>
                </a:lnTo>
                <a:lnTo>
                  <a:pt x="201290" y="110355"/>
                </a:lnTo>
                <a:lnTo>
                  <a:pt x="194303" y="117813"/>
                </a:lnTo>
                <a:lnTo>
                  <a:pt x="163261" y="149199"/>
                </a:lnTo>
                <a:lnTo>
                  <a:pt x="157458" y="154021"/>
                </a:lnTo>
                <a:lnTo>
                  <a:pt x="151605" y="158228"/>
                </a:lnTo>
                <a:lnTo>
                  <a:pt x="145719" y="162025"/>
                </a:lnTo>
                <a:lnTo>
                  <a:pt x="140802" y="165548"/>
                </a:lnTo>
                <a:lnTo>
                  <a:pt x="132694" y="172109"/>
                </a:lnTo>
                <a:lnTo>
                  <a:pt x="125782" y="178332"/>
                </a:lnTo>
                <a:lnTo>
                  <a:pt x="122550" y="181380"/>
                </a:lnTo>
                <a:lnTo>
                  <a:pt x="120396" y="184405"/>
                </a:lnTo>
                <a:lnTo>
                  <a:pt x="118002" y="190411"/>
                </a:lnTo>
                <a:lnTo>
                  <a:pt x="116371" y="192410"/>
                </a:lnTo>
                <a:lnTo>
                  <a:pt x="114292" y="193742"/>
                </a:lnTo>
                <a:lnTo>
                  <a:pt x="108566" y="195881"/>
                </a:lnTo>
                <a:lnTo>
                  <a:pt x="109089" y="196056"/>
                </a:lnTo>
                <a:lnTo>
                  <a:pt x="112315" y="196251"/>
                </a:lnTo>
                <a:lnTo>
                  <a:pt x="113572" y="195311"/>
                </a:lnTo>
                <a:lnTo>
                  <a:pt x="114410" y="193692"/>
                </a:lnTo>
                <a:lnTo>
                  <a:pt x="114969" y="191620"/>
                </a:lnTo>
                <a:lnTo>
                  <a:pt x="118235" y="186673"/>
                </a:lnTo>
                <a:lnTo>
                  <a:pt x="120496" y="183965"/>
                </a:lnTo>
                <a:lnTo>
                  <a:pt x="124979" y="181167"/>
                </a:lnTo>
                <a:lnTo>
                  <a:pt x="130945" y="178309"/>
                </a:lnTo>
                <a:lnTo>
                  <a:pt x="137898" y="175412"/>
                </a:lnTo>
                <a:lnTo>
                  <a:pt x="144518" y="172489"/>
                </a:lnTo>
                <a:lnTo>
                  <a:pt x="157165" y="166594"/>
                </a:lnTo>
                <a:lnTo>
                  <a:pt x="164309" y="163633"/>
                </a:lnTo>
                <a:lnTo>
                  <a:pt x="172047" y="160668"/>
                </a:lnTo>
                <a:lnTo>
                  <a:pt x="188583" y="154726"/>
                </a:lnTo>
                <a:lnTo>
                  <a:pt x="205854" y="148778"/>
                </a:lnTo>
                <a:lnTo>
                  <a:pt x="213634" y="146795"/>
                </a:lnTo>
                <a:lnTo>
                  <a:pt x="220806" y="145473"/>
                </a:lnTo>
                <a:lnTo>
                  <a:pt x="227571" y="144592"/>
                </a:lnTo>
                <a:lnTo>
                  <a:pt x="234066" y="143012"/>
                </a:lnTo>
                <a:lnTo>
                  <a:pt x="240380" y="140967"/>
                </a:lnTo>
                <a:lnTo>
                  <a:pt x="246574" y="138611"/>
                </a:lnTo>
                <a:lnTo>
                  <a:pt x="251695" y="137040"/>
                </a:lnTo>
                <a:lnTo>
                  <a:pt x="260031" y="135295"/>
                </a:lnTo>
                <a:lnTo>
                  <a:pt x="267043" y="134519"/>
                </a:lnTo>
                <a:lnTo>
                  <a:pt x="274890" y="134022"/>
                </a:lnTo>
                <a:lnTo>
                  <a:pt x="278608" y="136600"/>
                </a:lnTo>
                <a:lnTo>
                  <a:pt x="280989" y="138676"/>
                </a:lnTo>
                <a:lnTo>
                  <a:pt x="282576" y="141053"/>
                </a:lnTo>
                <a:lnTo>
                  <a:pt x="284340" y="146339"/>
                </a:lnTo>
                <a:lnTo>
                  <a:pt x="285332" y="154894"/>
                </a:lnTo>
                <a:lnTo>
                  <a:pt x="285564" y="163405"/>
                </a:lnTo>
                <a:lnTo>
                  <a:pt x="285627" y="168452"/>
                </a:lnTo>
                <a:lnTo>
                  <a:pt x="284676" y="172810"/>
                </a:lnTo>
                <a:lnTo>
                  <a:pt x="280973" y="180297"/>
                </a:lnTo>
                <a:lnTo>
                  <a:pt x="278597" y="185667"/>
                </a:lnTo>
                <a:lnTo>
                  <a:pt x="276021" y="192224"/>
                </a:lnTo>
                <a:lnTo>
                  <a:pt x="273311" y="199572"/>
                </a:lnTo>
                <a:lnTo>
                  <a:pt x="270512" y="206454"/>
                </a:lnTo>
                <a:lnTo>
                  <a:pt x="267654" y="213027"/>
                </a:lnTo>
                <a:lnTo>
                  <a:pt x="261833" y="225622"/>
                </a:lnTo>
                <a:lnTo>
                  <a:pt x="247041" y="255865"/>
                </a:lnTo>
                <a:lnTo>
                  <a:pt x="245061" y="261843"/>
                </a:lnTo>
                <a:lnTo>
                  <a:pt x="243741" y="267812"/>
                </a:lnTo>
                <a:lnTo>
                  <a:pt x="242862" y="273776"/>
                </a:lnTo>
                <a:lnTo>
                  <a:pt x="241884" y="283049"/>
                </a:lnTo>
                <a:lnTo>
                  <a:pt x="241450" y="290477"/>
                </a:lnTo>
                <a:lnTo>
                  <a:pt x="241102" y="303563"/>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3" name="SMARTPenAnnotation54"/>
          <p:cNvSpPr/>
          <p:nvPr/>
        </p:nvSpPr>
        <p:spPr>
          <a:xfrm>
            <a:off x="5983449" y="4974298"/>
            <a:ext cx="347566" cy="401374"/>
          </a:xfrm>
          <a:custGeom>
            <a:avLst/>
            <a:gdLst/>
            <a:ahLst/>
            <a:cxnLst/>
            <a:rect l="0" t="0" r="0" b="0"/>
            <a:pathLst>
              <a:path w="347566" h="401374">
                <a:moveTo>
                  <a:pt x="106597" y="204920"/>
                </a:moveTo>
                <a:lnTo>
                  <a:pt x="122848" y="204920"/>
                </a:lnTo>
                <a:lnTo>
                  <a:pt x="126388" y="202275"/>
                </a:lnTo>
                <a:lnTo>
                  <a:pt x="128720" y="200180"/>
                </a:lnTo>
                <a:lnTo>
                  <a:pt x="131268" y="198783"/>
                </a:lnTo>
                <a:lnTo>
                  <a:pt x="139594" y="195826"/>
                </a:lnTo>
                <a:lnTo>
                  <a:pt x="145406" y="191618"/>
                </a:lnTo>
                <a:lnTo>
                  <a:pt x="147353" y="189107"/>
                </a:lnTo>
                <a:lnTo>
                  <a:pt x="148650" y="186441"/>
                </a:lnTo>
                <a:lnTo>
                  <a:pt x="150092" y="180832"/>
                </a:lnTo>
                <a:lnTo>
                  <a:pt x="150733" y="175032"/>
                </a:lnTo>
                <a:lnTo>
                  <a:pt x="149912" y="173088"/>
                </a:lnTo>
                <a:lnTo>
                  <a:pt x="148372" y="171793"/>
                </a:lnTo>
                <a:lnTo>
                  <a:pt x="146354" y="170929"/>
                </a:lnTo>
                <a:lnTo>
                  <a:pt x="145008" y="169361"/>
                </a:lnTo>
                <a:lnTo>
                  <a:pt x="144111" y="167323"/>
                </a:lnTo>
                <a:lnTo>
                  <a:pt x="143513" y="164973"/>
                </a:lnTo>
                <a:lnTo>
                  <a:pt x="140202" y="159715"/>
                </a:lnTo>
                <a:lnTo>
                  <a:pt x="137930" y="156924"/>
                </a:lnTo>
                <a:lnTo>
                  <a:pt x="134431" y="155064"/>
                </a:lnTo>
                <a:lnTo>
                  <a:pt x="120026" y="151453"/>
                </a:lnTo>
                <a:lnTo>
                  <a:pt x="114557" y="149431"/>
                </a:lnTo>
                <a:lnTo>
                  <a:pt x="108928" y="147092"/>
                </a:lnTo>
                <a:lnTo>
                  <a:pt x="103190" y="146524"/>
                </a:lnTo>
                <a:lnTo>
                  <a:pt x="97380" y="147138"/>
                </a:lnTo>
                <a:lnTo>
                  <a:pt x="91523" y="148540"/>
                </a:lnTo>
                <a:lnTo>
                  <a:pt x="85634" y="149474"/>
                </a:lnTo>
                <a:lnTo>
                  <a:pt x="79723" y="150097"/>
                </a:lnTo>
                <a:lnTo>
                  <a:pt x="73798" y="150512"/>
                </a:lnTo>
                <a:lnTo>
                  <a:pt x="67864" y="151781"/>
                </a:lnTo>
                <a:lnTo>
                  <a:pt x="61924" y="153619"/>
                </a:lnTo>
                <a:lnTo>
                  <a:pt x="55979" y="155837"/>
                </a:lnTo>
                <a:lnTo>
                  <a:pt x="46728" y="160947"/>
                </a:lnTo>
                <a:lnTo>
                  <a:pt x="38317" y="167517"/>
                </a:lnTo>
                <a:lnTo>
                  <a:pt x="27964" y="177052"/>
                </a:lnTo>
                <a:lnTo>
                  <a:pt x="19394" y="187904"/>
                </a:lnTo>
                <a:lnTo>
                  <a:pt x="12278" y="199342"/>
                </a:lnTo>
                <a:lnTo>
                  <a:pt x="5807" y="211040"/>
                </a:lnTo>
                <a:lnTo>
                  <a:pt x="2271" y="220208"/>
                </a:lnTo>
                <a:lnTo>
                  <a:pt x="699" y="228582"/>
                </a:lnTo>
                <a:lnTo>
                  <a:pt x="0" y="238918"/>
                </a:lnTo>
                <a:lnTo>
                  <a:pt x="2336" y="250127"/>
                </a:lnTo>
                <a:lnTo>
                  <a:pt x="6681" y="260731"/>
                </a:lnTo>
                <a:lnTo>
                  <a:pt x="11919" y="268751"/>
                </a:lnTo>
                <a:lnTo>
                  <a:pt x="14705" y="271287"/>
                </a:lnTo>
                <a:lnTo>
                  <a:pt x="17554" y="272977"/>
                </a:lnTo>
                <a:lnTo>
                  <a:pt x="24359" y="275848"/>
                </a:lnTo>
                <a:lnTo>
                  <a:pt x="33997" y="280431"/>
                </a:lnTo>
                <a:lnTo>
                  <a:pt x="39346" y="281057"/>
                </a:lnTo>
                <a:lnTo>
                  <a:pt x="44896" y="280483"/>
                </a:lnTo>
                <a:lnTo>
                  <a:pt x="50580" y="279108"/>
                </a:lnTo>
                <a:lnTo>
                  <a:pt x="57346" y="278191"/>
                </a:lnTo>
                <a:lnTo>
                  <a:pt x="64834" y="277580"/>
                </a:lnTo>
                <a:lnTo>
                  <a:pt x="72801" y="277172"/>
                </a:lnTo>
                <a:lnTo>
                  <a:pt x="80098" y="274917"/>
                </a:lnTo>
                <a:lnTo>
                  <a:pt x="86947" y="271429"/>
                </a:lnTo>
                <a:lnTo>
                  <a:pt x="142734" y="234398"/>
                </a:lnTo>
                <a:lnTo>
                  <a:pt x="151524" y="227549"/>
                </a:lnTo>
                <a:lnTo>
                  <a:pt x="160362" y="220005"/>
                </a:lnTo>
                <a:lnTo>
                  <a:pt x="169230" y="212001"/>
                </a:lnTo>
                <a:lnTo>
                  <a:pt x="187020" y="195169"/>
                </a:lnTo>
                <a:lnTo>
                  <a:pt x="222694" y="160109"/>
                </a:lnTo>
                <a:lnTo>
                  <a:pt x="230628" y="151234"/>
                </a:lnTo>
                <a:lnTo>
                  <a:pt x="237902" y="142340"/>
                </a:lnTo>
                <a:lnTo>
                  <a:pt x="244735" y="133435"/>
                </a:lnTo>
                <a:lnTo>
                  <a:pt x="251275" y="124521"/>
                </a:lnTo>
                <a:lnTo>
                  <a:pt x="263834" y="106679"/>
                </a:lnTo>
                <a:lnTo>
                  <a:pt x="269960" y="98746"/>
                </a:lnTo>
                <a:lnTo>
                  <a:pt x="276030" y="91474"/>
                </a:lnTo>
                <a:lnTo>
                  <a:pt x="282060" y="84641"/>
                </a:lnTo>
                <a:lnTo>
                  <a:pt x="288065" y="77109"/>
                </a:lnTo>
                <a:lnTo>
                  <a:pt x="294052" y="69111"/>
                </a:lnTo>
                <a:lnTo>
                  <a:pt x="300028" y="60803"/>
                </a:lnTo>
                <a:lnTo>
                  <a:pt x="305004" y="53280"/>
                </a:lnTo>
                <a:lnTo>
                  <a:pt x="309314" y="46279"/>
                </a:lnTo>
                <a:lnTo>
                  <a:pt x="313179" y="39629"/>
                </a:lnTo>
                <a:lnTo>
                  <a:pt x="317741" y="33210"/>
                </a:lnTo>
                <a:lnTo>
                  <a:pt x="328101" y="20787"/>
                </a:lnTo>
                <a:lnTo>
                  <a:pt x="337654" y="9909"/>
                </a:lnTo>
                <a:lnTo>
                  <a:pt x="347249" y="0"/>
                </a:lnTo>
                <a:lnTo>
                  <a:pt x="347565" y="4415"/>
                </a:lnTo>
                <a:lnTo>
                  <a:pt x="346618" y="6758"/>
                </a:lnTo>
                <a:lnTo>
                  <a:pt x="342919" y="12007"/>
                </a:lnTo>
                <a:lnTo>
                  <a:pt x="335322" y="17647"/>
                </a:lnTo>
                <a:lnTo>
                  <a:pt x="330518" y="20540"/>
                </a:lnTo>
                <a:lnTo>
                  <a:pt x="326323" y="25446"/>
                </a:lnTo>
                <a:lnTo>
                  <a:pt x="322535" y="31692"/>
                </a:lnTo>
                <a:lnTo>
                  <a:pt x="319017" y="38834"/>
                </a:lnTo>
                <a:lnTo>
                  <a:pt x="313694" y="45578"/>
                </a:lnTo>
                <a:lnTo>
                  <a:pt x="307170" y="52060"/>
                </a:lnTo>
                <a:lnTo>
                  <a:pt x="299844" y="58365"/>
                </a:lnTo>
                <a:lnTo>
                  <a:pt x="292975" y="64553"/>
                </a:lnTo>
                <a:lnTo>
                  <a:pt x="280052" y="76720"/>
                </a:lnTo>
                <a:lnTo>
                  <a:pt x="273827" y="83735"/>
                </a:lnTo>
                <a:lnTo>
                  <a:pt x="267694" y="91388"/>
                </a:lnTo>
                <a:lnTo>
                  <a:pt x="238851" y="129798"/>
                </a:lnTo>
                <a:lnTo>
                  <a:pt x="224577" y="149704"/>
                </a:lnTo>
                <a:lnTo>
                  <a:pt x="217993" y="159180"/>
                </a:lnTo>
                <a:lnTo>
                  <a:pt x="211619" y="169466"/>
                </a:lnTo>
                <a:lnTo>
                  <a:pt x="205385" y="180292"/>
                </a:lnTo>
                <a:lnTo>
                  <a:pt x="199245" y="191478"/>
                </a:lnTo>
                <a:lnTo>
                  <a:pt x="193167" y="201912"/>
                </a:lnTo>
                <a:lnTo>
                  <a:pt x="181122" y="221442"/>
                </a:lnTo>
                <a:lnTo>
                  <a:pt x="175132" y="231810"/>
                </a:lnTo>
                <a:lnTo>
                  <a:pt x="163185" y="253913"/>
                </a:lnTo>
                <a:lnTo>
                  <a:pt x="158213" y="264371"/>
                </a:lnTo>
                <a:lnTo>
                  <a:pt x="153907" y="274320"/>
                </a:lnTo>
                <a:lnTo>
                  <a:pt x="150043" y="283929"/>
                </a:lnTo>
                <a:lnTo>
                  <a:pt x="145483" y="293311"/>
                </a:lnTo>
                <a:lnTo>
                  <a:pt x="140459" y="302543"/>
                </a:lnTo>
                <a:lnTo>
                  <a:pt x="135125" y="311674"/>
                </a:lnTo>
                <a:lnTo>
                  <a:pt x="130577" y="320738"/>
                </a:lnTo>
                <a:lnTo>
                  <a:pt x="126552" y="329757"/>
                </a:lnTo>
                <a:lnTo>
                  <a:pt x="122877" y="338746"/>
                </a:lnTo>
                <a:lnTo>
                  <a:pt x="120428" y="346724"/>
                </a:lnTo>
                <a:lnTo>
                  <a:pt x="118794" y="354026"/>
                </a:lnTo>
                <a:lnTo>
                  <a:pt x="115987" y="366439"/>
                </a:lnTo>
                <a:lnTo>
                  <a:pt x="111432" y="375264"/>
                </a:lnTo>
                <a:lnTo>
                  <a:pt x="108746" y="385139"/>
                </a:lnTo>
                <a:lnTo>
                  <a:pt x="106597" y="401373"/>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4" name="SMARTPenAnnotation55"/>
          <p:cNvSpPr/>
          <p:nvPr/>
        </p:nvSpPr>
        <p:spPr>
          <a:xfrm>
            <a:off x="4955976" y="4884571"/>
            <a:ext cx="89298" cy="89265"/>
          </a:xfrm>
          <a:custGeom>
            <a:avLst/>
            <a:gdLst/>
            <a:ahLst/>
            <a:cxnLst/>
            <a:rect l="0" t="0" r="0" b="0"/>
            <a:pathLst>
              <a:path w="89298" h="89265">
                <a:moveTo>
                  <a:pt x="89297" y="8897"/>
                </a:moveTo>
                <a:lnTo>
                  <a:pt x="89297" y="4157"/>
                </a:lnTo>
                <a:lnTo>
                  <a:pt x="88305" y="2760"/>
                </a:lnTo>
                <a:lnTo>
                  <a:pt x="86651" y="1829"/>
                </a:lnTo>
                <a:lnTo>
                  <a:pt x="84557" y="1209"/>
                </a:lnTo>
                <a:lnTo>
                  <a:pt x="81176" y="795"/>
                </a:lnTo>
                <a:lnTo>
                  <a:pt x="76937" y="519"/>
                </a:lnTo>
                <a:lnTo>
                  <a:pt x="67929" y="213"/>
                </a:lnTo>
                <a:lnTo>
                  <a:pt x="56287" y="40"/>
                </a:lnTo>
                <a:lnTo>
                  <a:pt x="46183" y="0"/>
                </a:lnTo>
                <a:lnTo>
                  <a:pt x="41703" y="981"/>
                </a:lnTo>
                <a:lnTo>
                  <a:pt x="37724" y="2628"/>
                </a:lnTo>
                <a:lnTo>
                  <a:pt x="34079" y="4717"/>
                </a:lnTo>
                <a:lnTo>
                  <a:pt x="30657" y="7103"/>
                </a:lnTo>
                <a:lnTo>
                  <a:pt x="27383" y="9685"/>
                </a:lnTo>
                <a:lnTo>
                  <a:pt x="24208" y="12400"/>
                </a:lnTo>
                <a:lnTo>
                  <a:pt x="21100" y="14209"/>
                </a:lnTo>
                <a:lnTo>
                  <a:pt x="18035" y="15415"/>
                </a:lnTo>
                <a:lnTo>
                  <a:pt x="15000" y="16219"/>
                </a:lnTo>
                <a:lnTo>
                  <a:pt x="11985" y="18739"/>
                </a:lnTo>
                <a:lnTo>
                  <a:pt x="8982" y="22404"/>
                </a:lnTo>
                <a:lnTo>
                  <a:pt x="5988" y="26831"/>
                </a:lnTo>
                <a:lnTo>
                  <a:pt x="3992" y="31768"/>
                </a:lnTo>
                <a:lnTo>
                  <a:pt x="2662" y="37042"/>
                </a:lnTo>
                <a:lnTo>
                  <a:pt x="1774" y="42543"/>
                </a:lnTo>
                <a:lnTo>
                  <a:pt x="1183" y="47203"/>
                </a:lnTo>
                <a:lnTo>
                  <a:pt x="789" y="51302"/>
                </a:lnTo>
                <a:lnTo>
                  <a:pt x="526" y="55027"/>
                </a:lnTo>
                <a:lnTo>
                  <a:pt x="350" y="60486"/>
                </a:lnTo>
                <a:lnTo>
                  <a:pt x="0" y="89264"/>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5" name="SMARTPenAnnotation56"/>
          <p:cNvSpPr/>
          <p:nvPr/>
        </p:nvSpPr>
        <p:spPr>
          <a:xfrm>
            <a:off x="4929188" y="5001281"/>
            <a:ext cx="266459" cy="320789"/>
          </a:xfrm>
          <a:custGeom>
            <a:avLst/>
            <a:gdLst/>
            <a:ahLst/>
            <a:cxnLst/>
            <a:rect l="0" t="0" r="0" b="0"/>
            <a:pathLst>
              <a:path w="266459" h="320789">
                <a:moveTo>
                  <a:pt x="169663" y="35062"/>
                </a:moveTo>
                <a:lnTo>
                  <a:pt x="178561" y="35062"/>
                </a:lnTo>
                <a:lnTo>
                  <a:pt x="170901" y="35062"/>
                </a:lnTo>
                <a:lnTo>
                  <a:pt x="178593" y="35062"/>
                </a:lnTo>
                <a:lnTo>
                  <a:pt x="173853" y="35062"/>
                </a:lnTo>
                <a:lnTo>
                  <a:pt x="172456" y="36055"/>
                </a:lnTo>
                <a:lnTo>
                  <a:pt x="171525" y="37708"/>
                </a:lnTo>
                <a:lnTo>
                  <a:pt x="170031" y="42751"/>
                </a:lnTo>
                <a:lnTo>
                  <a:pt x="162607" y="50876"/>
                </a:lnTo>
                <a:lnTo>
                  <a:pt x="148682" y="64951"/>
                </a:lnTo>
                <a:lnTo>
                  <a:pt x="146746" y="67886"/>
                </a:lnTo>
                <a:lnTo>
                  <a:pt x="140993" y="82373"/>
                </a:lnTo>
                <a:lnTo>
                  <a:pt x="136084" y="91808"/>
                </a:lnTo>
                <a:lnTo>
                  <a:pt x="130596" y="99309"/>
                </a:lnTo>
                <a:lnTo>
                  <a:pt x="124850" y="108595"/>
                </a:lnTo>
                <a:lnTo>
                  <a:pt x="121928" y="113850"/>
                </a:lnTo>
                <a:lnTo>
                  <a:pt x="116036" y="124980"/>
                </a:lnTo>
                <a:lnTo>
                  <a:pt x="104169" y="148294"/>
                </a:lnTo>
                <a:lnTo>
                  <a:pt x="100203" y="154207"/>
                </a:lnTo>
                <a:lnTo>
                  <a:pt x="95576" y="160133"/>
                </a:lnTo>
                <a:lnTo>
                  <a:pt x="90506" y="166068"/>
                </a:lnTo>
                <a:lnTo>
                  <a:pt x="86134" y="172009"/>
                </a:lnTo>
                <a:lnTo>
                  <a:pt x="82227" y="177954"/>
                </a:lnTo>
                <a:lnTo>
                  <a:pt x="78630" y="183902"/>
                </a:lnTo>
                <a:lnTo>
                  <a:pt x="74248" y="189851"/>
                </a:lnTo>
                <a:lnTo>
                  <a:pt x="69342" y="195802"/>
                </a:lnTo>
                <a:lnTo>
                  <a:pt x="64087" y="201753"/>
                </a:lnTo>
                <a:lnTo>
                  <a:pt x="59591" y="207705"/>
                </a:lnTo>
                <a:lnTo>
                  <a:pt x="55603" y="213658"/>
                </a:lnTo>
                <a:lnTo>
                  <a:pt x="51951" y="219610"/>
                </a:lnTo>
                <a:lnTo>
                  <a:pt x="47532" y="225563"/>
                </a:lnTo>
                <a:lnTo>
                  <a:pt x="42602" y="231516"/>
                </a:lnTo>
                <a:lnTo>
                  <a:pt x="37330" y="237469"/>
                </a:lnTo>
                <a:lnTo>
                  <a:pt x="32824" y="243422"/>
                </a:lnTo>
                <a:lnTo>
                  <a:pt x="28828" y="249375"/>
                </a:lnTo>
                <a:lnTo>
                  <a:pt x="25171" y="255328"/>
                </a:lnTo>
                <a:lnTo>
                  <a:pt x="18463" y="264589"/>
                </a:lnTo>
                <a:lnTo>
                  <a:pt x="15285" y="268447"/>
                </a:lnTo>
                <a:lnTo>
                  <a:pt x="13166" y="273004"/>
                </a:lnTo>
                <a:lnTo>
                  <a:pt x="11754" y="278026"/>
                </a:lnTo>
                <a:lnTo>
                  <a:pt x="10812" y="283358"/>
                </a:lnTo>
                <a:lnTo>
                  <a:pt x="7120" y="291929"/>
                </a:lnTo>
                <a:lnTo>
                  <a:pt x="4746" y="295604"/>
                </a:lnTo>
                <a:lnTo>
                  <a:pt x="2109" y="304978"/>
                </a:lnTo>
                <a:lnTo>
                  <a:pt x="2" y="320788"/>
                </a:lnTo>
                <a:lnTo>
                  <a:pt x="0" y="316065"/>
                </a:lnTo>
                <a:lnTo>
                  <a:pt x="2645" y="308450"/>
                </a:lnTo>
                <a:lnTo>
                  <a:pt x="4740" y="303641"/>
                </a:lnTo>
                <a:lnTo>
                  <a:pt x="8121" y="299443"/>
                </a:lnTo>
                <a:lnTo>
                  <a:pt x="12359" y="295652"/>
                </a:lnTo>
                <a:lnTo>
                  <a:pt x="17168" y="292133"/>
                </a:lnTo>
                <a:lnTo>
                  <a:pt x="21367" y="286810"/>
                </a:lnTo>
                <a:lnTo>
                  <a:pt x="25158" y="280285"/>
                </a:lnTo>
                <a:lnTo>
                  <a:pt x="38373" y="253165"/>
                </a:lnTo>
                <a:lnTo>
                  <a:pt x="42449" y="245949"/>
                </a:lnTo>
                <a:lnTo>
                  <a:pt x="47150" y="238161"/>
                </a:lnTo>
                <a:lnTo>
                  <a:pt x="52269" y="229993"/>
                </a:lnTo>
                <a:lnTo>
                  <a:pt x="56674" y="221570"/>
                </a:lnTo>
                <a:lnTo>
                  <a:pt x="60603" y="212979"/>
                </a:lnTo>
                <a:lnTo>
                  <a:pt x="64214" y="204275"/>
                </a:lnTo>
                <a:lnTo>
                  <a:pt x="67614" y="195496"/>
                </a:lnTo>
                <a:lnTo>
                  <a:pt x="74037" y="177804"/>
                </a:lnTo>
                <a:lnTo>
                  <a:pt x="78131" y="168919"/>
                </a:lnTo>
                <a:lnTo>
                  <a:pt x="82845" y="160019"/>
                </a:lnTo>
                <a:lnTo>
                  <a:pt x="87972" y="151108"/>
                </a:lnTo>
                <a:lnTo>
                  <a:pt x="92382" y="142192"/>
                </a:lnTo>
                <a:lnTo>
                  <a:pt x="96314" y="133271"/>
                </a:lnTo>
                <a:lnTo>
                  <a:pt x="99928" y="124347"/>
                </a:lnTo>
                <a:lnTo>
                  <a:pt x="106589" y="106495"/>
                </a:lnTo>
                <a:lnTo>
                  <a:pt x="109754" y="97567"/>
                </a:lnTo>
                <a:lnTo>
                  <a:pt x="112857" y="89630"/>
                </a:lnTo>
                <a:lnTo>
                  <a:pt x="115917" y="82355"/>
                </a:lnTo>
                <a:lnTo>
                  <a:pt x="118949" y="75521"/>
                </a:lnTo>
                <a:lnTo>
                  <a:pt x="121964" y="67988"/>
                </a:lnTo>
                <a:lnTo>
                  <a:pt x="127958" y="51680"/>
                </a:lnTo>
                <a:lnTo>
                  <a:pt x="130946" y="45148"/>
                </a:lnTo>
                <a:lnTo>
                  <a:pt x="136912" y="35246"/>
                </a:lnTo>
                <a:lnTo>
                  <a:pt x="139891" y="30223"/>
                </a:lnTo>
                <a:lnTo>
                  <a:pt x="142870" y="24891"/>
                </a:lnTo>
                <a:lnTo>
                  <a:pt x="145847" y="19352"/>
                </a:lnTo>
                <a:lnTo>
                  <a:pt x="151803" y="10551"/>
                </a:lnTo>
                <a:lnTo>
                  <a:pt x="154779" y="6815"/>
                </a:lnTo>
                <a:lnTo>
                  <a:pt x="158748" y="4325"/>
                </a:lnTo>
                <a:lnTo>
                  <a:pt x="163379" y="2664"/>
                </a:lnTo>
                <a:lnTo>
                  <a:pt x="168450" y="1557"/>
                </a:lnTo>
                <a:lnTo>
                  <a:pt x="176731" y="328"/>
                </a:lnTo>
                <a:lnTo>
                  <a:pt x="180328" y="0"/>
                </a:lnTo>
                <a:lnTo>
                  <a:pt x="184711" y="773"/>
                </a:lnTo>
                <a:lnTo>
                  <a:pt x="189617" y="2281"/>
                </a:lnTo>
                <a:lnTo>
                  <a:pt x="194872" y="4278"/>
                </a:lnTo>
                <a:lnTo>
                  <a:pt x="200359" y="5610"/>
                </a:lnTo>
                <a:lnTo>
                  <a:pt x="206003" y="6497"/>
                </a:lnTo>
                <a:lnTo>
                  <a:pt x="211749" y="7090"/>
                </a:lnTo>
                <a:lnTo>
                  <a:pt x="216572" y="9468"/>
                </a:lnTo>
                <a:lnTo>
                  <a:pt x="220779" y="13039"/>
                </a:lnTo>
                <a:lnTo>
                  <a:pt x="229092" y="22298"/>
                </a:lnTo>
                <a:lnTo>
                  <a:pt x="239402" y="33027"/>
                </a:lnTo>
                <a:lnTo>
                  <a:pt x="243937" y="38667"/>
                </a:lnTo>
                <a:lnTo>
                  <a:pt x="247952" y="44411"/>
                </a:lnTo>
                <a:lnTo>
                  <a:pt x="251622" y="50224"/>
                </a:lnTo>
                <a:lnTo>
                  <a:pt x="254068" y="56084"/>
                </a:lnTo>
                <a:lnTo>
                  <a:pt x="255699" y="61976"/>
                </a:lnTo>
                <a:lnTo>
                  <a:pt x="256786" y="67887"/>
                </a:lnTo>
                <a:lnTo>
                  <a:pt x="260640" y="77102"/>
                </a:lnTo>
                <a:lnTo>
                  <a:pt x="263056" y="80948"/>
                </a:lnTo>
                <a:lnTo>
                  <a:pt x="265742" y="90513"/>
                </a:lnTo>
                <a:lnTo>
                  <a:pt x="266458" y="95842"/>
                </a:lnTo>
                <a:lnTo>
                  <a:pt x="265943" y="100387"/>
                </a:lnTo>
                <a:lnTo>
                  <a:pt x="264608" y="104409"/>
                </a:lnTo>
                <a:lnTo>
                  <a:pt x="260478" y="111524"/>
                </a:lnTo>
                <a:lnTo>
                  <a:pt x="255335" y="117993"/>
                </a:lnTo>
                <a:lnTo>
                  <a:pt x="252575" y="120115"/>
                </a:lnTo>
                <a:lnTo>
                  <a:pt x="246861" y="122473"/>
                </a:lnTo>
                <a:lnTo>
                  <a:pt x="242957" y="124094"/>
                </a:lnTo>
                <a:lnTo>
                  <a:pt x="238369" y="126167"/>
                </a:lnTo>
                <a:lnTo>
                  <a:pt x="233326" y="128541"/>
                </a:lnTo>
                <a:lnTo>
                  <a:pt x="227980" y="130123"/>
                </a:lnTo>
                <a:lnTo>
                  <a:pt x="222432" y="131178"/>
                </a:lnTo>
                <a:lnTo>
                  <a:pt x="216749" y="131882"/>
                </a:lnTo>
                <a:lnTo>
                  <a:pt x="210975" y="132351"/>
                </a:lnTo>
                <a:lnTo>
                  <a:pt x="205142" y="132664"/>
                </a:lnTo>
                <a:lnTo>
                  <a:pt x="193369" y="133011"/>
                </a:lnTo>
                <a:lnTo>
                  <a:pt x="181522" y="133166"/>
                </a:lnTo>
                <a:lnTo>
                  <a:pt x="175585" y="132214"/>
                </a:lnTo>
                <a:lnTo>
                  <a:pt x="169642" y="130588"/>
                </a:lnTo>
                <a:lnTo>
                  <a:pt x="163696" y="128512"/>
                </a:lnTo>
                <a:lnTo>
                  <a:pt x="157748" y="127128"/>
                </a:lnTo>
                <a:lnTo>
                  <a:pt x="151798" y="126205"/>
                </a:lnTo>
                <a:lnTo>
                  <a:pt x="145847" y="125590"/>
                </a:lnTo>
                <a:lnTo>
                  <a:pt x="140887" y="125179"/>
                </a:lnTo>
                <a:lnTo>
                  <a:pt x="132730" y="124724"/>
                </a:lnTo>
                <a:lnTo>
                  <a:pt x="125798" y="124521"/>
                </a:lnTo>
                <a:lnTo>
                  <a:pt x="122561" y="124468"/>
                </a:lnTo>
                <a:lnTo>
                  <a:pt x="119410" y="123439"/>
                </a:lnTo>
                <a:lnTo>
                  <a:pt x="116317" y="121762"/>
                </a:lnTo>
                <a:lnTo>
                  <a:pt x="107155" y="115429"/>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6" name="SMARTPenAnnotation57"/>
          <p:cNvSpPr/>
          <p:nvPr/>
        </p:nvSpPr>
        <p:spPr>
          <a:xfrm>
            <a:off x="5188148" y="5134725"/>
            <a:ext cx="169139" cy="187369"/>
          </a:xfrm>
          <a:custGeom>
            <a:avLst/>
            <a:gdLst/>
            <a:ahLst/>
            <a:cxnLst/>
            <a:rect l="0" t="0" r="0" b="0"/>
            <a:pathLst>
              <a:path w="169139" h="187369">
                <a:moveTo>
                  <a:pt x="0" y="71282"/>
                </a:moveTo>
                <a:lnTo>
                  <a:pt x="33679" y="71282"/>
                </a:lnTo>
                <a:lnTo>
                  <a:pt x="39320" y="72275"/>
                </a:lnTo>
                <a:lnTo>
                  <a:pt x="45065" y="73928"/>
                </a:lnTo>
                <a:lnTo>
                  <a:pt x="50879" y="76023"/>
                </a:lnTo>
                <a:lnTo>
                  <a:pt x="56740" y="77419"/>
                </a:lnTo>
                <a:lnTo>
                  <a:pt x="62631" y="78350"/>
                </a:lnTo>
                <a:lnTo>
                  <a:pt x="68543" y="78971"/>
                </a:lnTo>
                <a:lnTo>
                  <a:pt x="74469" y="78392"/>
                </a:lnTo>
                <a:lnTo>
                  <a:pt x="80404" y="77015"/>
                </a:lnTo>
                <a:lnTo>
                  <a:pt x="86345" y="75104"/>
                </a:lnTo>
                <a:lnTo>
                  <a:pt x="92290" y="73830"/>
                </a:lnTo>
                <a:lnTo>
                  <a:pt x="98237" y="72981"/>
                </a:lnTo>
                <a:lnTo>
                  <a:pt x="104187" y="72415"/>
                </a:lnTo>
                <a:lnTo>
                  <a:pt x="110137" y="71045"/>
                </a:lnTo>
                <a:lnTo>
                  <a:pt x="116089" y="69140"/>
                </a:lnTo>
                <a:lnTo>
                  <a:pt x="122041" y="66878"/>
                </a:lnTo>
                <a:lnTo>
                  <a:pt x="127001" y="65369"/>
                </a:lnTo>
                <a:lnTo>
                  <a:pt x="131300" y="64364"/>
                </a:lnTo>
                <a:lnTo>
                  <a:pt x="135158" y="63693"/>
                </a:lnTo>
                <a:lnTo>
                  <a:pt x="138723" y="61262"/>
                </a:lnTo>
                <a:lnTo>
                  <a:pt x="142091" y="57657"/>
                </a:lnTo>
                <a:lnTo>
                  <a:pt x="145329" y="53269"/>
                </a:lnTo>
                <a:lnTo>
                  <a:pt x="148480" y="49351"/>
                </a:lnTo>
                <a:lnTo>
                  <a:pt x="151572" y="45748"/>
                </a:lnTo>
                <a:lnTo>
                  <a:pt x="154627" y="42353"/>
                </a:lnTo>
                <a:lnTo>
                  <a:pt x="160666" y="35935"/>
                </a:lnTo>
                <a:lnTo>
                  <a:pt x="163665" y="32835"/>
                </a:lnTo>
                <a:lnTo>
                  <a:pt x="165665" y="29776"/>
                </a:lnTo>
                <a:lnTo>
                  <a:pt x="166998" y="26744"/>
                </a:lnTo>
                <a:lnTo>
                  <a:pt x="167887" y="23731"/>
                </a:lnTo>
                <a:lnTo>
                  <a:pt x="168479" y="20730"/>
                </a:lnTo>
                <a:lnTo>
                  <a:pt x="168874" y="17737"/>
                </a:lnTo>
                <a:lnTo>
                  <a:pt x="169138" y="14749"/>
                </a:lnTo>
                <a:lnTo>
                  <a:pt x="168321" y="11766"/>
                </a:lnTo>
                <a:lnTo>
                  <a:pt x="166784" y="8784"/>
                </a:lnTo>
                <a:lnTo>
                  <a:pt x="164767" y="5805"/>
                </a:lnTo>
                <a:lnTo>
                  <a:pt x="162431" y="3818"/>
                </a:lnTo>
                <a:lnTo>
                  <a:pt x="159881" y="2493"/>
                </a:lnTo>
                <a:lnTo>
                  <a:pt x="157189" y="1611"/>
                </a:lnTo>
                <a:lnTo>
                  <a:pt x="153410" y="1022"/>
                </a:lnTo>
                <a:lnTo>
                  <a:pt x="148906" y="630"/>
                </a:lnTo>
                <a:lnTo>
                  <a:pt x="143919" y="368"/>
                </a:lnTo>
                <a:lnTo>
                  <a:pt x="133086" y="77"/>
                </a:lnTo>
                <a:lnTo>
                  <a:pt x="127420" y="0"/>
                </a:lnTo>
                <a:lnTo>
                  <a:pt x="121657" y="940"/>
                </a:lnTo>
                <a:lnTo>
                  <a:pt x="115831" y="2560"/>
                </a:lnTo>
                <a:lnTo>
                  <a:pt x="87483" y="12288"/>
                </a:lnTo>
                <a:lnTo>
                  <a:pt x="80150" y="15085"/>
                </a:lnTo>
                <a:lnTo>
                  <a:pt x="73277" y="17943"/>
                </a:lnTo>
                <a:lnTo>
                  <a:pt x="66711" y="20840"/>
                </a:lnTo>
                <a:lnTo>
                  <a:pt x="59356" y="24756"/>
                </a:lnTo>
                <a:lnTo>
                  <a:pt x="51477" y="29350"/>
                </a:lnTo>
                <a:lnTo>
                  <a:pt x="43248" y="34398"/>
                </a:lnTo>
                <a:lnTo>
                  <a:pt x="36769" y="39748"/>
                </a:lnTo>
                <a:lnTo>
                  <a:pt x="31458" y="45298"/>
                </a:lnTo>
                <a:lnTo>
                  <a:pt x="26925" y="50983"/>
                </a:lnTo>
                <a:lnTo>
                  <a:pt x="22911" y="57749"/>
                </a:lnTo>
                <a:lnTo>
                  <a:pt x="19243" y="65237"/>
                </a:lnTo>
                <a:lnTo>
                  <a:pt x="15805" y="73205"/>
                </a:lnTo>
                <a:lnTo>
                  <a:pt x="13513" y="80502"/>
                </a:lnTo>
                <a:lnTo>
                  <a:pt x="11986" y="87351"/>
                </a:lnTo>
                <a:lnTo>
                  <a:pt x="10967" y="93901"/>
                </a:lnTo>
                <a:lnTo>
                  <a:pt x="10288" y="100252"/>
                </a:lnTo>
                <a:lnTo>
                  <a:pt x="9835" y="106470"/>
                </a:lnTo>
                <a:lnTo>
                  <a:pt x="9533" y="112601"/>
                </a:lnTo>
                <a:lnTo>
                  <a:pt x="9198" y="124703"/>
                </a:lnTo>
                <a:lnTo>
                  <a:pt x="9108" y="130709"/>
                </a:lnTo>
                <a:lnTo>
                  <a:pt x="10041" y="136697"/>
                </a:lnTo>
                <a:lnTo>
                  <a:pt x="11655" y="142673"/>
                </a:lnTo>
                <a:lnTo>
                  <a:pt x="13723" y="148642"/>
                </a:lnTo>
                <a:lnTo>
                  <a:pt x="17086" y="153613"/>
                </a:lnTo>
                <a:lnTo>
                  <a:pt x="21313" y="157920"/>
                </a:lnTo>
                <a:lnTo>
                  <a:pt x="26115" y="161783"/>
                </a:lnTo>
                <a:lnTo>
                  <a:pt x="32293" y="165350"/>
                </a:lnTo>
                <a:lnTo>
                  <a:pt x="39388" y="168721"/>
                </a:lnTo>
                <a:lnTo>
                  <a:pt x="47094" y="171960"/>
                </a:lnTo>
                <a:lnTo>
                  <a:pt x="55209" y="175112"/>
                </a:lnTo>
                <a:lnTo>
                  <a:pt x="89297" y="187368"/>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7" name="SMARTPenAnnotation58"/>
          <p:cNvSpPr/>
          <p:nvPr/>
        </p:nvSpPr>
        <p:spPr>
          <a:xfrm>
            <a:off x="5331214" y="5233327"/>
            <a:ext cx="151197" cy="160205"/>
          </a:xfrm>
          <a:custGeom>
            <a:avLst/>
            <a:gdLst/>
            <a:ahLst/>
            <a:cxnLst/>
            <a:rect l="0" t="0" r="0" b="0"/>
            <a:pathLst>
              <a:path w="151197" h="160205">
                <a:moveTo>
                  <a:pt x="98036" y="79837"/>
                </a:moveTo>
                <a:lnTo>
                  <a:pt x="105724" y="79837"/>
                </a:lnTo>
                <a:lnTo>
                  <a:pt x="106138" y="78845"/>
                </a:lnTo>
                <a:lnTo>
                  <a:pt x="106597" y="75097"/>
                </a:lnTo>
                <a:lnTo>
                  <a:pt x="107712" y="73700"/>
                </a:lnTo>
                <a:lnTo>
                  <a:pt x="109448" y="72769"/>
                </a:lnTo>
                <a:lnTo>
                  <a:pt x="114022" y="71734"/>
                </a:lnTo>
                <a:lnTo>
                  <a:pt x="116630" y="71458"/>
                </a:lnTo>
                <a:lnTo>
                  <a:pt x="119362" y="71275"/>
                </a:lnTo>
                <a:lnTo>
                  <a:pt x="121183" y="70160"/>
                </a:lnTo>
                <a:lnTo>
                  <a:pt x="122396" y="68425"/>
                </a:lnTo>
                <a:lnTo>
                  <a:pt x="124345" y="63251"/>
                </a:lnTo>
                <a:lnTo>
                  <a:pt x="132471" y="46712"/>
                </a:lnTo>
                <a:lnTo>
                  <a:pt x="131907" y="43863"/>
                </a:lnTo>
                <a:lnTo>
                  <a:pt x="130538" y="39979"/>
                </a:lnTo>
                <a:lnTo>
                  <a:pt x="128634" y="35406"/>
                </a:lnTo>
                <a:lnTo>
                  <a:pt x="126372" y="31365"/>
                </a:lnTo>
                <a:lnTo>
                  <a:pt x="123872" y="27678"/>
                </a:lnTo>
                <a:lnTo>
                  <a:pt x="121213" y="24228"/>
                </a:lnTo>
                <a:lnTo>
                  <a:pt x="118448" y="20936"/>
                </a:lnTo>
                <a:lnTo>
                  <a:pt x="115613" y="17750"/>
                </a:lnTo>
                <a:lnTo>
                  <a:pt x="112730" y="14632"/>
                </a:lnTo>
                <a:lnTo>
                  <a:pt x="108824" y="11562"/>
                </a:lnTo>
                <a:lnTo>
                  <a:pt x="104236" y="8524"/>
                </a:lnTo>
                <a:lnTo>
                  <a:pt x="99192" y="5505"/>
                </a:lnTo>
                <a:lnTo>
                  <a:pt x="93846" y="3493"/>
                </a:lnTo>
                <a:lnTo>
                  <a:pt x="88297" y="2152"/>
                </a:lnTo>
                <a:lnTo>
                  <a:pt x="82614" y="1258"/>
                </a:lnTo>
                <a:lnTo>
                  <a:pt x="76840" y="662"/>
                </a:lnTo>
                <a:lnTo>
                  <a:pt x="71007" y="265"/>
                </a:lnTo>
                <a:lnTo>
                  <a:pt x="65134" y="0"/>
                </a:lnTo>
                <a:lnTo>
                  <a:pt x="59234" y="815"/>
                </a:lnTo>
                <a:lnTo>
                  <a:pt x="53316" y="2351"/>
                </a:lnTo>
                <a:lnTo>
                  <a:pt x="47387" y="4367"/>
                </a:lnTo>
                <a:lnTo>
                  <a:pt x="42442" y="6703"/>
                </a:lnTo>
                <a:lnTo>
                  <a:pt x="38152" y="9253"/>
                </a:lnTo>
                <a:lnTo>
                  <a:pt x="34301" y="11945"/>
                </a:lnTo>
                <a:lnTo>
                  <a:pt x="29749" y="14732"/>
                </a:lnTo>
                <a:lnTo>
                  <a:pt x="24730" y="17581"/>
                </a:lnTo>
                <a:lnTo>
                  <a:pt x="19399" y="20474"/>
                </a:lnTo>
                <a:lnTo>
                  <a:pt x="14854" y="24386"/>
                </a:lnTo>
                <a:lnTo>
                  <a:pt x="10831" y="28979"/>
                </a:lnTo>
                <a:lnTo>
                  <a:pt x="7157" y="34025"/>
                </a:lnTo>
                <a:lnTo>
                  <a:pt x="4707" y="38382"/>
                </a:lnTo>
                <a:lnTo>
                  <a:pt x="3075" y="42278"/>
                </a:lnTo>
                <a:lnTo>
                  <a:pt x="1986" y="45868"/>
                </a:lnTo>
                <a:lnTo>
                  <a:pt x="1260" y="49254"/>
                </a:lnTo>
                <a:lnTo>
                  <a:pt x="777" y="52503"/>
                </a:lnTo>
                <a:lnTo>
                  <a:pt x="454" y="55661"/>
                </a:lnTo>
                <a:lnTo>
                  <a:pt x="239" y="58758"/>
                </a:lnTo>
                <a:lnTo>
                  <a:pt x="96" y="61816"/>
                </a:lnTo>
                <a:lnTo>
                  <a:pt x="0" y="64846"/>
                </a:lnTo>
                <a:lnTo>
                  <a:pt x="928" y="67859"/>
                </a:lnTo>
                <a:lnTo>
                  <a:pt x="2540" y="70859"/>
                </a:lnTo>
                <a:lnTo>
                  <a:pt x="4606" y="73852"/>
                </a:lnTo>
                <a:lnTo>
                  <a:pt x="6976" y="76839"/>
                </a:lnTo>
                <a:lnTo>
                  <a:pt x="9548" y="79822"/>
                </a:lnTo>
                <a:lnTo>
                  <a:pt x="12255" y="82804"/>
                </a:lnTo>
                <a:lnTo>
                  <a:pt x="16044" y="84791"/>
                </a:lnTo>
                <a:lnTo>
                  <a:pt x="20554" y="86116"/>
                </a:lnTo>
                <a:lnTo>
                  <a:pt x="25545" y="87000"/>
                </a:lnTo>
                <a:lnTo>
                  <a:pt x="30857" y="87588"/>
                </a:lnTo>
                <a:lnTo>
                  <a:pt x="36383" y="87981"/>
                </a:lnTo>
                <a:lnTo>
                  <a:pt x="42051" y="88243"/>
                </a:lnTo>
                <a:lnTo>
                  <a:pt x="53641" y="88534"/>
                </a:lnTo>
                <a:lnTo>
                  <a:pt x="59509" y="88612"/>
                </a:lnTo>
                <a:lnTo>
                  <a:pt x="65406" y="87671"/>
                </a:lnTo>
                <a:lnTo>
                  <a:pt x="71322" y="86051"/>
                </a:lnTo>
                <a:lnTo>
                  <a:pt x="77250" y="83980"/>
                </a:lnTo>
                <a:lnTo>
                  <a:pt x="83186" y="82599"/>
                </a:lnTo>
                <a:lnTo>
                  <a:pt x="89128" y="81678"/>
                </a:lnTo>
                <a:lnTo>
                  <a:pt x="95074" y="81064"/>
                </a:lnTo>
                <a:lnTo>
                  <a:pt x="101022" y="79663"/>
                </a:lnTo>
                <a:lnTo>
                  <a:pt x="106972" y="77737"/>
                </a:lnTo>
                <a:lnTo>
                  <a:pt x="112923" y="75460"/>
                </a:lnTo>
                <a:lnTo>
                  <a:pt x="117882" y="72950"/>
                </a:lnTo>
                <a:lnTo>
                  <a:pt x="122181" y="70284"/>
                </a:lnTo>
                <a:lnTo>
                  <a:pt x="126039" y="67516"/>
                </a:lnTo>
                <a:lnTo>
                  <a:pt x="129603" y="65670"/>
                </a:lnTo>
                <a:lnTo>
                  <a:pt x="132971" y="64439"/>
                </a:lnTo>
                <a:lnTo>
                  <a:pt x="136208" y="63618"/>
                </a:lnTo>
                <a:lnTo>
                  <a:pt x="138367" y="62079"/>
                </a:lnTo>
                <a:lnTo>
                  <a:pt x="139806" y="60061"/>
                </a:lnTo>
                <a:lnTo>
                  <a:pt x="140765" y="57723"/>
                </a:lnTo>
                <a:lnTo>
                  <a:pt x="142397" y="56164"/>
                </a:lnTo>
                <a:lnTo>
                  <a:pt x="144477" y="55126"/>
                </a:lnTo>
                <a:lnTo>
                  <a:pt x="146856" y="54433"/>
                </a:lnTo>
                <a:lnTo>
                  <a:pt x="148442" y="54963"/>
                </a:lnTo>
                <a:lnTo>
                  <a:pt x="149499" y="56309"/>
                </a:lnTo>
                <a:lnTo>
                  <a:pt x="151196" y="60858"/>
                </a:lnTo>
                <a:lnTo>
                  <a:pt x="148782" y="64126"/>
                </a:lnTo>
                <a:lnTo>
                  <a:pt x="146750" y="66386"/>
                </a:lnTo>
                <a:lnTo>
                  <a:pt x="144402" y="67893"/>
                </a:lnTo>
                <a:lnTo>
                  <a:pt x="141845" y="68897"/>
                </a:lnTo>
                <a:lnTo>
                  <a:pt x="139148" y="69568"/>
                </a:lnTo>
                <a:lnTo>
                  <a:pt x="136358" y="71999"/>
                </a:lnTo>
                <a:lnTo>
                  <a:pt x="133506" y="75603"/>
                </a:lnTo>
                <a:lnTo>
                  <a:pt x="130612" y="79991"/>
                </a:lnTo>
                <a:lnTo>
                  <a:pt x="127691" y="83908"/>
                </a:lnTo>
                <a:lnTo>
                  <a:pt x="124751" y="87512"/>
                </a:lnTo>
                <a:lnTo>
                  <a:pt x="121799" y="90906"/>
                </a:lnTo>
                <a:lnTo>
                  <a:pt x="118838" y="95154"/>
                </a:lnTo>
                <a:lnTo>
                  <a:pt x="115873" y="99970"/>
                </a:lnTo>
                <a:lnTo>
                  <a:pt x="112904" y="105165"/>
                </a:lnTo>
                <a:lnTo>
                  <a:pt x="106959" y="116229"/>
                </a:lnTo>
                <a:lnTo>
                  <a:pt x="103984" y="121958"/>
                </a:lnTo>
                <a:lnTo>
                  <a:pt x="102002" y="126769"/>
                </a:lnTo>
                <a:lnTo>
                  <a:pt x="100680" y="130969"/>
                </a:lnTo>
                <a:lnTo>
                  <a:pt x="99798" y="134760"/>
                </a:lnTo>
                <a:lnTo>
                  <a:pt x="99211" y="138281"/>
                </a:lnTo>
                <a:lnTo>
                  <a:pt x="98819" y="141620"/>
                </a:lnTo>
                <a:lnTo>
                  <a:pt x="98558" y="144838"/>
                </a:lnTo>
                <a:lnTo>
                  <a:pt x="98384" y="147975"/>
                </a:lnTo>
                <a:lnTo>
                  <a:pt x="98036" y="160204"/>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8" name="SMARTPenAnnotation59"/>
          <p:cNvSpPr/>
          <p:nvPr/>
        </p:nvSpPr>
        <p:spPr>
          <a:xfrm>
            <a:off x="5518708" y="5295718"/>
            <a:ext cx="196260" cy="178181"/>
          </a:xfrm>
          <a:custGeom>
            <a:avLst/>
            <a:gdLst/>
            <a:ahLst/>
            <a:cxnLst/>
            <a:rect l="0" t="0" r="0" b="0"/>
            <a:pathLst>
              <a:path w="196260" h="178181">
                <a:moveTo>
                  <a:pt x="187362" y="62094"/>
                </a:moveTo>
                <a:lnTo>
                  <a:pt x="187362" y="57354"/>
                </a:lnTo>
                <a:lnTo>
                  <a:pt x="188354" y="55957"/>
                </a:lnTo>
                <a:lnTo>
                  <a:pt x="190008" y="55026"/>
                </a:lnTo>
                <a:lnTo>
                  <a:pt x="195050" y="53532"/>
                </a:lnTo>
                <a:lnTo>
                  <a:pt x="195464" y="52417"/>
                </a:lnTo>
                <a:lnTo>
                  <a:pt x="195924" y="48533"/>
                </a:lnTo>
                <a:lnTo>
                  <a:pt x="196128" y="43499"/>
                </a:lnTo>
                <a:lnTo>
                  <a:pt x="196243" y="35087"/>
                </a:lnTo>
                <a:lnTo>
                  <a:pt x="196259" y="32183"/>
                </a:lnTo>
                <a:lnTo>
                  <a:pt x="195278" y="29255"/>
                </a:lnTo>
                <a:lnTo>
                  <a:pt x="193631" y="26311"/>
                </a:lnTo>
                <a:lnTo>
                  <a:pt x="191542" y="23356"/>
                </a:lnTo>
                <a:lnTo>
                  <a:pt x="189156" y="20393"/>
                </a:lnTo>
                <a:lnTo>
                  <a:pt x="186574" y="17427"/>
                </a:lnTo>
                <a:lnTo>
                  <a:pt x="183860" y="14457"/>
                </a:lnTo>
                <a:lnTo>
                  <a:pt x="180066" y="12476"/>
                </a:lnTo>
                <a:lnTo>
                  <a:pt x="175553" y="11156"/>
                </a:lnTo>
                <a:lnTo>
                  <a:pt x="170560" y="10276"/>
                </a:lnTo>
                <a:lnTo>
                  <a:pt x="164254" y="8697"/>
                </a:lnTo>
                <a:lnTo>
                  <a:pt x="157074" y="6652"/>
                </a:lnTo>
                <a:lnTo>
                  <a:pt x="149310" y="4298"/>
                </a:lnTo>
                <a:lnTo>
                  <a:pt x="142150" y="2727"/>
                </a:lnTo>
                <a:lnTo>
                  <a:pt x="135393" y="1680"/>
                </a:lnTo>
                <a:lnTo>
                  <a:pt x="128903" y="982"/>
                </a:lnTo>
                <a:lnTo>
                  <a:pt x="121601" y="517"/>
                </a:lnTo>
                <a:lnTo>
                  <a:pt x="113756" y="206"/>
                </a:lnTo>
                <a:lnTo>
                  <a:pt x="105549" y="0"/>
                </a:lnTo>
                <a:lnTo>
                  <a:pt x="98093" y="854"/>
                </a:lnTo>
                <a:lnTo>
                  <a:pt x="91139" y="2416"/>
                </a:lnTo>
                <a:lnTo>
                  <a:pt x="84518" y="4449"/>
                </a:lnTo>
                <a:lnTo>
                  <a:pt x="78119" y="6797"/>
                </a:lnTo>
                <a:lnTo>
                  <a:pt x="71869" y="9355"/>
                </a:lnTo>
                <a:lnTo>
                  <a:pt x="65718" y="12051"/>
                </a:lnTo>
                <a:lnTo>
                  <a:pt x="58641" y="14842"/>
                </a:lnTo>
                <a:lnTo>
                  <a:pt x="42840" y="20588"/>
                </a:lnTo>
                <a:lnTo>
                  <a:pt x="36444" y="24501"/>
                </a:lnTo>
                <a:lnTo>
                  <a:pt x="31188" y="29095"/>
                </a:lnTo>
                <a:lnTo>
                  <a:pt x="26691" y="34141"/>
                </a:lnTo>
                <a:lnTo>
                  <a:pt x="22701" y="39490"/>
                </a:lnTo>
                <a:lnTo>
                  <a:pt x="19049" y="45040"/>
                </a:lnTo>
                <a:lnTo>
                  <a:pt x="15622" y="50725"/>
                </a:lnTo>
                <a:lnTo>
                  <a:pt x="12345" y="56499"/>
                </a:lnTo>
                <a:lnTo>
                  <a:pt x="6058" y="68206"/>
                </a:lnTo>
                <a:lnTo>
                  <a:pt x="3985" y="74106"/>
                </a:lnTo>
                <a:lnTo>
                  <a:pt x="2603" y="80024"/>
                </a:lnTo>
                <a:lnTo>
                  <a:pt x="1681" y="85953"/>
                </a:lnTo>
                <a:lnTo>
                  <a:pt x="1067" y="91891"/>
                </a:lnTo>
                <a:lnTo>
                  <a:pt x="658" y="97834"/>
                </a:lnTo>
                <a:lnTo>
                  <a:pt x="384" y="103780"/>
                </a:lnTo>
                <a:lnTo>
                  <a:pt x="81" y="115678"/>
                </a:lnTo>
                <a:lnTo>
                  <a:pt x="0" y="121629"/>
                </a:lnTo>
                <a:lnTo>
                  <a:pt x="938" y="127581"/>
                </a:lnTo>
                <a:lnTo>
                  <a:pt x="2556" y="133534"/>
                </a:lnTo>
                <a:lnTo>
                  <a:pt x="4627" y="139486"/>
                </a:lnTo>
                <a:lnTo>
                  <a:pt x="7000" y="144447"/>
                </a:lnTo>
                <a:lnTo>
                  <a:pt x="9573" y="148746"/>
                </a:lnTo>
                <a:lnTo>
                  <a:pt x="12281" y="152604"/>
                </a:lnTo>
                <a:lnTo>
                  <a:pt x="16071" y="157161"/>
                </a:lnTo>
                <a:lnTo>
                  <a:pt x="20582" y="162183"/>
                </a:lnTo>
                <a:lnTo>
                  <a:pt x="35557" y="178180"/>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9" name="SMARTPenAnnotation60"/>
          <p:cNvSpPr/>
          <p:nvPr/>
        </p:nvSpPr>
        <p:spPr>
          <a:xfrm>
            <a:off x="5648561" y="5376195"/>
            <a:ext cx="160435" cy="187001"/>
          </a:xfrm>
          <a:custGeom>
            <a:avLst/>
            <a:gdLst/>
            <a:ahLst/>
            <a:cxnLst/>
            <a:rect l="0" t="0" r="0" b="0"/>
            <a:pathLst>
              <a:path w="160435" h="187001">
                <a:moveTo>
                  <a:pt x="12860" y="88773"/>
                </a:moveTo>
                <a:lnTo>
                  <a:pt x="12860" y="83629"/>
                </a:lnTo>
                <a:lnTo>
                  <a:pt x="12860" y="88514"/>
                </a:lnTo>
                <a:lnTo>
                  <a:pt x="17601" y="88697"/>
                </a:lnTo>
                <a:lnTo>
                  <a:pt x="25289" y="88751"/>
                </a:lnTo>
                <a:lnTo>
                  <a:pt x="29083" y="89750"/>
                </a:lnTo>
                <a:lnTo>
                  <a:pt x="33598" y="91409"/>
                </a:lnTo>
                <a:lnTo>
                  <a:pt x="38591" y="93507"/>
                </a:lnTo>
                <a:lnTo>
                  <a:pt x="43905" y="94906"/>
                </a:lnTo>
                <a:lnTo>
                  <a:pt x="49432" y="95838"/>
                </a:lnTo>
                <a:lnTo>
                  <a:pt x="55101" y="96460"/>
                </a:lnTo>
                <a:lnTo>
                  <a:pt x="59872" y="95882"/>
                </a:lnTo>
                <a:lnTo>
                  <a:pt x="64045" y="94505"/>
                </a:lnTo>
                <a:lnTo>
                  <a:pt x="67819" y="92594"/>
                </a:lnTo>
                <a:lnTo>
                  <a:pt x="73312" y="91321"/>
                </a:lnTo>
                <a:lnTo>
                  <a:pt x="79951" y="90472"/>
                </a:lnTo>
                <a:lnTo>
                  <a:pt x="87353" y="89905"/>
                </a:lnTo>
                <a:lnTo>
                  <a:pt x="93280" y="88536"/>
                </a:lnTo>
                <a:lnTo>
                  <a:pt x="98223" y="86631"/>
                </a:lnTo>
                <a:lnTo>
                  <a:pt x="112567" y="79209"/>
                </a:lnTo>
                <a:lnTo>
                  <a:pt x="118027" y="76444"/>
                </a:lnTo>
                <a:lnTo>
                  <a:pt x="123651" y="74600"/>
                </a:lnTo>
                <a:lnTo>
                  <a:pt x="129385" y="73372"/>
                </a:lnTo>
                <a:lnTo>
                  <a:pt x="135192" y="72552"/>
                </a:lnTo>
                <a:lnTo>
                  <a:pt x="140055" y="71014"/>
                </a:lnTo>
                <a:lnTo>
                  <a:pt x="144290" y="68997"/>
                </a:lnTo>
                <a:lnTo>
                  <a:pt x="148105" y="66659"/>
                </a:lnTo>
                <a:lnTo>
                  <a:pt x="150648" y="63116"/>
                </a:lnTo>
                <a:lnTo>
                  <a:pt x="152344" y="58770"/>
                </a:lnTo>
                <a:lnTo>
                  <a:pt x="153475" y="53889"/>
                </a:lnTo>
                <a:lnTo>
                  <a:pt x="155220" y="49642"/>
                </a:lnTo>
                <a:lnTo>
                  <a:pt x="157376" y="45818"/>
                </a:lnTo>
                <a:lnTo>
                  <a:pt x="159806" y="42277"/>
                </a:lnTo>
                <a:lnTo>
                  <a:pt x="160434" y="38925"/>
                </a:lnTo>
                <a:lnTo>
                  <a:pt x="159860" y="35697"/>
                </a:lnTo>
                <a:lnTo>
                  <a:pt x="158485" y="32553"/>
                </a:lnTo>
                <a:lnTo>
                  <a:pt x="157568" y="29465"/>
                </a:lnTo>
                <a:lnTo>
                  <a:pt x="156957" y="26414"/>
                </a:lnTo>
                <a:lnTo>
                  <a:pt x="156550" y="23388"/>
                </a:lnTo>
                <a:lnTo>
                  <a:pt x="155286" y="20379"/>
                </a:lnTo>
                <a:lnTo>
                  <a:pt x="153452" y="17380"/>
                </a:lnTo>
                <a:lnTo>
                  <a:pt x="151236" y="14389"/>
                </a:lnTo>
                <a:lnTo>
                  <a:pt x="147775" y="11402"/>
                </a:lnTo>
                <a:lnTo>
                  <a:pt x="143483" y="8419"/>
                </a:lnTo>
                <a:lnTo>
                  <a:pt x="138638" y="5438"/>
                </a:lnTo>
                <a:lnTo>
                  <a:pt x="134415" y="3451"/>
                </a:lnTo>
                <a:lnTo>
                  <a:pt x="130607" y="2126"/>
                </a:lnTo>
                <a:lnTo>
                  <a:pt x="127077" y="1243"/>
                </a:lnTo>
                <a:lnTo>
                  <a:pt x="121747" y="654"/>
                </a:lnTo>
                <a:lnTo>
                  <a:pt x="115217" y="262"/>
                </a:lnTo>
                <a:lnTo>
                  <a:pt x="107887" y="0"/>
                </a:lnTo>
                <a:lnTo>
                  <a:pt x="101017" y="818"/>
                </a:lnTo>
                <a:lnTo>
                  <a:pt x="94451" y="2355"/>
                </a:lnTo>
                <a:lnTo>
                  <a:pt x="88090" y="4372"/>
                </a:lnTo>
                <a:lnTo>
                  <a:pt x="80873" y="5717"/>
                </a:lnTo>
                <a:lnTo>
                  <a:pt x="73085" y="6614"/>
                </a:lnTo>
                <a:lnTo>
                  <a:pt x="64916" y="7211"/>
                </a:lnTo>
                <a:lnTo>
                  <a:pt x="57486" y="9594"/>
                </a:lnTo>
                <a:lnTo>
                  <a:pt x="50548" y="13166"/>
                </a:lnTo>
                <a:lnTo>
                  <a:pt x="43939" y="17533"/>
                </a:lnTo>
                <a:lnTo>
                  <a:pt x="38540" y="22428"/>
                </a:lnTo>
                <a:lnTo>
                  <a:pt x="33949" y="27676"/>
                </a:lnTo>
                <a:lnTo>
                  <a:pt x="29896" y="33159"/>
                </a:lnTo>
                <a:lnTo>
                  <a:pt x="26202" y="38798"/>
                </a:lnTo>
                <a:lnTo>
                  <a:pt x="22747" y="44543"/>
                </a:lnTo>
                <a:lnTo>
                  <a:pt x="19451" y="50357"/>
                </a:lnTo>
                <a:lnTo>
                  <a:pt x="13144" y="62108"/>
                </a:lnTo>
                <a:lnTo>
                  <a:pt x="1010" y="85821"/>
                </a:lnTo>
                <a:lnTo>
                  <a:pt x="0" y="91766"/>
                </a:lnTo>
                <a:lnTo>
                  <a:pt x="318" y="97714"/>
                </a:lnTo>
                <a:lnTo>
                  <a:pt x="1522" y="103663"/>
                </a:lnTo>
                <a:lnTo>
                  <a:pt x="2325" y="110606"/>
                </a:lnTo>
                <a:lnTo>
                  <a:pt x="2860" y="118212"/>
                </a:lnTo>
                <a:lnTo>
                  <a:pt x="3217" y="126258"/>
                </a:lnTo>
                <a:lnTo>
                  <a:pt x="4447" y="133607"/>
                </a:lnTo>
                <a:lnTo>
                  <a:pt x="6260" y="140491"/>
                </a:lnTo>
                <a:lnTo>
                  <a:pt x="8460" y="147064"/>
                </a:lnTo>
                <a:lnTo>
                  <a:pt x="11911" y="152439"/>
                </a:lnTo>
                <a:lnTo>
                  <a:pt x="16197" y="157014"/>
                </a:lnTo>
                <a:lnTo>
                  <a:pt x="21037" y="161056"/>
                </a:lnTo>
                <a:lnTo>
                  <a:pt x="26249" y="164743"/>
                </a:lnTo>
                <a:lnTo>
                  <a:pt x="31708" y="168193"/>
                </a:lnTo>
                <a:lnTo>
                  <a:pt x="37332" y="171486"/>
                </a:lnTo>
                <a:lnTo>
                  <a:pt x="43065" y="173680"/>
                </a:lnTo>
                <a:lnTo>
                  <a:pt x="48872" y="175144"/>
                </a:lnTo>
                <a:lnTo>
                  <a:pt x="54728" y="176119"/>
                </a:lnTo>
                <a:lnTo>
                  <a:pt x="59623" y="177762"/>
                </a:lnTo>
                <a:lnTo>
                  <a:pt x="63880" y="179849"/>
                </a:lnTo>
                <a:lnTo>
                  <a:pt x="75368" y="187000"/>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0" name="SMARTPenAnnotation61"/>
          <p:cNvSpPr/>
          <p:nvPr/>
        </p:nvSpPr>
        <p:spPr>
          <a:xfrm>
            <a:off x="5777711" y="5339953"/>
            <a:ext cx="249829" cy="388492"/>
          </a:xfrm>
          <a:custGeom>
            <a:avLst/>
            <a:gdLst/>
            <a:ahLst/>
            <a:cxnLst/>
            <a:rect l="0" t="0" r="0" b="0"/>
            <a:pathLst>
              <a:path w="249829" h="388492">
                <a:moveTo>
                  <a:pt x="231968" y="0"/>
                </a:moveTo>
                <a:lnTo>
                  <a:pt x="231968" y="4740"/>
                </a:lnTo>
                <a:lnTo>
                  <a:pt x="230976" y="6136"/>
                </a:lnTo>
                <a:lnTo>
                  <a:pt x="229323" y="7067"/>
                </a:lnTo>
                <a:lnTo>
                  <a:pt x="227228" y="7688"/>
                </a:lnTo>
                <a:lnTo>
                  <a:pt x="222255" y="11024"/>
                </a:lnTo>
                <a:lnTo>
                  <a:pt x="215745" y="15813"/>
                </a:lnTo>
                <a:lnTo>
                  <a:pt x="211231" y="18480"/>
                </a:lnTo>
                <a:lnTo>
                  <a:pt x="206237" y="21249"/>
                </a:lnTo>
                <a:lnTo>
                  <a:pt x="200924" y="25080"/>
                </a:lnTo>
                <a:lnTo>
                  <a:pt x="195396" y="29618"/>
                </a:lnTo>
                <a:lnTo>
                  <a:pt x="189728" y="34629"/>
                </a:lnTo>
                <a:lnTo>
                  <a:pt x="184956" y="39953"/>
                </a:lnTo>
                <a:lnTo>
                  <a:pt x="180783" y="45487"/>
                </a:lnTo>
                <a:lnTo>
                  <a:pt x="177009" y="51160"/>
                </a:lnTo>
                <a:lnTo>
                  <a:pt x="171516" y="56927"/>
                </a:lnTo>
                <a:lnTo>
                  <a:pt x="164878" y="62756"/>
                </a:lnTo>
                <a:lnTo>
                  <a:pt x="157476" y="68626"/>
                </a:lnTo>
                <a:lnTo>
                  <a:pt x="149564" y="75517"/>
                </a:lnTo>
                <a:lnTo>
                  <a:pt x="141314" y="83086"/>
                </a:lnTo>
                <a:lnTo>
                  <a:pt x="124208" y="99435"/>
                </a:lnTo>
                <a:lnTo>
                  <a:pt x="7635" y="215403"/>
                </a:lnTo>
                <a:lnTo>
                  <a:pt x="5023" y="219009"/>
                </a:lnTo>
                <a:lnTo>
                  <a:pt x="255" y="230885"/>
                </a:lnTo>
                <a:lnTo>
                  <a:pt x="0" y="231600"/>
                </a:lnTo>
                <a:lnTo>
                  <a:pt x="2533" y="231918"/>
                </a:lnTo>
                <a:lnTo>
                  <a:pt x="9537" y="232096"/>
                </a:lnTo>
                <a:lnTo>
                  <a:pt x="12243" y="232122"/>
                </a:lnTo>
                <a:lnTo>
                  <a:pt x="14048" y="231146"/>
                </a:lnTo>
                <a:lnTo>
                  <a:pt x="15250" y="229503"/>
                </a:lnTo>
                <a:lnTo>
                  <a:pt x="16052" y="227416"/>
                </a:lnTo>
                <a:lnTo>
                  <a:pt x="18571" y="226025"/>
                </a:lnTo>
                <a:lnTo>
                  <a:pt x="22235" y="225097"/>
                </a:lnTo>
                <a:lnTo>
                  <a:pt x="26662" y="224479"/>
                </a:lnTo>
                <a:lnTo>
                  <a:pt x="31597" y="223074"/>
                </a:lnTo>
                <a:lnTo>
                  <a:pt x="36872" y="221146"/>
                </a:lnTo>
                <a:lnTo>
                  <a:pt x="42373" y="218868"/>
                </a:lnTo>
                <a:lnTo>
                  <a:pt x="47033" y="217350"/>
                </a:lnTo>
                <a:lnTo>
                  <a:pt x="51130" y="216337"/>
                </a:lnTo>
                <a:lnTo>
                  <a:pt x="58330" y="215212"/>
                </a:lnTo>
                <a:lnTo>
                  <a:pt x="64837" y="214712"/>
                </a:lnTo>
                <a:lnTo>
                  <a:pt x="67962" y="215571"/>
                </a:lnTo>
                <a:lnTo>
                  <a:pt x="74079" y="219172"/>
                </a:lnTo>
                <a:lnTo>
                  <a:pt x="80105" y="224079"/>
                </a:lnTo>
                <a:lnTo>
                  <a:pt x="86091" y="229567"/>
                </a:lnTo>
                <a:lnTo>
                  <a:pt x="92059" y="235314"/>
                </a:lnTo>
                <a:lnTo>
                  <a:pt x="94046" y="238235"/>
                </a:lnTo>
                <a:lnTo>
                  <a:pt x="96256" y="244127"/>
                </a:lnTo>
                <a:lnTo>
                  <a:pt x="97499" y="253022"/>
                </a:lnTo>
                <a:lnTo>
                  <a:pt x="97790" y="261613"/>
                </a:lnTo>
                <a:lnTo>
                  <a:pt x="97977" y="283297"/>
                </a:lnTo>
                <a:lnTo>
                  <a:pt x="95357" y="294912"/>
                </a:lnTo>
                <a:lnTo>
                  <a:pt x="93269" y="300788"/>
                </a:lnTo>
                <a:lnTo>
                  <a:pt x="91877" y="307682"/>
                </a:lnTo>
                <a:lnTo>
                  <a:pt x="90949" y="315254"/>
                </a:lnTo>
                <a:lnTo>
                  <a:pt x="90330" y="323278"/>
                </a:lnTo>
                <a:lnTo>
                  <a:pt x="88926" y="330613"/>
                </a:lnTo>
                <a:lnTo>
                  <a:pt x="86998" y="337487"/>
                </a:lnTo>
                <a:lnTo>
                  <a:pt x="83201" y="349423"/>
                </a:lnTo>
                <a:lnTo>
                  <a:pt x="81513" y="358036"/>
                </a:lnTo>
                <a:lnTo>
                  <a:pt x="78118" y="367817"/>
                </a:lnTo>
                <a:lnTo>
                  <a:pt x="72594" y="380784"/>
                </a:lnTo>
                <a:lnTo>
                  <a:pt x="71502" y="388491"/>
                </a:lnTo>
                <a:lnTo>
                  <a:pt x="71353" y="386644"/>
                </a:lnTo>
                <a:lnTo>
                  <a:pt x="72306" y="384763"/>
                </a:lnTo>
                <a:lnTo>
                  <a:pt x="77394" y="377374"/>
                </a:lnTo>
                <a:lnTo>
                  <a:pt x="80335" y="366917"/>
                </a:lnTo>
                <a:lnTo>
                  <a:pt x="84540" y="353574"/>
                </a:lnTo>
                <a:lnTo>
                  <a:pt x="86057" y="346841"/>
                </a:lnTo>
                <a:lnTo>
                  <a:pt x="87070" y="340368"/>
                </a:lnTo>
                <a:lnTo>
                  <a:pt x="87744" y="334068"/>
                </a:lnTo>
                <a:lnTo>
                  <a:pt x="89186" y="326891"/>
                </a:lnTo>
                <a:lnTo>
                  <a:pt x="91139" y="319131"/>
                </a:lnTo>
                <a:lnTo>
                  <a:pt x="93434" y="310981"/>
                </a:lnTo>
                <a:lnTo>
                  <a:pt x="94964" y="302570"/>
                </a:lnTo>
                <a:lnTo>
                  <a:pt x="95983" y="293987"/>
                </a:lnTo>
                <a:lnTo>
                  <a:pt x="96663" y="285288"/>
                </a:lnTo>
                <a:lnTo>
                  <a:pt x="97116" y="276512"/>
                </a:lnTo>
                <a:lnTo>
                  <a:pt x="97620" y="258824"/>
                </a:lnTo>
                <a:lnTo>
                  <a:pt x="98000" y="218805"/>
                </a:lnTo>
                <a:lnTo>
                  <a:pt x="98020" y="202605"/>
                </a:lnTo>
                <a:lnTo>
                  <a:pt x="99013" y="199563"/>
                </a:lnTo>
                <a:lnTo>
                  <a:pt x="105711" y="189305"/>
                </a:lnTo>
                <a:lnTo>
                  <a:pt x="107117" y="188711"/>
                </a:lnTo>
                <a:lnTo>
                  <a:pt x="113836" y="187875"/>
                </a:lnTo>
                <a:lnTo>
                  <a:pt x="119273" y="187680"/>
                </a:lnTo>
                <a:lnTo>
                  <a:pt x="127911" y="187570"/>
                </a:lnTo>
                <a:lnTo>
                  <a:pt x="131839" y="188546"/>
                </a:lnTo>
                <a:lnTo>
                  <a:pt x="136442" y="190189"/>
                </a:lnTo>
                <a:lnTo>
                  <a:pt x="141495" y="192277"/>
                </a:lnTo>
                <a:lnTo>
                  <a:pt x="146848" y="194661"/>
                </a:lnTo>
                <a:lnTo>
                  <a:pt x="158088" y="199956"/>
                </a:lnTo>
                <a:lnTo>
                  <a:pt x="211146" y="226232"/>
                </a:lnTo>
                <a:lnTo>
                  <a:pt x="216102" y="229204"/>
                </a:lnTo>
                <a:lnTo>
                  <a:pt x="220399" y="232177"/>
                </a:lnTo>
                <a:lnTo>
                  <a:pt x="227818" y="238128"/>
                </a:lnTo>
                <a:lnTo>
                  <a:pt x="234423" y="244079"/>
                </a:lnTo>
                <a:lnTo>
                  <a:pt x="240666" y="250031"/>
                </a:lnTo>
                <a:lnTo>
                  <a:pt x="249828" y="258961"/>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1" name="SMARTPenAnnotation62"/>
          <p:cNvSpPr/>
          <p:nvPr/>
        </p:nvSpPr>
        <p:spPr>
          <a:xfrm>
            <a:off x="5982890" y="5603054"/>
            <a:ext cx="437139" cy="503330"/>
          </a:xfrm>
          <a:custGeom>
            <a:avLst/>
            <a:gdLst/>
            <a:ahLst/>
            <a:cxnLst/>
            <a:rect l="0" t="0" r="0" b="0"/>
            <a:pathLst>
              <a:path w="437139" h="503330">
                <a:moveTo>
                  <a:pt x="0" y="49438"/>
                </a:moveTo>
                <a:lnTo>
                  <a:pt x="0" y="62740"/>
                </a:lnTo>
                <a:lnTo>
                  <a:pt x="993" y="65251"/>
                </a:lnTo>
                <a:lnTo>
                  <a:pt x="7129" y="73526"/>
                </a:lnTo>
                <a:lnTo>
                  <a:pt x="18092" y="85211"/>
                </a:lnTo>
                <a:lnTo>
                  <a:pt x="20991" y="88169"/>
                </a:lnTo>
                <a:lnTo>
                  <a:pt x="24908" y="90142"/>
                </a:lnTo>
                <a:lnTo>
                  <a:pt x="34552" y="92333"/>
                </a:lnTo>
                <a:lnTo>
                  <a:pt x="46398" y="93567"/>
                </a:lnTo>
                <a:lnTo>
                  <a:pt x="55679" y="93856"/>
                </a:lnTo>
                <a:lnTo>
                  <a:pt x="108406" y="94082"/>
                </a:lnTo>
                <a:lnTo>
                  <a:pt x="111958" y="93092"/>
                </a:lnTo>
                <a:lnTo>
                  <a:pt x="122690" y="87949"/>
                </a:lnTo>
                <a:lnTo>
                  <a:pt x="132581" y="86397"/>
                </a:lnTo>
                <a:lnTo>
                  <a:pt x="137005" y="84991"/>
                </a:lnTo>
                <a:lnTo>
                  <a:pt x="144566" y="80784"/>
                </a:lnTo>
                <a:lnTo>
                  <a:pt x="154400" y="72837"/>
                </a:lnTo>
                <a:lnTo>
                  <a:pt x="156512" y="69998"/>
                </a:lnTo>
                <a:lnTo>
                  <a:pt x="158858" y="64198"/>
                </a:lnTo>
                <a:lnTo>
                  <a:pt x="160179" y="55354"/>
                </a:lnTo>
                <a:lnTo>
                  <a:pt x="160570" y="41710"/>
                </a:lnTo>
                <a:lnTo>
                  <a:pt x="160686" y="29840"/>
                </a:lnTo>
                <a:lnTo>
                  <a:pt x="159710" y="26451"/>
                </a:lnTo>
                <a:lnTo>
                  <a:pt x="155980" y="20039"/>
                </a:lnTo>
                <a:lnTo>
                  <a:pt x="148302" y="10851"/>
                </a:lnTo>
                <a:lnTo>
                  <a:pt x="144509" y="8830"/>
                </a:lnTo>
                <a:lnTo>
                  <a:pt x="129689" y="4995"/>
                </a:lnTo>
                <a:lnTo>
                  <a:pt x="118494" y="581"/>
                </a:lnTo>
                <a:lnTo>
                  <a:pt x="112730" y="0"/>
                </a:lnTo>
                <a:lnTo>
                  <a:pt x="101035" y="1999"/>
                </a:lnTo>
                <a:lnTo>
                  <a:pt x="89222" y="3549"/>
                </a:lnTo>
                <a:lnTo>
                  <a:pt x="83294" y="3963"/>
                </a:lnTo>
                <a:lnTo>
                  <a:pt x="78350" y="5230"/>
                </a:lnTo>
                <a:lnTo>
                  <a:pt x="65659" y="11755"/>
                </a:lnTo>
                <a:lnTo>
                  <a:pt x="55309" y="17145"/>
                </a:lnTo>
                <a:lnTo>
                  <a:pt x="46741" y="25495"/>
                </a:lnTo>
                <a:lnTo>
                  <a:pt x="39626" y="35820"/>
                </a:lnTo>
                <a:lnTo>
                  <a:pt x="33155" y="47023"/>
                </a:lnTo>
                <a:lnTo>
                  <a:pt x="26973" y="58617"/>
                </a:lnTo>
                <a:lnTo>
                  <a:pt x="21910" y="70384"/>
                </a:lnTo>
                <a:lnTo>
                  <a:pt x="19660" y="82229"/>
                </a:lnTo>
                <a:lnTo>
                  <a:pt x="18659" y="94108"/>
                </a:lnTo>
                <a:lnTo>
                  <a:pt x="18215" y="106002"/>
                </a:lnTo>
                <a:lnTo>
                  <a:pt x="18018" y="117903"/>
                </a:lnTo>
                <a:lnTo>
                  <a:pt x="20576" y="129807"/>
                </a:lnTo>
                <a:lnTo>
                  <a:pt x="22647" y="135759"/>
                </a:lnTo>
                <a:lnTo>
                  <a:pt x="26012" y="140720"/>
                </a:lnTo>
                <a:lnTo>
                  <a:pt x="39237" y="152442"/>
                </a:lnTo>
                <a:lnTo>
                  <a:pt x="50872" y="162199"/>
                </a:lnTo>
                <a:lnTo>
                  <a:pt x="60975" y="168346"/>
                </a:lnTo>
                <a:lnTo>
                  <a:pt x="67439" y="170381"/>
                </a:lnTo>
                <a:lnTo>
                  <a:pt x="74725" y="171738"/>
                </a:lnTo>
                <a:lnTo>
                  <a:pt x="82559" y="172644"/>
                </a:lnTo>
                <a:lnTo>
                  <a:pt x="90758" y="174239"/>
                </a:lnTo>
                <a:lnTo>
                  <a:pt x="99201" y="176295"/>
                </a:lnTo>
                <a:lnTo>
                  <a:pt x="107806" y="178658"/>
                </a:lnTo>
                <a:lnTo>
                  <a:pt x="115527" y="179240"/>
                </a:lnTo>
                <a:lnTo>
                  <a:pt x="122659" y="178637"/>
                </a:lnTo>
                <a:lnTo>
                  <a:pt x="129398" y="177243"/>
                </a:lnTo>
                <a:lnTo>
                  <a:pt x="136867" y="176313"/>
                </a:lnTo>
                <a:lnTo>
                  <a:pt x="144823" y="175693"/>
                </a:lnTo>
                <a:lnTo>
                  <a:pt x="153103" y="175280"/>
                </a:lnTo>
                <a:lnTo>
                  <a:pt x="160608" y="174012"/>
                </a:lnTo>
                <a:lnTo>
                  <a:pt x="174238" y="169958"/>
                </a:lnTo>
                <a:lnTo>
                  <a:pt x="186911" y="164849"/>
                </a:lnTo>
                <a:lnTo>
                  <a:pt x="199158" y="159271"/>
                </a:lnTo>
                <a:lnTo>
                  <a:pt x="223188" y="147605"/>
                </a:lnTo>
                <a:lnTo>
                  <a:pt x="234132" y="141685"/>
                </a:lnTo>
                <a:lnTo>
                  <a:pt x="242304" y="135746"/>
                </a:lnTo>
                <a:lnTo>
                  <a:pt x="244880" y="132774"/>
                </a:lnTo>
                <a:lnTo>
                  <a:pt x="246597" y="129800"/>
                </a:lnTo>
                <a:lnTo>
                  <a:pt x="247742" y="126825"/>
                </a:lnTo>
                <a:lnTo>
                  <a:pt x="251660" y="120874"/>
                </a:lnTo>
                <a:lnTo>
                  <a:pt x="254094" y="117898"/>
                </a:lnTo>
                <a:lnTo>
                  <a:pt x="255716" y="113929"/>
                </a:lnTo>
                <a:lnTo>
                  <a:pt x="257999" y="99855"/>
                </a:lnTo>
                <a:lnTo>
                  <a:pt x="258772" y="85708"/>
                </a:lnTo>
                <a:lnTo>
                  <a:pt x="258835" y="82548"/>
                </a:lnTo>
                <a:lnTo>
                  <a:pt x="256892" y="79448"/>
                </a:lnTo>
                <a:lnTo>
                  <a:pt x="249443" y="73359"/>
                </a:lnTo>
                <a:lnTo>
                  <a:pt x="242163" y="69991"/>
                </a:lnTo>
                <a:lnTo>
                  <a:pt x="234628" y="68495"/>
                </a:lnTo>
                <a:lnTo>
                  <a:pt x="224665" y="67830"/>
                </a:lnTo>
                <a:lnTo>
                  <a:pt x="213622" y="67533"/>
                </a:lnTo>
                <a:lnTo>
                  <a:pt x="207899" y="67454"/>
                </a:lnTo>
                <a:lnTo>
                  <a:pt x="196249" y="70013"/>
                </a:lnTo>
                <a:lnTo>
                  <a:pt x="190364" y="72084"/>
                </a:lnTo>
                <a:lnTo>
                  <a:pt x="178533" y="79677"/>
                </a:lnTo>
                <a:lnTo>
                  <a:pt x="166660" y="89667"/>
                </a:lnTo>
                <a:lnTo>
                  <a:pt x="154769" y="100721"/>
                </a:lnTo>
                <a:lnTo>
                  <a:pt x="150805" y="106447"/>
                </a:lnTo>
                <a:lnTo>
                  <a:pt x="146399" y="118101"/>
                </a:lnTo>
                <a:lnTo>
                  <a:pt x="133626" y="157404"/>
                </a:lnTo>
                <a:lnTo>
                  <a:pt x="130756" y="166064"/>
                </a:lnTo>
                <a:lnTo>
                  <a:pt x="129835" y="173822"/>
                </a:lnTo>
                <a:lnTo>
                  <a:pt x="131457" y="187732"/>
                </a:lnTo>
                <a:lnTo>
                  <a:pt x="132840" y="200530"/>
                </a:lnTo>
                <a:lnTo>
                  <a:pt x="134446" y="212832"/>
                </a:lnTo>
                <a:lnTo>
                  <a:pt x="138468" y="224914"/>
                </a:lnTo>
                <a:lnTo>
                  <a:pt x="146208" y="236898"/>
                </a:lnTo>
                <a:lnTo>
                  <a:pt x="155270" y="246855"/>
                </a:lnTo>
                <a:lnTo>
                  <a:pt x="166943" y="253452"/>
                </a:lnTo>
                <a:lnTo>
                  <a:pt x="177054" y="258512"/>
                </a:lnTo>
                <a:lnTo>
                  <a:pt x="188162" y="261422"/>
                </a:lnTo>
                <a:lnTo>
                  <a:pt x="200706" y="262716"/>
                </a:lnTo>
                <a:lnTo>
                  <a:pt x="208218" y="263061"/>
                </a:lnTo>
                <a:lnTo>
                  <a:pt x="232181" y="263614"/>
                </a:lnTo>
                <a:lnTo>
                  <a:pt x="242429" y="261044"/>
                </a:lnTo>
                <a:lnTo>
                  <a:pt x="252606" y="257587"/>
                </a:lnTo>
                <a:lnTo>
                  <a:pt x="260436" y="256049"/>
                </a:lnTo>
                <a:lnTo>
                  <a:pt x="267223" y="252721"/>
                </a:lnTo>
                <a:lnTo>
                  <a:pt x="270422" y="250444"/>
                </a:lnTo>
                <a:lnTo>
                  <a:pt x="276623" y="247914"/>
                </a:lnTo>
                <a:lnTo>
                  <a:pt x="285540" y="246157"/>
                </a:lnTo>
                <a:lnTo>
                  <a:pt x="294265" y="245901"/>
                </a:lnTo>
                <a:lnTo>
                  <a:pt x="282215" y="258321"/>
                </a:lnTo>
                <a:lnTo>
                  <a:pt x="269765" y="269806"/>
                </a:lnTo>
                <a:lnTo>
                  <a:pt x="260125" y="275703"/>
                </a:lnTo>
                <a:lnTo>
                  <a:pt x="249226" y="284276"/>
                </a:lnTo>
                <a:lnTo>
                  <a:pt x="236775" y="295693"/>
                </a:lnTo>
                <a:lnTo>
                  <a:pt x="221320" y="310689"/>
                </a:lnTo>
                <a:lnTo>
                  <a:pt x="213031" y="317863"/>
                </a:lnTo>
                <a:lnTo>
                  <a:pt x="204528" y="324630"/>
                </a:lnTo>
                <a:lnTo>
                  <a:pt x="195884" y="331126"/>
                </a:lnTo>
                <a:lnTo>
                  <a:pt x="188136" y="338433"/>
                </a:lnTo>
                <a:lnTo>
                  <a:pt x="180986" y="346281"/>
                </a:lnTo>
                <a:lnTo>
                  <a:pt x="174236" y="354490"/>
                </a:lnTo>
                <a:lnTo>
                  <a:pt x="166759" y="362938"/>
                </a:lnTo>
                <a:lnTo>
                  <a:pt x="150514" y="380263"/>
                </a:lnTo>
                <a:lnTo>
                  <a:pt x="106986" y="424541"/>
                </a:lnTo>
                <a:lnTo>
                  <a:pt x="76144" y="455474"/>
                </a:lnTo>
                <a:lnTo>
                  <a:pt x="63277" y="465708"/>
                </a:lnTo>
                <a:lnTo>
                  <a:pt x="57068" y="469826"/>
                </a:lnTo>
                <a:lnTo>
                  <a:pt x="47522" y="479694"/>
                </a:lnTo>
                <a:lnTo>
                  <a:pt x="43588" y="485103"/>
                </a:lnTo>
                <a:lnTo>
                  <a:pt x="39973" y="488710"/>
                </a:lnTo>
                <a:lnTo>
                  <a:pt x="36571" y="491114"/>
                </a:lnTo>
                <a:lnTo>
                  <a:pt x="30144" y="494778"/>
                </a:lnTo>
                <a:lnTo>
                  <a:pt x="19673" y="503329"/>
                </a:lnTo>
                <a:lnTo>
                  <a:pt x="23137" y="499660"/>
                </a:lnTo>
                <a:lnTo>
                  <a:pt x="24354" y="497422"/>
                </a:lnTo>
                <a:lnTo>
                  <a:pt x="27060" y="489532"/>
                </a:lnTo>
                <a:lnTo>
                  <a:pt x="34697" y="479917"/>
                </a:lnTo>
                <a:lnTo>
                  <a:pt x="43864" y="470288"/>
                </a:lnTo>
                <a:lnTo>
                  <a:pt x="60181" y="453710"/>
                </a:lnTo>
                <a:lnTo>
                  <a:pt x="66910" y="447937"/>
                </a:lnTo>
                <a:lnTo>
                  <a:pt x="74372" y="442104"/>
                </a:lnTo>
                <a:lnTo>
                  <a:pt x="82323" y="436231"/>
                </a:lnTo>
                <a:lnTo>
                  <a:pt x="99096" y="424414"/>
                </a:lnTo>
                <a:lnTo>
                  <a:pt x="107736" y="418484"/>
                </a:lnTo>
                <a:lnTo>
                  <a:pt x="117465" y="412547"/>
                </a:lnTo>
                <a:lnTo>
                  <a:pt x="127919" y="406604"/>
                </a:lnTo>
                <a:lnTo>
                  <a:pt x="138858" y="400658"/>
                </a:lnTo>
                <a:lnTo>
                  <a:pt x="149127" y="393717"/>
                </a:lnTo>
                <a:lnTo>
                  <a:pt x="158949" y="386114"/>
                </a:lnTo>
                <a:lnTo>
                  <a:pt x="168474" y="378068"/>
                </a:lnTo>
                <a:lnTo>
                  <a:pt x="177800" y="369728"/>
                </a:lnTo>
                <a:lnTo>
                  <a:pt x="196101" y="352523"/>
                </a:lnTo>
                <a:lnTo>
                  <a:pt x="223138" y="326103"/>
                </a:lnTo>
                <a:lnTo>
                  <a:pt x="231110" y="317225"/>
                </a:lnTo>
                <a:lnTo>
                  <a:pt x="238410" y="308329"/>
                </a:lnTo>
                <a:lnTo>
                  <a:pt x="245260" y="299423"/>
                </a:lnTo>
                <a:lnTo>
                  <a:pt x="252804" y="291501"/>
                </a:lnTo>
                <a:lnTo>
                  <a:pt x="260809" y="284235"/>
                </a:lnTo>
                <a:lnTo>
                  <a:pt x="269123" y="277407"/>
                </a:lnTo>
                <a:lnTo>
                  <a:pt x="276650" y="269878"/>
                </a:lnTo>
                <a:lnTo>
                  <a:pt x="283652" y="261882"/>
                </a:lnTo>
                <a:lnTo>
                  <a:pt x="290304" y="253575"/>
                </a:lnTo>
                <a:lnTo>
                  <a:pt x="302987" y="239054"/>
                </a:lnTo>
                <a:lnTo>
                  <a:pt x="309148" y="232403"/>
                </a:lnTo>
                <a:lnTo>
                  <a:pt x="316232" y="226977"/>
                </a:lnTo>
                <a:lnTo>
                  <a:pt x="323931" y="222367"/>
                </a:lnTo>
                <a:lnTo>
                  <a:pt x="371692" y="198457"/>
                </a:lnTo>
                <a:lnTo>
                  <a:pt x="381163" y="195044"/>
                </a:lnTo>
                <a:lnTo>
                  <a:pt x="389672" y="193527"/>
                </a:lnTo>
                <a:lnTo>
                  <a:pt x="400068" y="192852"/>
                </a:lnTo>
                <a:lnTo>
                  <a:pt x="412337" y="192472"/>
                </a:lnTo>
                <a:lnTo>
                  <a:pt x="415782" y="193411"/>
                </a:lnTo>
                <a:lnTo>
                  <a:pt x="422255" y="197101"/>
                </a:lnTo>
                <a:lnTo>
                  <a:pt x="424379" y="199473"/>
                </a:lnTo>
                <a:lnTo>
                  <a:pt x="425794" y="202047"/>
                </a:lnTo>
                <a:lnTo>
                  <a:pt x="426738" y="204756"/>
                </a:lnTo>
                <a:lnTo>
                  <a:pt x="430432" y="210411"/>
                </a:lnTo>
                <a:lnTo>
                  <a:pt x="432807" y="213308"/>
                </a:lnTo>
                <a:lnTo>
                  <a:pt x="434389" y="217224"/>
                </a:lnTo>
                <a:lnTo>
                  <a:pt x="436617" y="231223"/>
                </a:lnTo>
                <a:lnTo>
                  <a:pt x="437138" y="238711"/>
                </a:lnTo>
                <a:lnTo>
                  <a:pt x="434724" y="247991"/>
                </a:lnTo>
                <a:lnTo>
                  <a:pt x="430344" y="257739"/>
                </a:lnTo>
                <a:lnTo>
                  <a:pt x="422300" y="269796"/>
                </a:lnTo>
                <a:lnTo>
                  <a:pt x="413632" y="284504"/>
                </a:lnTo>
                <a:lnTo>
                  <a:pt x="407740" y="292156"/>
                </a:lnTo>
                <a:lnTo>
                  <a:pt x="403788" y="294594"/>
                </a:lnTo>
                <a:lnTo>
                  <a:pt x="394105" y="297302"/>
                </a:lnTo>
                <a:lnTo>
                  <a:pt x="385832" y="301152"/>
                </a:lnTo>
                <a:lnTo>
                  <a:pt x="382237" y="303568"/>
                </a:lnTo>
                <a:lnTo>
                  <a:pt x="377856" y="304186"/>
                </a:lnTo>
                <a:lnTo>
                  <a:pt x="367697" y="302227"/>
                </a:lnTo>
                <a:lnTo>
                  <a:pt x="356567" y="300695"/>
                </a:lnTo>
                <a:lnTo>
                  <a:pt x="350821" y="300286"/>
                </a:lnTo>
                <a:lnTo>
                  <a:pt x="345998" y="299021"/>
                </a:lnTo>
                <a:lnTo>
                  <a:pt x="333477" y="292501"/>
                </a:lnTo>
                <a:lnTo>
                  <a:pt x="323168" y="287112"/>
                </a:lnTo>
                <a:lnTo>
                  <a:pt x="310948" y="278499"/>
                </a:lnTo>
                <a:lnTo>
                  <a:pt x="297930" y="267692"/>
                </a:lnTo>
                <a:lnTo>
                  <a:pt x="291825" y="265502"/>
                </a:lnTo>
                <a:lnTo>
                  <a:pt x="289800" y="263926"/>
                </a:lnTo>
                <a:lnTo>
                  <a:pt x="288450" y="261883"/>
                </a:lnTo>
                <a:lnTo>
                  <a:pt x="287550" y="259529"/>
                </a:lnTo>
                <a:lnTo>
                  <a:pt x="285958" y="257959"/>
                </a:lnTo>
                <a:lnTo>
                  <a:pt x="283904" y="256913"/>
                </a:lnTo>
                <a:lnTo>
                  <a:pt x="278220" y="255234"/>
                </a:lnTo>
                <a:lnTo>
                  <a:pt x="278746" y="254104"/>
                </a:lnTo>
                <a:lnTo>
                  <a:pt x="285750" y="245891"/>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2" name="SMARTPenAnnotation63"/>
          <p:cNvSpPr/>
          <p:nvPr/>
        </p:nvSpPr>
        <p:spPr>
          <a:xfrm>
            <a:off x="6420445" y="5844149"/>
            <a:ext cx="437556" cy="217811"/>
          </a:xfrm>
          <a:custGeom>
            <a:avLst/>
            <a:gdLst/>
            <a:ahLst/>
            <a:cxnLst/>
            <a:rect l="0" t="0" r="0" b="0"/>
            <a:pathLst>
              <a:path w="437556" h="217811">
                <a:moveTo>
                  <a:pt x="0" y="58374"/>
                </a:moveTo>
                <a:lnTo>
                  <a:pt x="4741" y="58374"/>
                </a:lnTo>
                <a:lnTo>
                  <a:pt x="6137" y="59367"/>
                </a:lnTo>
                <a:lnTo>
                  <a:pt x="7068" y="61020"/>
                </a:lnTo>
                <a:lnTo>
                  <a:pt x="7688" y="63115"/>
                </a:lnTo>
                <a:lnTo>
                  <a:pt x="11024" y="68087"/>
                </a:lnTo>
                <a:lnTo>
                  <a:pt x="13302" y="70803"/>
                </a:lnTo>
                <a:lnTo>
                  <a:pt x="15814" y="72613"/>
                </a:lnTo>
                <a:lnTo>
                  <a:pt x="34629" y="80497"/>
                </a:lnTo>
                <a:lnTo>
                  <a:pt x="51161" y="88521"/>
                </a:lnTo>
                <a:lnTo>
                  <a:pt x="60110" y="94262"/>
                </a:lnTo>
                <a:lnTo>
                  <a:pt x="63886" y="97182"/>
                </a:lnTo>
                <a:lnTo>
                  <a:pt x="68387" y="99129"/>
                </a:lnTo>
                <a:lnTo>
                  <a:pt x="78681" y="101292"/>
                </a:lnTo>
                <a:lnTo>
                  <a:pt x="89870" y="102253"/>
                </a:lnTo>
                <a:lnTo>
                  <a:pt x="101458" y="102681"/>
                </a:lnTo>
                <a:lnTo>
                  <a:pt x="113222" y="102871"/>
                </a:lnTo>
                <a:lnTo>
                  <a:pt x="125066" y="100309"/>
                </a:lnTo>
                <a:lnTo>
                  <a:pt x="136944" y="95864"/>
                </a:lnTo>
                <a:lnTo>
                  <a:pt x="148838" y="90580"/>
                </a:lnTo>
                <a:lnTo>
                  <a:pt x="166690" y="82028"/>
                </a:lnTo>
                <a:lnTo>
                  <a:pt x="175949" y="76163"/>
                </a:lnTo>
                <a:lnTo>
                  <a:pt x="179807" y="73210"/>
                </a:lnTo>
                <a:lnTo>
                  <a:pt x="183372" y="69257"/>
                </a:lnTo>
                <a:lnTo>
                  <a:pt x="186740" y="64637"/>
                </a:lnTo>
                <a:lnTo>
                  <a:pt x="189977" y="59573"/>
                </a:lnTo>
                <a:lnTo>
                  <a:pt x="192136" y="55205"/>
                </a:lnTo>
                <a:lnTo>
                  <a:pt x="193576" y="51300"/>
                </a:lnTo>
                <a:lnTo>
                  <a:pt x="194534" y="47705"/>
                </a:lnTo>
                <a:lnTo>
                  <a:pt x="195600" y="41065"/>
                </a:lnTo>
                <a:lnTo>
                  <a:pt x="196074" y="34806"/>
                </a:lnTo>
                <a:lnTo>
                  <a:pt x="196285" y="28717"/>
                </a:lnTo>
                <a:lnTo>
                  <a:pt x="196403" y="19711"/>
                </a:lnTo>
                <a:lnTo>
                  <a:pt x="195427" y="16724"/>
                </a:lnTo>
                <a:lnTo>
                  <a:pt x="191697" y="10759"/>
                </a:lnTo>
                <a:lnTo>
                  <a:pt x="189314" y="8771"/>
                </a:lnTo>
                <a:lnTo>
                  <a:pt x="186733" y="7446"/>
                </a:lnTo>
                <a:lnTo>
                  <a:pt x="175714" y="2935"/>
                </a:lnTo>
                <a:lnTo>
                  <a:pt x="170720" y="579"/>
                </a:lnTo>
                <a:lnTo>
                  <a:pt x="164415" y="0"/>
                </a:lnTo>
                <a:lnTo>
                  <a:pt x="157235" y="607"/>
                </a:lnTo>
                <a:lnTo>
                  <a:pt x="149472" y="2003"/>
                </a:lnTo>
                <a:lnTo>
                  <a:pt x="142312" y="3926"/>
                </a:lnTo>
                <a:lnTo>
                  <a:pt x="129065" y="8708"/>
                </a:lnTo>
                <a:lnTo>
                  <a:pt x="116562" y="14142"/>
                </a:lnTo>
                <a:lnTo>
                  <a:pt x="104391" y="20856"/>
                </a:lnTo>
                <a:lnTo>
                  <a:pt x="98367" y="25424"/>
                </a:lnTo>
                <a:lnTo>
                  <a:pt x="92367" y="30454"/>
                </a:lnTo>
                <a:lnTo>
                  <a:pt x="86383" y="35792"/>
                </a:lnTo>
                <a:lnTo>
                  <a:pt x="74442" y="47015"/>
                </a:lnTo>
                <a:lnTo>
                  <a:pt x="69472" y="52786"/>
                </a:lnTo>
                <a:lnTo>
                  <a:pt x="65166" y="58617"/>
                </a:lnTo>
                <a:lnTo>
                  <a:pt x="61303" y="64489"/>
                </a:lnTo>
                <a:lnTo>
                  <a:pt x="57736" y="71381"/>
                </a:lnTo>
                <a:lnTo>
                  <a:pt x="54365" y="78951"/>
                </a:lnTo>
                <a:lnTo>
                  <a:pt x="51127" y="86975"/>
                </a:lnTo>
                <a:lnTo>
                  <a:pt x="48967" y="94309"/>
                </a:lnTo>
                <a:lnTo>
                  <a:pt x="47528" y="101182"/>
                </a:lnTo>
                <a:lnTo>
                  <a:pt x="46568" y="107748"/>
                </a:lnTo>
                <a:lnTo>
                  <a:pt x="45928" y="114111"/>
                </a:lnTo>
                <a:lnTo>
                  <a:pt x="45501" y="120337"/>
                </a:lnTo>
                <a:lnTo>
                  <a:pt x="45217" y="126471"/>
                </a:lnTo>
                <a:lnTo>
                  <a:pt x="44901" y="138580"/>
                </a:lnTo>
                <a:lnTo>
                  <a:pt x="44817" y="144587"/>
                </a:lnTo>
                <a:lnTo>
                  <a:pt x="45753" y="149583"/>
                </a:lnTo>
                <a:lnTo>
                  <a:pt x="47369" y="153907"/>
                </a:lnTo>
                <a:lnTo>
                  <a:pt x="49439" y="157781"/>
                </a:lnTo>
                <a:lnTo>
                  <a:pt x="52803" y="161356"/>
                </a:lnTo>
                <a:lnTo>
                  <a:pt x="61832" y="167975"/>
                </a:lnTo>
                <a:lnTo>
                  <a:pt x="69814" y="171578"/>
                </a:lnTo>
                <a:lnTo>
                  <a:pt x="79886" y="173606"/>
                </a:lnTo>
                <a:lnTo>
                  <a:pt x="88091" y="174080"/>
                </a:lnTo>
                <a:lnTo>
                  <a:pt x="101659" y="174291"/>
                </a:lnTo>
                <a:lnTo>
                  <a:pt x="114966" y="171739"/>
                </a:lnTo>
                <a:lnTo>
                  <a:pt x="127494" y="167298"/>
                </a:lnTo>
                <a:lnTo>
                  <a:pt x="139677" y="162016"/>
                </a:lnTo>
                <a:lnTo>
                  <a:pt x="151706" y="156362"/>
                </a:lnTo>
                <a:lnTo>
                  <a:pt x="211334" y="126831"/>
                </a:lnTo>
                <a:lnTo>
                  <a:pt x="217287" y="122863"/>
                </a:lnTo>
                <a:lnTo>
                  <a:pt x="223241" y="118234"/>
                </a:lnTo>
                <a:lnTo>
                  <a:pt x="229195" y="113164"/>
                </a:lnTo>
                <a:lnTo>
                  <a:pt x="234156" y="108791"/>
                </a:lnTo>
                <a:lnTo>
                  <a:pt x="242314" y="101286"/>
                </a:lnTo>
                <a:lnTo>
                  <a:pt x="251893" y="94644"/>
                </a:lnTo>
                <a:lnTo>
                  <a:pt x="261772" y="88385"/>
                </a:lnTo>
                <a:lnTo>
                  <a:pt x="269471" y="82295"/>
                </a:lnTo>
                <a:lnTo>
                  <a:pt x="276200" y="76282"/>
                </a:lnTo>
                <a:lnTo>
                  <a:pt x="282497" y="70302"/>
                </a:lnTo>
                <a:lnTo>
                  <a:pt x="294666" y="58388"/>
                </a:lnTo>
                <a:lnTo>
                  <a:pt x="294675" y="63118"/>
                </a:lnTo>
                <a:lnTo>
                  <a:pt x="293685" y="65506"/>
                </a:lnTo>
                <a:lnTo>
                  <a:pt x="289938" y="70804"/>
                </a:lnTo>
                <a:lnTo>
                  <a:pt x="286558" y="74598"/>
                </a:lnTo>
                <a:lnTo>
                  <a:pt x="277510" y="84106"/>
                </a:lnTo>
                <a:lnTo>
                  <a:pt x="273311" y="89419"/>
                </a:lnTo>
                <a:lnTo>
                  <a:pt x="269520" y="94946"/>
                </a:lnTo>
                <a:lnTo>
                  <a:pt x="266001" y="100614"/>
                </a:lnTo>
                <a:lnTo>
                  <a:pt x="261670" y="106378"/>
                </a:lnTo>
                <a:lnTo>
                  <a:pt x="256798" y="112205"/>
                </a:lnTo>
                <a:lnTo>
                  <a:pt x="251566" y="118074"/>
                </a:lnTo>
                <a:lnTo>
                  <a:pt x="246093" y="124963"/>
                </a:lnTo>
                <a:lnTo>
                  <a:pt x="240460" y="132532"/>
                </a:lnTo>
                <a:lnTo>
                  <a:pt x="234721" y="140555"/>
                </a:lnTo>
                <a:lnTo>
                  <a:pt x="228910" y="147888"/>
                </a:lnTo>
                <a:lnTo>
                  <a:pt x="223052" y="154761"/>
                </a:lnTo>
                <a:lnTo>
                  <a:pt x="217163" y="161327"/>
                </a:lnTo>
                <a:lnTo>
                  <a:pt x="211251" y="166697"/>
                </a:lnTo>
                <a:lnTo>
                  <a:pt x="205327" y="171269"/>
                </a:lnTo>
                <a:lnTo>
                  <a:pt x="199392" y="175309"/>
                </a:lnTo>
                <a:lnTo>
                  <a:pt x="194444" y="179987"/>
                </a:lnTo>
                <a:lnTo>
                  <a:pt x="190153" y="185090"/>
                </a:lnTo>
                <a:lnTo>
                  <a:pt x="186299" y="190476"/>
                </a:lnTo>
                <a:lnTo>
                  <a:pt x="182738" y="195060"/>
                </a:lnTo>
                <a:lnTo>
                  <a:pt x="179373" y="199107"/>
                </a:lnTo>
                <a:lnTo>
                  <a:pt x="176136" y="202798"/>
                </a:lnTo>
                <a:lnTo>
                  <a:pt x="172987" y="205258"/>
                </a:lnTo>
                <a:lnTo>
                  <a:pt x="162543" y="209531"/>
                </a:lnTo>
                <a:lnTo>
                  <a:pt x="161941" y="210739"/>
                </a:lnTo>
                <a:lnTo>
                  <a:pt x="160972" y="217161"/>
                </a:lnTo>
                <a:lnTo>
                  <a:pt x="160893" y="217810"/>
                </a:lnTo>
                <a:lnTo>
                  <a:pt x="160748" y="211306"/>
                </a:lnTo>
                <a:lnTo>
                  <a:pt x="165479" y="205772"/>
                </a:lnTo>
                <a:lnTo>
                  <a:pt x="173095" y="200613"/>
                </a:lnTo>
                <a:lnTo>
                  <a:pt x="183096" y="195013"/>
                </a:lnTo>
                <a:lnTo>
                  <a:pt x="194155" y="189217"/>
                </a:lnTo>
                <a:lnTo>
                  <a:pt x="199881" y="185290"/>
                </a:lnTo>
                <a:lnTo>
                  <a:pt x="205684" y="180688"/>
                </a:lnTo>
                <a:lnTo>
                  <a:pt x="211537" y="175635"/>
                </a:lnTo>
                <a:lnTo>
                  <a:pt x="218415" y="171275"/>
                </a:lnTo>
                <a:lnTo>
                  <a:pt x="225977" y="167376"/>
                </a:lnTo>
                <a:lnTo>
                  <a:pt x="233996" y="163784"/>
                </a:lnTo>
                <a:lnTo>
                  <a:pt x="242318" y="159405"/>
                </a:lnTo>
                <a:lnTo>
                  <a:pt x="250842" y="154502"/>
                </a:lnTo>
                <a:lnTo>
                  <a:pt x="259501" y="149248"/>
                </a:lnTo>
                <a:lnTo>
                  <a:pt x="268251" y="144753"/>
                </a:lnTo>
                <a:lnTo>
                  <a:pt x="277060" y="140765"/>
                </a:lnTo>
                <a:lnTo>
                  <a:pt x="285910" y="137114"/>
                </a:lnTo>
                <a:lnTo>
                  <a:pt x="293794" y="133688"/>
                </a:lnTo>
                <a:lnTo>
                  <a:pt x="307846" y="127234"/>
                </a:lnTo>
                <a:lnTo>
                  <a:pt x="320706" y="123706"/>
                </a:lnTo>
                <a:lnTo>
                  <a:pt x="333036" y="121145"/>
                </a:lnTo>
                <a:lnTo>
                  <a:pt x="345131" y="116699"/>
                </a:lnTo>
                <a:lnTo>
                  <a:pt x="357121" y="114062"/>
                </a:lnTo>
                <a:lnTo>
                  <a:pt x="369064" y="112890"/>
                </a:lnTo>
                <a:lnTo>
                  <a:pt x="380987" y="112369"/>
                </a:lnTo>
                <a:lnTo>
                  <a:pt x="385952" y="113222"/>
                </a:lnTo>
                <a:lnTo>
                  <a:pt x="398673" y="118171"/>
                </a:lnTo>
                <a:lnTo>
                  <a:pt x="409029" y="119677"/>
                </a:lnTo>
                <a:lnTo>
                  <a:pt x="420247" y="122992"/>
                </a:lnTo>
                <a:lnTo>
                  <a:pt x="437555" y="129811"/>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3" name="SMARTPenAnnotation64"/>
          <p:cNvSpPr/>
          <p:nvPr/>
        </p:nvSpPr>
        <p:spPr>
          <a:xfrm>
            <a:off x="6652617" y="6004883"/>
            <a:ext cx="276821" cy="173513"/>
          </a:xfrm>
          <a:custGeom>
            <a:avLst/>
            <a:gdLst/>
            <a:ahLst/>
            <a:cxnLst/>
            <a:rect l="0" t="0" r="0" b="0"/>
            <a:pathLst>
              <a:path w="276821" h="173513">
                <a:moveTo>
                  <a:pt x="276820" y="49445"/>
                </a:moveTo>
                <a:lnTo>
                  <a:pt x="276820" y="37016"/>
                </a:lnTo>
                <a:lnTo>
                  <a:pt x="275828" y="34213"/>
                </a:lnTo>
                <a:lnTo>
                  <a:pt x="274174" y="31353"/>
                </a:lnTo>
                <a:lnTo>
                  <a:pt x="272080" y="28454"/>
                </a:lnTo>
                <a:lnTo>
                  <a:pt x="270683" y="25529"/>
                </a:lnTo>
                <a:lnTo>
                  <a:pt x="269752" y="22587"/>
                </a:lnTo>
                <a:lnTo>
                  <a:pt x="269131" y="19633"/>
                </a:lnTo>
                <a:lnTo>
                  <a:pt x="267726" y="16672"/>
                </a:lnTo>
                <a:lnTo>
                  <a:pt x="265797" y="13706"/>
                </a:lnTo>
                <a:lnTo>
                  <a:pt x="263518" y="10736"/>
                </a:lnTo>
                <a:lnTo>
                  <a:pt x="261007" y="8756"/>
                </a:lnTo>
                <a:lnTo>
                  <a:pt x="258341" y="7436"/>
                </a:lnTo>
                <a:lnTo>
                  <a:pt x="255571" y="6556"/>
                </a:lnTo>
                <a:lnTo>
                  <a:pt x="249847" y="2933"/>
                </a:lnTo>
                <a:lnTo>
                  <a:pt x="246932" y="577"/>
                </a:lnTo>
                <a:lnTo>
                  <a:pt x="243004" y="0"/>
                </a:lnTo>
                <a:lnTo>
                  <a:pt x="238401" y="606"/>
                </a:lnTo>
                <a:lnTo>
                  <a:pt x="233347" y="2003"/>
                </a:lnTo>
                <a:lnTo>
                  <a:pt x="225087" y="3555"/>
                </a:lnTo>
                <a:lnTo>
                  <a:pt x="221496" y="3968"/>
                </a:lnTo>
                <a:lnTo>
                  <a:pt x="218110" y="5236"/>
                </a:lnTo>
                <a:lnTo>
                  <a:pt x="211701" y="9292"/>
                </a:lnTo>
                <a:lnTo>
                  <a:pt x="205545" y="14401"/>
                </a:lnTo>
                <a:lnTo>
                  <a:pt x="202514" y="17152"/>
                </a:lnTo>
                <a:lnTo>
                  <a:pt x="193855" y="25502"/>
                </a:lnTo>
                <a:lnTo>
                  <a:pt x="188768" y="30506"/>
                </a:lnTo>
                <a:lnTo>
                  <a:pt x="184385" y="35826"/>
                </a:lnTo>
                <a:lnTo>
                  <a:pt x="180469" y="41358"/>
                </a:lnTo>
                <a:lnTo>
                  <a:pt x="176868" y="47030"/>
                </a:lnTo>
                <a:lnTo>
                  <a:pt x="174467" y="52796"/>
                </a:lnTo>
                <a:lnTo>
                  <a:pt x="172866" y="58624"/>
                </a:lnTo>
                <a:lnTo>
                  <a:pt x="171799" y="64494"/>
                </a:lnTo>
                <a:lnTo>
                  <a:pt x="170095" y="71384"/>
                </a:lnTo>
                <a:lnTo>
                  <a:pt x="167966" y="78954"/>
                </a:lnTo>
                <a:lnTo>
                  <a:pt x="165556" y="86977"/>
                </a:lnTo>
                <a:lnTo>
                  <a:pt x="161964" y="95302"/>
                </a:lnTo>
                <a:lnTo>
                  <a:pt x="157585" y="103829"/>
                </a:lnTo>
                <a:lnTo>
                  <a:pt x="148421" y="120248"/>
                </a:lnTo>
                <a:lnTo>
                  <a:pt x="141040" y="134160"/>
                </a:lnTo>
                <a:lnTo>
                  <a:pt x="137683" y="139656"/>
                </a:lnTo>
                <a:lnTo>
                  <a:pt x="134453" y="144312"/>
                </a:lnTo>
                <a:lnTo>
                  <a:pt x="131307" y="148409"/>
                </a:lnTo>
                <a:lnTo>
                  <a:pt x="127225" y="153124"/>
                </a:lnTo>
                <a:lnTo>
                  <a:pt x="122520" y="158252"/>
                </a:lnTo>
                <a:lnTo>
                  <a:pt x="110191" y="171259"/>
                </a:lnTo>
                <a:lnTo>
                  <a:pt x="108187" y="172326"/>
                </a:lnTo>
                <a:lnTo>
                  <a:pt x="103314" y="173512"/>
                </a:lnTo>
                <a:lnTo>
                  <a:pt x="100627" y="172836"/>
                </a:lnTo>
                <a:lnTo>
                  <a:pt x="94994" y="169439"/>
                </a:lnTo>
                <a:lnTo>
                  <a:pt x="89183" y="164622"/>
                </a:lnTo>
                <a:lnTo>
                  <a:pt x="86244" y="161948"/>
                </a:lnTo>
                <a:lnTo>
                  <a:pt x="82301" y="159174"/>
                </a:lnTo>
                <a:lnTo>
                  <a:pt x="77687" y="156332"/>
                </a:lnTo>
                <a:lnTo>
                  <a:pt x="72628" y="153444"/>
                </a:lnTo>
                <a:lnTo>
                  <a:pt x="68262" y="149536"/>
                </a:lnTo>
                <a:lnTo>
                  <a:pt x="64359" y="144945"/>
                </a:lnTo>
                <a:lnTo>
                  <a:pt x="60766" y="139901"/>
                </a:lnTo>
                <a:lnTo>
                  <a:pt x="56385" y="135546"/>
                </a:lnTo>
                <a:lnTo>
                  <a:pt x="51481" y="131650"/>
                </a:lnTo>
                <a:lnTo>
                  <a:pt x="46227" y="128061"/>
                </a:lnTo>
                <a:lnTo>
                  <a:pt x="41732" y="124676"/>
                </a:lnTo>
                <a:lnTo>
                  <a:pt x="37743" y="121427"/>
                </a:lnTo>
                <a:lnTo>
                  <a:pt x="34091" y="118269"/>
                </a:lnTo>
                <a:lnTo>
                  <a:pt x="29673" y="115171"/>
                </a:lnTo>
                <a:lnTo>
                  <a:pt x="24742" y="112114"/>
                </a:lnTo>
                <a:lnTo>
                  <a:pt x="19472" y="109084"/>
                </a:lnTo>
                <a:lnTo>
                  <a:pt x="15958" y="106071"/>
                </a:lnTo>
                <a:lnTo>
                  <a:pt x="13615" y="103071"/>
                </a:lnTo>
                <a:lnTo>
                  <a:pt x="12053" y="100078"/>
                </a:lnTo>
                <a:lnTo>
                  <a:pt x="10020" y="97091"/>
                </a:lnTo>
                <a:lnTo>
                  <a:pt x="7672" y="94107"/>
                </a:lnTo>
                <a:lnTo>
                  <a:pt x="0" y="85163"/>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4" name="SMARTPenAnnotation65"/>
          <p:cNvSpPr/>
          <p:nvPr/>
        </p:nvSpPr>
        <p:spPr>
          <a:xfrm>
            <a:off x="5268515" y="5518546"/>
            <a:ext cx="178595" cy="232173"/>
          </a:xfrm>
          <a:custGeom>
            <a:avLst/>
            <a:gdLst/>
            <a:ahLst/>
            <a:cxnLst/>
            <a:rect l="0" t="0" r="0" b="0"/>
            <a:pathLst>
              <a:path w="178595" h="232173">
                <a:moveTo>
                  <a:pt x="178594" y="0"/>
                </a:moveTo>
                <a:lnTo>
                  <a:pt x="135145" y="43450"/>
                </a:lnTo>
                <a:lnTo>
                  <a:pt x="130776" y="49803"/>
                </a:lnTo>
                <a:lnTo>
                  <a:pt x="126871" y="57014"/>
                </a:lnTo>
                <a:lnTo>
                  <a:pt x="123277" y="64799"/>
                </a:lnTo>
                <a:lnTo>
                  <a:pt x="118895" y="71973"/>
                </a:lnTo>
                <a:lnTo>
                  <a:pt x="113990" y="78740"/>
                </a:lnTo>
                <a:lnTo>
                  <a:pt x="108736" y="85236"/>
                </a:lnTo>
                <a:lnTo>
                  <a:pt x="103248" y="92542"/>
                </a:lnTo>
                <a:lnTo>
                  <a:pt x="91860" y="108599"/>
                </a:lnTo>
                <a:lnTo>
                  <a:pt x="74291" y="134373"/>
                </a:lnTo>
                <a:lnTo>
                  <a:pt x="68380" y="142168"/>
                </a:lnTo>
                <a:lnTo>
                  <a:pt x="62453" y="149349"/>
                </a:lnTo>
                <a:lnTo>
                  <a:pt x="56518" y="156121"/>
                </a:lnTo>
                <a:lnTo>
                  <a:pt x="50577" y="163612"/>
                </a:lnTo>
                <a:lnTo>
                  <a:pt x="44632" y="171583"/>
                </a:lnTo>
                <a:lnTo>
                  <a:pt x="38685" y="179873"/>
                </a:lnTo>
                <a:lnTo>
                  <a:pt x="33728" y="187384"/>
                </a:lnTo>
                <a:lnTo>
                  <a:pt x="29430" y="194376"/>
                </a:lnTo>
                <a:lnTo>
                  <a:pt x="25574" y="201022"/>
                </a:lnTo>
                <a:lnTo>
                  <a:pt x="22010" y="206444"/>
                </a:lnTo>
                <a:lnTo>
                  <a:pt x="18642" y="211051"/>
                </a:lnTo>
                <a:lnTo>
                  <a:pt x="15405" y="215115"/>
                </a:lnTo>
                <a:lnTo>
                  <a:pt x="12254" y="218816"/>
                </a:lnTo>
                <a:lnTo>
                  <a:pt x="9162" y="222276"/>
                </a:lnTo>
                <a:lnTo>
                  <a:pt x="0" y="232172"/>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5" name="SMARTPenAnnotation66"/>
          <p:cNvSpPr/>
          <p:nvPr/>
        </p:nvSpPr>
        <p:spPr>
          <a:xfrm>
            <a:off x="5250656" y="5589984"/>
            <a:ext cx="455415" cy="292871"/>
          </a:xfrm>
          <a:custGeom>
            <a:avLst/>
            <a:gdLst/>
            <a:ahLst/>
            <a:cxnLst/>
            <a:rect l="0" t="0" r="0" b="0"/>
            <a:pathLst>
              <a:path w="455415" h="292871">
                <a:moveTo>
                  <a:pt x="0" y="0"/>
                </a:moveTo>
                <a:lnTo>
                  <a:pt x="4741" y="0"/>
                </a:lnTo>
                <a:lnTo>
                  <a:pt x="6137" y="992"/>
                </a:lnTo>
                <a:lnTo>
                  <a:pt x="7068" y="2646"/>
                </a:lnTo>
                <a:lnTo>
                  <a:pt x="7688" y="4741"/>
                </a:lnTo>
                <a:lnTo>
                  <a:pt x="10086" y="6137"/>
                </a:lnTo>
                <a:lnTo>
                  <a:pt x="22943" y="9094"/>
                </a:lnTo>
                <a:lnTo>
                  <a:pt x="33678" y="13302"/>
                </a:lnTo>
                <a:lnTo>
                  <a:pt x="45064" y="21126"/>
                </a:lnTo>
                <a:lnTo>
                  <a:pt x="50879" y="25990"/>
                </a:lnTo>
                <a:lnTo>
                  <a:pt x="57731" y="29233"/>
                </a:lnTo>
                <a:lnTo>
                  <a:pt x="65277" y="31395"/>
                </a:lnTo>
                <a:lnTo>
                  <a:pt x="73283" y="32836"/>
                </a:lnTo>
                <a:lnTo>
                  <a:pt x="87471" y="37083"/>
                </a:lnTo>
                <a:lnTo>
                  <a:pt x="101383" y="41286"/>
                </a:lnTo>
                <a:lnTo>
                  <a:pt x="109261" y="42407"/>
                </a:lnTo>
                <a:lnTo>
                  <a:pt x="117489" y="43154"/>
                </a:lnTo>
                <a:lnTo>
                  <a:pt x="129277" y="46630"/>
                </a:lnTo>
                <a:lnTo>
                  <a:pt x="133810" y="48946"/>
                </a:lnTo>
                <a:lnTo>
                  <a:pt x="138816" y="49498"/>
                </a:lnTo>
                <a:lnTo>
                  <a:pt x="149670" y="47465"/>
                </a:lnTo>
                <a:lnTo>
                  <a:pt x="162196" y="45483"/>
                </a:lnTo>
                <a:lnTo>
                  <a:pt x="175318" y="44813"/>
                </a:lnTo>
                <a:lnTo>
                  <a:pt x="187464" y="44681"/>
                </a:lnTo>
                <a:lnTo>
                  <a:pt x="209709" y="44649"/>
                </a:lnTo>
                <a:lnTo>
                  <a:pt x="211244" y="45641"/>
                </a:lnTo>
                <a:lnTo>
                  <a:pt x="212267" y="47294"/>
                </a:lnTo>
                <a:lnTo>
                  <a:pt x="212949" y="49389"/>
                </a:lnTo>
                <a:lnTo>
                  <a:pt x="212411" y="51778"/>
                </a:lnTo>
                <a:lnTo>
                  <a:pt x="209168" y="57077"/>
                </a:lnTo>
                <a:lnTo>
                  <a:pt x="201763" y="65639"/>
                </a:lnTo>
                <a:lnTo>
                  <a:pt x="193286" y="74460"/>
                </a:lnTo>
                <a:lnTo>
                  <a:pt x="170859" y="97018"/>
                </a:lnTo>
                <a:lnTo>
                  <a:pt x="166492" y="102382"/>
                </a:lnTo>
                <a:lnTo>
                  <a:pt x="162589" y="107942"/>
                </a:lnTo>
                <a:lnTo>
                  <a:pt x="158994" y="113633"/>
                </a:lnTo>
                <a:lnTo>
                  <a:pt x="155605" y="119412"/>
                </a:lnTo>
                <a:lnTo>
                  <a:pt x="152354" y="125248"/>
                </a:lnTo>
                <a:lnTo>
                  <a:pt x="149194" y="131124"/>
                </a:lnTo>
                <a:lnTo>
                  <a:pt x="147088" y="136033"/>
                </a:lnTo>
                <a:lnTo>
                  <a:pt x="144747" y="144133"/>
                </a:lnTo>
                <a:lnTo>
                  <a:pt x="144123" y="148675"/>
                </a:lnTo>
                <a:lnTo>
                  <a:pt x="143707" y="153687"/>
                </a:lnTo>
                <a:lnTo>
                  <a:pt x="143245" y="163555"/>
                </a:lnTo>
                <a:lnTo>
                  <a:pt x="143039" y="171248"/>
                </a:lnTo>
                <a:lnTo>
                  <a:pt x="143977" y="174689"/>
                </a:lnTo>
                <a:lnTo>
                  <a:pt x="147664" y="181158"/>
                </a:lnTo>
                <a:lnTo>
                  <a:pt x="150036" y="183280"/>
                </a:lnTo>
                <a:lnTo>
                  <a:pt x="152610" y="184694"/>
                </a:lnTo>
                <a:lnTo>
                  <a:pt x="155318" y="185637"/>
                </a:lnTo>
                <a:lnTo>
                  <a:pt x="168610" y="186965"/>
                </a:lnTo>
                <a:lnTo>
                  <a:pt x="179448" y="187275"/>
                </a:lnTo>
                <a:lnTo>
                  <a:pt x="185116" y="187357"/>
                </a:lnTo>
                <a:lnTo>
                  <a:pt x="196706" y="184804"/>
                </a:lnTo>
                <a:lnTo>
                  <a:pt x="208472" y="180362"/>
                </a:lnTo>
                <a:lnTo>
                  <a:pt x="220316" y="175080"/>
                </a:lnTo>
                <a:lnTo>
                  <a:pt x="238139" y="166528"/>
                </a:lnTo>
                <a:lnTo>
                  <a:pt x="243095" y="162612"/>
                </a:lnTo>
                <a:lnTo>
                  <a:pt x="247392" y="158018"/>
                </a:lnTo>
                <a:lnTo>
                  <a:pt x="251248" y="152970"/>
                </a:lnTo>
                <a:lnTo>
                  <a:pt x="258179" y="144716"/>
                </a:lnTo>
                <a:lnTo>
                  <a:pt x="264566" y="137740"/>
                </a:lnTo>
                <a:lnTo>
                  <a:pt x="273741" y="128234"/>
                </a:lnTo>
                <a:lnTo>
                  <a:pt x="285594" y="116243"/>
                </a:lnTo>
                <a:lnTo>
                  <a:pt x="285703" y="120873"/>
                </a:lnTo>
                <a:lnTo>
                  <a:pt x="284727" y="123246"/>
                </a:lnTo>
                <a:lnTo>
                  <a:pt x="279604" y="131326"/>
                </a:lnTo>
                <a:lnTo>
                  <a:pt x="276653" y="140004"/>
                </a:lnTo>
                <a:lnTo>
                  <a:pt x="272446" y="145899"/>
                </a:lnTo>
                <a:lnTo>
                  <a:pt x="267269" y="154471"/>
                </a:lnTo>
                <a:lnTo>
                  <a:pt x="264500" y="159536"/>
                </a:lnTo>
                <a:lnTo>
                  <a:pt x="262653" y="164896"/>
                </a:lnTo>
                <a:lnTo>
                  <a:pt x="261423" y="170454"/>
                </a:lnTo>
                <a:lnTo>
                  <a:pt x="260602" y="176144"/>
                </a:lnTo>
                <a:lnTo>
                  <a:pt x="259063" y="181922"/>
                </a:lnTo>
                <a:lnTo>
                  <a:pt x="257045" y="187758"/>
                </a:lnTo>
                <a:lnTo>
                  <a:pt x="254707" y="193633"/>
                </a:lnTo>
                <a:lnTo>
                  <a:pt x="253148" y="198542"/>
                </a:lnTo>
                <a:lnTo>
                  <a:pt x="251417" y="206642"/>
                </a:lnTo>
                <a:lnTo>
                  <a:pt x="250955" y="211183"/>
                </a:lnTo>
                <a:lnTo>
                  <a:pt x="250647" y="216195"/>
                </a:lnTo>
                <a:lnTo>
                  <a:pt x="250441" y="221521"/>
                </a:lnTo>
                <a:lnTo>
                  <a:pt x="251297" y="226063"/>
                </a:lnTo>
                <a:lnTo>
                  <a:pt x="254893" y="233756"/>
                </a:lnTo>
                <a:lnTo>
                  <a:pt x="259799" y="240483"/>
                </a:lnTo>
                <a:lnTo>
                  <a:pt x="262496" y="243666"/>
                </a:lnTo>
                <a:lnTo>
                  <a:pt x="265286" y="245788"/>
                </a:lnTo>
                <a:lnTo>
                  <a:pt x="271032" y="248145"/>
                </a:lnTo>
                <a:lnTo>
                  <a:pt x="279845" y="249473"/>
                </a:lnTo>
                <a:lnTo>
                  <a:pt x="288418" y="247137"/>
                </a:lnTo>
                <a:lnTo>
                  <a:pt x="297849" y="242792"/>
                </a:lnTo>
                <a:lnTo>
                  <a:pt x="309730" y="233775"/>
                </a:lnTo>
                <a:lnTo>
                  <a:pt x="314635" y="229272"/>
                </a:lnTo>
                <a:lnTo>
                  <a:pt x="325377" y="218977"/>
                </a:lnTo>
                <a:lnTo>
                  <a:pt x="336765" y="207786"/>
                </a:lnTo>
                <a:lnTo>
                  <a:pt x="348442" y="198844"/>
                </a:lnTo>
                <a:lnTo>
                  <a:pt x="354334" y="195071"/>
                </a:lnTo>
                <a:lnTo>
                  <a:pt x="359253" y="190570"/>
                </a:lnTo>
                <a:lnTo>
                  <a:pt x="363526" y="185586"/>
                </a:lnTo>
                <a:lnTo>
                  <a:pt x="367366" y="180279"/>
                </a:lnTo>
                <a:lnTo>
                  <a:pt x="374279" y="171736"/>
                </a:lnTo>
                <a:lnTo>
                  <a:pt x="377511" y="168069"/>
                </a:lnTo>
                <a:lnTo>
                  <a:pt x="386395" y="161349"/>
                </a:lnTo>
                <a:lnTo>
                  <a:pt x="391542" y="158167"/>
                </a:lnTo>
                <a:lnTo>
                  <a:pt x="394973" y="155054"/>
                </a:lnTo>
                <a:lnTo>
                  <a:pt x="397261" y="151987"/>
                </a:lnTo>
                <a:lnTo>
                  <a:pt x="400795" y="145932"/>
                </a:lnTo>
                <a:lnTo>
                  <a:pt x="407370" y="137938"/>
                </a:lnTo>
                <a:lnTo>
                  <a:pt x="410319" y="134471"/>
                </a:lnTo>
                <a:lnTo>
                  <a:pt x="410567" y="136824"/>
                </a:lnTo>
                <a:lnTo>
                  <a:pt x="410726" y="141680"/>
                </a:lnTo>
                <a:lnTo>
                  <a:pt x="406013" y="147261"/>
                </a:lnTo>
                <a:lnTo>
                  <a:pt x="404621" y="150760"/>
                </a:lnTo>
                <a:lnTo>
                  <a:pt x="403693" y="155077"/>
                </a:lnTo>
                <a:lnTo>
                  <a:pt x="403074" y="159940"/>
                </a:lnTo>
                <a:lnTo>
                  <a:pt x="400676" y="164173"/>
                </a:lnTo>
                <a:lnTo>
                  <a:pt x="392722" y="171523"/>
                </a:lnTo>
                <a:lnTo>
                  <a:pt x="388814" y="175864"/>
                </a:lnTo>
                <a:lnTo>
                  <a:pt x="385217" y="180743"/>
                </a:lnTo>
                <a:lnTo>
                  <a:pt x="381827" y="185979"/>
                </a:lnTo>
                <a:lnTo>
                  <a:pt x="376591" y="191455"/>
                </a:lnTo>
                <a:lnTo>
                  <a:pt x="370123" y="197089"/>
                </a:lnTo>
                <a:lnTo>
                  <a:pt x="362835" y="202831"/>
                </a:lnTo>
                <a:lnTo>
                  <a:pt x="355992" y="208643"/>
                </a:lnTo>
                <a:lnTo>
                  <a:pt x="349445" y="214501"/>
                </a:lnTo>
                <a:lnTo>
                  <a:pt x="336879" y="226302"/>
                </a:lnTo>
                <a:lnTo>
                  <a:pt x="324680" y="238162"/>
                </a:lnTo>
                <a:lnTo>
                  <a:pt x="319640" y="244103"/>
                </a:lnTo>
                <a:lnTo>
                  <a:pt x="315289" y="250047"/>
                </a:lnTo>
                <a:lnTo>
                  <a:pt x="311396" y="255995"/>
                </a:lnTo>
                <a:lnTo>
                  <a:pt x="307808" y="260952"/>
                </a:lnTo>
                <a:lnTo>
                  <a:pt x="301176" y="269106"/>
                </a:lnTo>
                <a:lnTo>
                  <a:pt x="294921" y="276038"/>
                </a:lnTo>
                <a:lnTo>
                  <a:pt x="291864" y="279275"/>
                </a:lnTo>
                <a:lnTo>
                  <a:pt x="289826" y="282426"/>
                </a:lnTo>
                <a:lnTo>
                  <a:pt x="287561" y="288572"/>
                </a:lnTo>
                <a:lnTo>
                  <a:pt x="285966" y="290608"/>
                </a:lnTo>
                <a:lnTo>
                  <a:pt x="283909" y="291965"/>
                </a:lnTo>
                <a:lnTo>
                  <a:pt x="281546" y="292870"/>
                </a:lnTo>
                <a:lnTo>
                  <a:pt x="280963" y="292481"/>
                </a:lnTo>
                <a:lnTo>
                  <a:pt x="281567" y="291229"/>
                </a:lnTo>
                <a:lnTo>
                  <a:pt x="282961" y="289403"/>
                </a:lnTo>
                <a:lnTo>
                  <a:pt x="283891" y="287193"/>
                </a:lnTo>
                <a:lnTo>
                  <a:pt x="284923" y="282092"/>
                </a:lnTo>
                <a:lnTo>
                  <a:pt x="288029" y="276517"/>
                </a:lnTo>
                <a:lnTo>
                  <a:pt x="292716" y="269740"/>
                </a:lnTo>
                <a:lnTo>
                  <a:pt x="295355" y="265155"/>
                </a:lnTo>
                <a:lnTo>
                  <a:pt x="298106" y="260114"/>
                </a:lnTo>
                <a:lnTo>
                  <a:pt x="303809" y="251867"/>
                </a:lnTo>
                <a:lnTo>
                  <a:pt x="310643" y="243902"/>
                </a:lnTo>
                <a:lnTo>
                  <a:pt x="320296" y="233747"/>
                </a:lnTo>
                <a:lnTo>
                  <a:pt x="328554" y="227911"/>
                </a:lnTo>
                <a:lnTo>
                  <a:pt x="335532" y="224325"/>
                </a:lnTo>
                <a:lnTo>
                  <a:pt x="346031" y="216728"/>
                </a:lnTo>
                <a:lnTo>
                  <a:pt x="355867" y="211086"/>
                </a:lnTo>
                <a:lnTo>
                  <a:pt x="364207" y="207917"/>
                </a:lnTo>
                <a:lnTo>
                  <a:pt x="367820" y="207073"/>
                </a:lnTo>
                <a:lnTo>
                  <a:pt x="372213" y="207502"/>
                </a:lnTo>
                <a:lnTo>
                  <a:pt x="382386" y="210624"/>
                </a:lnTo>
                <a:lnTo>
                  <a:pt x="393522" y="215319"/>
                </a:lnTo>
                <a:lnTo>
                  <a:pt x="404094" y="220713"/>
                </a:lnTo>
                <a:lnTo>
                  <a:pt x="412100" y="226417"/>
                </a:lnTo>
                <a:lnTo>
                  <a:pt x="421611" y="234906"/>
                </a:lnTo>
                <a:lnTo>
                  <a:pt x="435476" y="248196"/>
                </a:lnTo>
                <a:lnTo>
                  <a:pt x="439146" y="251784"/>
                </a:lnTo>
                <a:lnTo>
                  <a:pt x="442584" y="254176"/>
                </a:lnTo>
                <a:lnTo>
                  <a:pt x="455414" y="258961"/>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6" name="SMARTPenAnnotation67"/>
          <p:cNvSpPr/>
          <p:nvPr/>
        </p:nvSpPr>
        <p:spPr>
          <a:xfrm>
            <a:off x="5656653" y="5884664"/>
            <a:ext cx="174385" cy="241102"/>
          </a:xfrm>
          <a:custGeom>
            <a:avLst/>
            <a:gdLst/>
            <a:ahLst/>
            <a:cxnLst/>
            <a:rect l="0" t="0" r="0" b="0"/>
            <a:pathLst>
              <a:path w="174385" h="241102">
                <a:moveTo>
                  <a:pt x="67276" y="0"/>
                </a:moveTo>
                <a:lnTo>
                  <a:pt x="67276" y="5144"/>
                </a:lnTo>
                <a:lnTo>
                  <a:pt x="67276" y="2947"/>
                </a:lnTo>
                <a:lnTo>
                  <a:pt x="67276" y="7947"/>
                </a:lnTo>
                <a:lnTo>
                  <a:pt x="68269" y="8274"/>
                </a:lnTo>
                <a:lnTo>
                  <a:pt x="73413" y="8735"/>
                </a:lnTo>
                <a:lnTo>
                  <a:pt x="74965" y="8843"/>
                </a:lnTo>
                <a:lnTo>
                  <a:pt x="78300" y="11537"/>
                </a:lnTo>
                <a:lnTo>
                  <a:pt x="80578" y="13644"/>
                </a:lnTo>
                <a:lnTo>
                  <a:pt x="83090" y="15049"/>
                </a:lnTo>
                <a:lnTo>
                  <a:pt x="88526" y="16610"/>
                </a:lnTo>
                <a:lnTo>
                  <a:pt x="90372" y="18019"/>
                </a:lnTo>
                <a:lnTo>
                  <a:pt x="91603" y="19950"/>
                </a:lnTo>
                <a:lnTo>
                  <a:pt x="93921" y="26389"/>
                </a:lnTo>
                <a:lnTo>
                  <a:pt x="94023" y="31410"/>
                </a:lnTo>
                <a:lnTo>
                  <a:pt x="93044" y="32846"/>
                </a:lnTo>
                <a:lnTo>
                  <a:pt x="91401" y="33804"/>
                </a:lnTo>
                <a:lnTo>
                  <a:pt x="89312" y="34442"/>
                </a:lnTo>
                <a:lnTo>
                  <a:pt x="85936" y="35859"/>
                </a:lnTo>
                <a:lnTo>
                  <a:pt x="81700" y="37797"/>
                </a:lnTo>
                <a:lnTo>
                  <a:pt x="76892" y="40081"/>
                </a:lnTo>
                <a:lnTo>
                  <a:pt x="72695" y="43587"/>
                </a:lnTo>
                <a:lnTo>
                  <a:pt x="68904" y="47910"/>
                </a:lnTo>
                <a:lnTo>
                  <a:pt x="65385" y="52776"/>
                </a:lnTo>
                <a:lnTo>
                  <a:pt x="61054" y="56019"/>
                </a:lnTo>
                <a:lnTo>
                  <a:pt x="56183" y="58182"/>
                </a:lnTo>
                <a:lnTo>
                  <a:pt x="50951" y="59624"/>
                </a:lnTo>
                <a:lnTo>
                  <a:pt x="45478" y="62569"/>
                </a:lnTo>
                <a:lnTo>
                  <a:pt x="39846" y="66518"/>
                </a:lnTo>
                <a:lnTo>
                  <a:pt x="34107" y="71134"/>
                </a:lnTo>
                <a:lnTo>
                  <a:pt x="29289" y="75204"/>
                </a:lnTo>
                <a:lnTo>
                  <a:pt x="25084" y="78909"/>
                </a:lnTo>
                <a:lnTo>
                  <a:pt x="21289" y="82371"/>
                </a:lnTo>
                <a:lnTo>
                  <a:pt x="17766" y="84680"/>
                </a:lnTo>
                <a:lnTo>
                  <a:pt x="14426" y="86219"/>
                </a:lnTo>
                <a:lnTo>
                  <a:pt x="11207" y="87244"/>
                </a:lnTo>
                <a:lnTo>
                  <a:pt x="9060" y="88921"/>
                </a:lnTo>
                <a:lnTo>
                  <a:pt x="7630" y="91030"/>
                </a:lnTo>
                <a:lnTo>
                  <a:pt x="6676" y="93429"/>
                </a:lnTo>
                <a:lnTo>
                  <a:pt x="5048" y="95028"/>
                </a:lnTo>
                <a:lnTo>
                  <a:pt x="2970" y="96094"/>
                </a:lnTo>
                <a:lnTo>
                  <a:pt x="593" y="96805"/>
                </a:lnTo>
                <a:lnTo>
                  <a:pt x="0" y="97279"/>
                </a:lnTo>
                <a:lnTo>
                  <a:pt x="598" y="97594"/>
                </a:lnTo>
                <a:lnTo>
                  <a:pt x="4524" y="98190"/>
                </a:lnTo>
                <a:lnTo>
                  <a:pt x="24864" y="98223"/>
                </a:lnTo>
                <a:lnTo>
                  <a:pt x="29080" y="97232"/>
                </a:lnTo>
                <a:lnTo>
                  <a:pt x="33874" y="95579"/>
                </a:lnTo>
                <a:lnTo>
                  <a:pt x="39055" y="93485"/>
                </a:lnTo>
                <a:lnTo>
                  <a:pt x="45486" y="92089"/>
                </a:lnTo>
                <a:lnTo>
                  <a:pt x="52749" y="91158"/>
                </a:lnTo>
                <a:lnTo>
                  <a:pt x="60568" y="90537"/>
                </a:lnTo>
                <a:lnTo>
                  <a:pt x="68757" y="89131"/>
                </a:lnTo>
                <a:lnTo>
                  <a:pt x="77193" y="87202"/>
                </a:lnTo>
                <a:lnTo>
                  <a:pt x="85794" y="84924"/>
                </a:lnTo>
                <a:lnTo>
                  <a:pt x="93512" y="83405"/>
                </a:lnTo>
                <a:lnTo>
                  <a:pt x="100642" y="82392"/>
                </a:lnTo>
                <a:lnTo>
                  <a:pt x="107380" y="81717"/>
                </a:lnTo>
                <a:lnTo>
                  <a:pt x="114848" y="81267"/>
                </a:lnTo>
                <a:lnTo>
                  <a:pt x="131083" y="80767"/>
                </a:lnTo>
                <a:lnTo>
                  <a:pt x="147477" y="80486"/>
                </a:lnTo>
                <a:lnTo>
                  <a:pt x="151501" y="81438"/>
                </a:lnTo>
                <a:lnTo>
                  <a:pt x="155176" y="83065"/>
                </a:lnTo>
                <a:lnTo>
                  <a:pt x="158619" y="85142"/>
                </a:lnTo>
                <a:lnTo>
                  <a:pt x="161906" y="86527"/>
                </a:lnTo>
                <a:lnTo>
                  <a:pt x="165089" y="87450"/>
                </a:lnTo>
                <a:lnTo>
                  <a:pt x="168203" y="88066"/>
                </a:lnTo>
                <a:lnTo>
                  <a:pt x="170280" y="89468"/>
                </a:lnTo>
                <a:lnTo>
                  <a:pt x="171664" y="91395"/>
                </a:lnTo>
                <a:lnTo>
                  <a:pt x="173202" y="96182"/>
                </a:lnTo>
                <a:lnTo>
                  <a:pt x="173886" y="101617"/>
                </a:lnTo>
                <a:lnTo>
                  <a:pt x="174189" y="107340"/>
                </a:lnTo>
                <a:lnTo>
                  <a:pt x="174325" y="114183"/>
                </a:lnTo>
                <a:lnTo>
                  <a:pt x="174384" y="123839"/>
                </a:lnTo>
                <a:lnTo>
                  <a:pt x="173408" y="129192"/>
                </a:lnTo>
                <a:lnTo>
                  <a:pt x="171765" y="134745"/>
                </a:lnTo>
                <a:lnTo>
                  <a:pt x="169678" y="140432"/>
                </a:lnTo>
                <a:lnTo>
                  <a:pt x="167294" y="145215"/>
                </a:lnTo>
                <a:lnTo>
                  <a:pt x="164712" y="149396"/>
                </a:lnTo>
                <a:lnTo>
                  <a:pt x="161999" y="153175"/>
                </a:lnTo>
                <a:lnTo>
                  <a:pt x="159198" y="158671"/>
                </a:lnTo>
                <a:lnTo>
                  <a:pt x="156339" y="165312"/>
                </a:lnTo>
                <a:lnTo>
                  <a:pt x="153441" y="172716"/>
                </a:lnTo>
                <a:lnTo>
                  <a:pt x="150516" y="178644"/>
                </a:lnTo>
                <a:lnTo>
                  <a:pt x="147574" y="183588"/>
                </a:lnTo>
                <a:lnTo>
                  <a:pt x="144621" y="187876"/>
                </a:lnTo>
                <a:lnTo>
                  <a:pt x="140667" y="192719"/>
                </a:lnTo>
                <a:lnTo>
                  <a:pt x="136048" y="197932"/>
                </a:lnTo>
                <a:lnTo>
                  <a:pt x="126615" y="208025"/>
                </a:lnTo>
                <a:lnTo>
                  <a:pt x="119115" y="215817"/>
                </a:lnTo>
                <a:lnTo>
                  <a:pt x="116718" y="219284"/>
                </a:lnTo>
                <a:lnTo>
                  <a:pt x="114055" y="225782"/>
                </a:lnTo>
                <a:lnTo>
                  <a:pt x="112872" y="231978"/>
                </a:lnTo>
                <a:lnTo>
                  <a:pt x="111925" y="241101"/>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7" name="SMARTPenAnnotation68"/>
          <p:cNvSpPr/>
          <p:nvPr/>
        </p:nvSpPr>
        <p:spPr>
          <a:xfrm>
            <a:off x="5911989" y="6179757"/>
            <a:ext cx="124076" cy="160322"/>
          </a:xfrm>
          <a:custGeom>
            <a:avLst/>
            <a:gdLst/>
            <a:ahLst/>
            <a:cxnLst/>
            <a:rect l="0" t="0" r="0" b="0"/>
            <a:pathLst>
              <a:path w="124076" h="160322">
                <a:moveTo>
                  <a:pt x="88761" y="62094"/>
                </a:moveTo>
                <a:lnTo>
                  <a:pt x="93501" y="57354"/>
                </a:lnTo>
                <a:lnTo>
                  <a:pt x="95890" y="55957"/>
                </a:lnTo>
                <a:lnTo>
                  <a:pt x="98474" y="55026"/>
                </a:lnTo>
                <a:lnTo>
                  <a:pt x="101189" y="54405"/>
                </a:lnTo>
                <a:lnTo>
                  <a:pt x="103000" y="53000"/>
                </a:lnTo>
                <a:lnTo>
                  <a:pt x="104206" y="51070"/>
                </a:lnTo>
                <a:lnTo>
                  <a:pt x="105011" y="48792"/>
                </a:lnTo>
                <a:lnTo>
                  <a:pt x="106539" y="47272"/>
                </a:lnTo>
                <a:lnTo>
                  <a:pt x="108551" y="46260"/>
                </a:lnTo>
                <a:lnTo>
                  <a:pt x="110884" y="45585"/>
                </a:lnTo>
                <a:lnTo>
                  <a:pt x="112439" y="44142"/>
                </a:lnTo>
                <a:lnTo>
                  <a:pt x="113476" y="42189"/>
                </a:lnTo>
                <a:lnTo>
                  <a:pt x="114167" y="39895"/>
                </a:lnTo>
                <a:lnTo>
                  <a:pt x="115620" y="37372"/>
                </a:lnTo>
                <a:lnTo>
                  <a:pt x="117581" y="34699"/>
                </a:lnTo>
                <a:lnTo>
                  <a:pt x="119880" y="31924"/>
                </a:lnTo>
                <a:lnTo>
                  <a:pt x="121414" y="29083"/>
                </a:lnTo>
                <a:lnTo>
                  <a:pt x="122436" y="26196"/>
                </a:lnTo>
                <a:lnTo>
                  <a:pt x="123117" y="23279"/>
                </a:lnTo>
                <a:lnTo>
                  <a:pt x="123571" y="20342"/>
                </a:lnTo>
                <a:lnTo>
                  <a:pt x="123874" y="17392"/>
                </a:lnTo>
                <a:lnTo>
                  <a:pt x="124075" y="14434"/>
                </a:lnTo>
                <a:lnTo>
                  <a:pt x="123218" y="12461"/>
                </a:lnTo>
                <a:lnTo>
                  <a:pt x="121654" y="11146"/>
                </a:lnTo>
                <a:lnTo>
                  <a:pt x="119619" y="10269"/>
                </a:lnTo>
                <a:lnTo>
                  <a:pt x="117270" y="8693"/>
                </a:lnTo>
                <a:lnTo>
                  <a:pt x="114712" y="6650"/>
                </a:lnTo>
                <a:lnTo>
                  <a:pt x="112015" y="4295"/>
                </a:lnTo>
                <a:lnTo>
                  <a:pt x="107240" y="2726"/>
                </a:lnTo>
                <a:lnTo>
                  <a:pt x="101080" y="1679"/>
                </a:lnTo>
                <a:lnTo>
                  <a:pt x="93997" y="982"/>
                </a:lnTo>
                <a:lnTo>
                  <a:pt x="87290" y="516"/>
                </a:lnTo>
                <a:lnTo>
                  <a:pt x="80835" y="206"/>
                </a:lnTo>
                <a:lnTo>
                  <a:pt x="74547" y="0"/>
                </a:lnTo>
                <a:lnTo>
                  <a:pt x="68371" y="854"/>
                </a:lnTo>
                <a:lnTo>
                  <a:pt x="62269" y="2416"/>
                </a:lnTo>
                <a:lnTo>
                  <a:pt x="56216" y="4450"/>
                </a:lnTo>
                <a:lnTo>
                  <a:pt x="50197" y="6797"/>
                </a:lnTo>
                <a:lnTo>
                  <a:pt x="44200" y="9355"/>
                </a:lnTo>
                <a:lnTo>
                  <a:pt x="38217" y="12051"/>
                </a:lnTo>
                <a:lnTo>
                  <a:pt x="33237" y="14842"/>
                </a:lnTo>
                <a:lnTo>
                  <a:pt x="28925" y="17694"/>
                </a:lnTo>
                <a:lnTo>
                  <a:pt x="25057" y="20588"/>
                </a:lnTo>
                <a:lnTo>
                  <a:pt x="21487" y="24501"/>
                </a:lnTo>
                <a:lnTo>
                  <a:pt x="18115" y="29095"/>
                </a:lnTo>
                <a:lnTo>
                  <a:pt x="14874" y="34142"/>
                </a:lnTo>
                <a:lnTo>
                  <a:pt x="11722" y="38498"/>
                </a:lnTo>
                <a:lnTo>
                  <a:pt x="8628" y="42394"/>
                </a:lnTo>
                <a:lnTo>
                  <a:pt x="5573" y="45985"/>
                </a:lnTo>
                <a:lnTo>
                  <a:pt x="3537" y="50362"/>
                </a:lnTo>
                <a:lnTo>
                  <a:pt x="2179" y="55265"/>
                </a:lnTo>
                <a:lnTo>
                  <a:pt x="1274" y="60518"/>
                </a:lnTo>
                <a:lnTo>
                  <a:pt x="670" y="65012"/>
                </a:lnTo>
                <a:lnTo>
                  <a:pt x="268" y="69001"/>
                </a:lnTo>
                <a:lnTo>
                  <a:pt x="0" y="72652"/>
                </a:lnTo>
                <a:lnTo>
                  <a:pt x="814" y="77070"/>
                </a:lnTo>
                <a:lnTo>
                  <a:pt x="2348" y="82000"/>
                </a:lnTo>
                <a:lnTo>
                  <a:pt x="4363" y="87271"/>
                </a:lnTo>
                <a:lnTo>
                  <a:pt x="7691" y="91777"/>
                </a:lnTo>
                <a:lnTo>
                  <a:pt x="11894" y="95773"/>
                </a:lnTo>
                <a:lnTo>
                  <a:pt x="16680" y="99430"/>
                </a:lnTo>
                <a:lnTo>
                  <a:pt x="20863" y="101867"/>
                </a:lnTo>
                <a:lnTo>
                  <a:pt x="24644" y="103493"/>
                </a:lnTo>
                <a:lnTo>
                  <a:pt x="28157" y="104576"/>
                </a:lnTo>
                <a:lnTo>
                  <a:pt x="32483" y="105298"/>
                </a:lnTo>
                <a:lnTo>
                  <a:pt x="37352" y="105779"/>
                </a:lnTo>
                <a:lnTo>
                  <a:pt x="42582" y="106100"/>
                </a:lnTo>
                <a:lnTo>
                  <a:pt x="53685" y="106458"/>
                </a:lnTo>
                <a:lnTo>
                  <a:pt x="76981" y="106686"/>
                </a:lnTo>
                <a:lnTo>
                  <a:pt x="82892" y="105713"/>
                </a:lnTo>
                <a:lnTo>
                  <a:pt x="88817" y="104072"/>
                </a:lnTo>
                <a:lnTo>
                  <a:pt x="94752" y="101985"/>
                </a:lnTo>
                <a:lnTo>
                  <a:pt x="99700" y="100595"/>
                </a:lnTo>
                <a:lnTo>
                  <a:pt x="103991" y="99667"/>
                </a:lnTo>
                <a:lnTo>
                  <a:pt x="113266" y="98179"/>
                </a:lnTo>
                <a:lnTo>
                  <a:pt x="115020" y="98057"/>
                </a:lnTo>
                <a:lnTo>
                  <a:pt x="117181" y="97976"/>
                </a:lnTo>
                <a:lnTo>
                  <a:pt x="124052" y="97823"/>
                </a:lnTo>
                <a:lnTo>
                  <a:pt x="121643" y="100463"/>
                </a:lnTo>
                <a:lnTo>
                  <a:pt x="111166" y="111116"/>
                </a:lnTo>
                <a:lnTo>
                  <a:pt x="109651" y="114619"/>
                </a:lnTo>
                <a:lnTo>
                  <a:pt x="108640" y="118939"/>
                </a:lnTo>
                <a:lnTo>
                  <a:pt x="107967" y="123803"/>
                </a:lnTo>
                <a:lnTo>
                  <a:pt x="106526" y="128038"/>
                </a:lnTo>
                <a:lnTo>
                  <a:pt x="104573" y="131854"/>
                </a:lnTo>
                <a:lnTo>
                  <a:pt x="102278" y="135390"/>
                </a:lnTo>
                <a:lnTo>
                  <a:pt x="99757" y="139731"/>
                </a:lnTo>
                <a:lnTo>
                  <a:pt x="88761" y="160321"/>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8" name="SMARTPenAnnotation69"/>
          <p:cNvSpPr/>
          <p:nvPr/>
        </p:nvSpPr>
        <p:spPr>
          <a:xfrm>
            <a:off x="6259761" y="6161484"/>
            <a:ext cx="258870" cy="249986"/>
          </a:xfrm>
          <a:custGeom>
            <a:avLst/>
            <a:gdLst/>
            <a:ahLst/>
            <a:cxnLst/>
            <a:rect l="0" t="0" r="0" b="0"/>
            <a:pathLst>
              <a:path w="258870" h="249986">
                <a:moveTo>
                  <a:pt x="241051" y="0"/>
                </a:moveTo>
                <a:lnTo>
                  <a:pt x="258869" y="0"/>
                </a:lnTo>
                <a:lnTo>
                  <a:pt x="254158" y="4741"/>
                </a:lnTo>
                <a:lnTo>
                  <a:pt x="252765" y="7129"/>
                </a:lnTo>
                <a:lnTo>
                  <a:pt x="251219" y="12429"/>
                </a:lnTo>
                <a:lnTo>
                  <a:pt x="248821" y="15231"/>
                </a:lnTo>
                <a:lnTo>
                  <a:pt x="235967" y="24908"/>
                </a:lnTo>
                <a:lnTo>
                  <a:pt x="230717" y="29504"/>
                </a:lnTo>
                <a:lnTo>
                  <a:pt x="225232" y="34552"/>
                </a:lnTo>
                <a:lnTo>
                  <a:pt x="213846" y="45453"/>
                </a:lnTo>
                <a:lnTo>
                  <a:pt x="208031" y="51138"/>
                </a:lnTo>
                <a:lnTo>
                  <a:pt x="200187" y="56912"/>
                </a:lnTo>
                <a:lnTo>
                  <a:pt x="190988" y="62746"/>
                </a:lnTo>
                <a:lnTo>
                  <a:pt x="180886" y="68620"/>
                </a:lnTo>
                <a:lnTo>
                  <a:pt x="171175" y="75512"/>
                </a:lnTo>
                <a:lnTo>
                  <a:pt x="161725" y="83084"/>
                </a:lnTo>
                <a:lnTo>
                  <a:pt x="152449" y="91108"/>
                </a:lnTo>
                <a:lnTo>
                  <a:pt x="143287" y="99434"/>
                </a:lnTo>
                <a:lnTo>
                  <a:pt x="125171" y="116622"/>
                </a:lnTo>
                <a:lnTo>
                  <a:pt x="116173" y="124381"/>
                </a:lnTo>
                <a:lnTo>
                  <a:pt x="107197" y="131538"/>
                </a:lnTo>
                <a:lnTo>
                  <a:pt x="98237" y="138293"/>
                </a:lnTo>
                <a:lnTo>
                  <a:pt x="80344" y="151091"/>
                </a:lnTo>
                <a:lnTo>
                  <a:pt x="71405" y="157282"/>
                </a:lnTo>
                <a:lnTo>
                  <a:pt x="63462" y="163394"/>
                </a:lnTo>
                <a:lnTo>
                  <a:pt x="56181" y="169452"/>
                </a:lnTo>
                <a:lnTo>
                  <a:pt x="49344" y="175476"/>
                </a:lnTo>
                <a:lnTo>
                  <a:pt x="42801" y="180484"/>
                </a:lnTo>
                <a:lnTo>
                  <a:pt x="36455" y="184815"/>
                </a:lnTo>
                <a:lnTo>
                  <a:pt x="30239" y="188695"/>
                </a:lnTo>
                <a:lnTo>
                  <a:pt x="25103" y="191281"/>
                </a:lnTo>
                <a:lnTo>
                  <a:pt x="20688" y="193005"/>
                </a:lnTo>
                <a:lnTo>
                  <a:pt x="16752" y="194154"/>
                </a:lnTo>
                <a:lnTo>
                  <a:pt x="9732" y="198077"/>
                </a:lnTo>
                <a:lnTo>
                  <a:pt x="119" y="205256"/>
                </a:lnTo>
                <a:lnTo>
                  <a:pt x="0" y="200605"/>
                </a:lnTo>
                <a:lnTo>
                  <a:pt x="975" y="199221"/>
                </a:lnTo>
                <a:lnTo>
                  <a:pt x="2618" y="198299"/>
                </a:lnTo>
                <a:lnTo>
                  <a:pt x="8081" y="196281"/>
                </a:lnTo>
                <a:lnTo>
                  <a:pt x="12315" y="194354"/>
                </a:lnTo>
                <a:lnTo>
                  <a:pt x="27757" y="186901"/>
                </a:lnTo>
                <a:lnTo>
                  <a:pt x="33370" y="184132"/>
                </a:lnTo>
                <a:lnTo>
                  <a:pt x="39097" y="182286"/>
                </a:lnTo>
                <a:lnTo>
                  <a:pt x="44900" y="181055"/>
                </a:lnTo>
                <a:lnTo>
                  <a:pt x="50752" y="180235"/>
                </a:lnTo>
                <a:lnTo>
                  <a:pt x="57630" y="178696"/>
                </a:lnTo>
                <a:lnTo>
                  <a:pt x="65193" y="176677"/>
                </a:lnTo>
                <a:lnTo>
                  <a:pt x="73210" y="174339"/>
                </a:lnTo>
                <a:lnTo>
                  <a:pt x="80540" y="172781"/>
                </a:lnTo>
                <a:lnTo>
                  <a:pt x="87411" y="171742"/>
                </a:lnTo>
                <a:lnTo>
                  <a:pt x="93976" y="171050"/>
                </a:lnTo>
                <a:lnTo>
                  <a:pt x="100337" y="170588"/>
                </a:lnTo>
                <a:lnTo>
                  <a:pt x="106562" y="170280"/>
                </a:lnTo>
                <a:lnTo>
                  <a:pt x="118770" y="169938"/>
                </a:lnTo>
                <a:lnTo>
                  <a:pt x="144005" y="169700"/>
                </a:lnTo>
                <a:lnTo>
                  <a:pt x="147580" y="170681"/>
                </a:lnTo>
                <a:lnTo>
                  <a:pt x="154199" y="174416"/>
                </a:lnTo>
                <a:lnTo>
                  <a:pt x="156361" y="176800"/>
                </a:lnTo>
                <a:lnTo>
                  <a:pt x="157802" y="179382"/>
                </a:lnTo>
                <a:lnTo>
                  <a:pt x="158763" y="182096"/>
                </a:lnTo>
                <a:lnTo>
                  <a:pt x="162476" y="187757"/>
                </a:lnTo>
                <a:lnTo>
                  <a:pt x="164855" y="190656"/>
                </a:lnTo>
                <a:lnTo>
                  <a:pt x="166442" y="193580"/>
                </a:lnTo>
                <a:lnTo>
                  <a:pt x="168204" y="199476"/>
                </a:lnTo>
                <a:lnTo>
                  <a:pt x="167681" y="203429"/>
                </a:lnTo>
                <a:lnTo>
                  <a:pt x="166341" y="208049"/>
                </a:lnTo>
                <a:lnTo>
                  <a:pt x="164455" y="213113"/>
                </a:lnTo>
                <a:lnTo>
                  <a:pt x="162206" y="217482"/>
                </a:lnTo>
                <a:lnTo>
                  <a:pt x="157061" y="224982"/>
                </a:lnTo>
                <a:lnTo>
                  <a:pt x="151467" y="231622"/>
                </a:lnTo>
                <a:lnTo>
                  <a:pt x="145673" y="237880"/>
                </a:lnTo>
                <a:lnTo>
                  <a:pt x="139791" y="243969"/>
                </a:lnTo>
                <a:lnTo>
                  <a:pt x="135841" y="245990"/>
                </a:lnTo>
                <a:lnTo>
                  <a:pt x="131224" y="247337"/>
                </a:lnTo>
                <a:lnTo>
                  <a:pt x="126161" y="248235"/>
                </a:lnTo>
                <a:lnTo>
                  <a:pt x="120802" y="248834"/>
                </a:lnTo>
                <a:lnTo>
                  <a:pt x="115244" y="249233"/>
                </a:lnTo>
                <a:lnTo>
                  <a:pt x="109555" y="249499"/>
                </a:lnTo>
                <a:lnTo>
                  <a:pt x="97942" y="249795"/>
                </a:lnTo>
                <a:lnTo>
                  <a:pt x="79058" y="249985"/>
                </a:lnTo>
                <a:lnTo>
                  <a:pt x="75508" y="249008"/>
                </a:lnTo>
                <a:lnTo>
                  <a:pt x="68920" y="245277"/>
                </a:lnTo>
                <a:lnTo>
                  <a:pt x="62684" y="242957"/>
                </a:lnTo>
                <a:lnTo>
                  <a:pt x="59631" y="242339"/>
                </a:lnTo>
                <a:lnTo>
                  <a:pt x="53595" y="239006"/>
                </a:lnTo>
                <a:lnTo>
                  <a:pt x="47604" y="234217"/>
                </a:lnTo>
                <a:lnTo>
                  <a:pt x="41634" y="228781"/>
                </a:lnTo>
                <a:lnTo>
                  <a:pt x="32696" y="220143"/>
                </a:lnTo>
                <a:lnTo>
                  <a:pt x="30710" y="217207"/>
                </a:lnTo>
                <a:lnTo>
                  <a:pt x="28504" y="211299"/>
                </a:lnTo>
                <a:lnTo>
                  <a:pt x="27523" y="205367"/>
                </a:lnTo>
                <a:lnTo>
                  <a:pt x="26894" y="198214"/>
                </a:lnTo>
                <a:lnTo>
                  <a:pt x="26808" y="194590"/>
                </a:lnTo>
                <a:lnTo>
                  <a:pt x="26739" y="187523"/>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9" name="SMARTPenAnnotation70"/>
          <p:cNvSpPr/>
          <p:nvPr/>
        </p:nvSpPr>
        <p:spPr>
          <a:xfrm>
            <a:off x="6420445" y="6272425"/>
            <a:ext cx="285751" cy="246247"/>
          </a:xfrm>
          <a:custGeom>
            <a:avLst/>
            <a:gdLst/>
            <a:ahLst/>
            <a:cxnLst/>
            <a:rect l="0" t="0" r="0" b="0"/>
            <a:pathLst>
              <a:path w="285751" h="246247">
                <a:moveTo>
                  <a:pt x="285750" y="5145"/>
                </a:moveTo>
                <a:lnTo>
                  <a:pt x="285750" y="0"/>
                </a:lnTo>
                <a:lnTo>
                  <a:pt x="285750" y="9862"/>
                </a:lnTo>
                <a:lnTo>
                  <a:pt x="284758" y="12259"/>
                </a:lnTo>
                <a:lnTo>
                  <a:pt x="281010" y="17567"/>
                </a:lnTo>
                <a:lnTo>
                  <a:pt x="276036" y="23234"/>
                </a:lnTo>
                <a:lnTo>
                  <a:pt x="273321" y="26134"/>
                </a:lnTo>
                <a:lnTo>
                  <a:pt x="265013" y="32002"/>
                </a:lnTo>
                <a:lnTo>
                  <a:pt x="260019" y="34955"/>
                </a:lnTo>
                <a:lnTo>
                  <a:pt x="254705" y="37917"/>
                </a:lnTo>
                <a:lnTo>
                  <a:pt x="243509" y="43854"/>
                </a:lnTo>
                <a:lnTo>
                  <a:pt x="236754" y="47818"/>
                </a:lnTo>
                <a:lnTo>
                  <a:pt x="221310" y="57514"/>
                </a:lnTo>
                <a:lnTo>
                  <a:pt x="212032" y="62878"/>
                </a:lnTo>
                <a:lnTo>
                  <a:pt x="191140" y="74130"/>
                </a:lnTo>
                <a:lnTo>
                  <a:pt x="181005" y="80901"/>
                </a:lnTo>
                <a:lnTo>
                  <a:pt x="171272" y="88391"/>
                </a:lnTo>
                <a:lnTo>
                  <a:pt x="161805" y="96361"/>
                </a:lnTo>
                <a:lnTo>
                  <a:pt x="140706" y="113154"/>
                </a:lnTo>
                <a:lnTo>
                  <a:pt x="94821" y="148188"/>
                </a:lnTo>
                <a:lnTo>
                  <a:pt x="84050" y="157062"/>
                </a:lnTo>
                <a:lnTo>
                  <a:pt x="73893" y="165954"/>
                </a:lnTo>
                <a:lnTo>
                  <a:pt x="55662" y="182780"/>
                </a:lnTo>
                <a:lnTo>
                  <a:pt x="40944" y="196873"/>
                </a:lnTo>
                <a:lnTo>
                  <a:pt x="34242" y="202416"/>
                </a:lnTo>
                <a:lnTo>
                  <a:pt x="27788" y="207104"/>
                </a:lnTo>
                <a:lnTo>
                  <a:pt x="21502" y="211222"/>
                </a:lnTo>
                <a:lnTo>
                  <a:pt x="16319" y="215952"/>
                </a:lnTo>
                <a:lnTo>
                  <a:pt x="11872" y="221089"/>
                </a:lnTo>
                <a:lnTo>
                  <a:pt x="2345" y="234111"/>
                </a:lnTo>
                <a:lnTo>
                  <a:pt x="1042" y="238538"/>
                </a:lnTo>
                <a:lnTo>
                  <a:pt x="0" y="246246"/>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0" name="SMARTPenAnnotation71"/>
          <p:cNvSpPr/>
          <p:nvPr/>
        </p:nvSpPr>
        <p:spPr>
          <a:xfrm>
            <a:off x="6527601" y="6491882"/>
            <a:ext cx="80368" cy="52183"/>
          </a:xfrm>
          <a:custGeom>
            <a:avLst/>
            <a:gdLst/>
            <a:ahLst/>
            <a:cxnLst/>
            <a:rect l="0" t="0" r="0" b="0"/>
            <a:pathLst>
              <a:path w="80368" h="52183">
                <a:moveTo>
                  <a:pt x="80367" y="0"/>
                </a:moveTo>
                <a:lnTo>
                  <a:pt x="75627" y="0"/>
                </a:lnTo>
                <a:lnTo>
                  <a:pt x="74230" y="993"/>
                </a:lnTo>
                <a:lnTo>
                  <a:pt x="73299" y="2646"/>
                </a:lnTo>
                <a:lnTo>
                  <a:pt x="72679" y="4741"/>
                </a:lnTo>
                <a:lnTo>
                  <a:pt x="71273" y="7129"/>
                </a:lnTo>
                <a:lnTo>
                  <a:pt x="69344" y="9714"/>
                </a:lnTo>
                <a:lnTo>
                  <a:pt x="67065" y="12429"/>
                </a:lnTo>
                <a:lnTo>
                  <a:pt x="63561" y="15232"/>
                </a:lnTo>
                <a:lnTo>
                  <a:pt x="59241" y="18092"/>
                </a:lnTo>
                <a:lnTo>
                  <a:pt x="54377" y="20991"/>
                </a:lnTo>
                <a:lnTo>
                  <a:pt x="49150" y="23916"/>
                </a:lnTo>
                <a:lnTo>
                  <a:pt x="38050" y="29812"/>
                </a:lnTo>
                <a:lnTo>
                  <a:pt x="33304" y="32774"/>
                </a:lnTo>
                <a:lnTo>
                  <a:pt x="29148" y="35740"/>
                </a:lnTo>
                <a:lnTo>
                  <a:pt x="25385" y="38709"/>
                </a:lnTo>
                <a:lnTo>
                  <a:pt x="21885" y="40689"/>
                </a:lnTo>
                <a:lnTo>
                  <a:pt x="18559" y="42009"/>
                </a:lnTo>
                <a:lnTo>
                  <a:pt x="15349" y="42889"/>
                </a:lnTo>
                <a:lnTo>
                  <a:pt x="12217" y="44468"/>
                </a:lnTo>
                <a:lnTo>
                  <a:pt x="9137" y="46513"/>
                </a:lnTo>
                <a:lnTo>
                  <a:pt x="1805" y="52182"/>
                </a:lnTo>
                <a:lnTo>
                  <a:pt x="1203" y="51656"/>
                </a:lnTo>
                <a:lnTo>
                  <a:pt x="802" y="50313"/>
                </a:lnTo>
                <a:lnTo>
                  <a:pt x="0" y="44649"/>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1" name="SMARTPenAnnotation72"/>
          <p:cNvSpPr/>
          <p:nvPr/>
        </p:nvSpPr>
        <p:spPr>
          <a:xfrm>
            <a:off x="6732984" y="6424230"/>
            <a:ext cx="1" cy="14075"/>
          </a:xfrm>
          <a:custGeom>
            <a:avLst/>
            <a:gdLst/>
            <a:ahLst/>
            <a:cxnLst/>
            <a:rect l="0" t="0" r="0" b="0"/>
            <a:pathLst>
              <a:path w="1" h="14075">
                <a:moveTo>
                  <a:pt x="0" y="5145"/>
                </a:moveTo>
                <a:lnTo>
                  <a:pt x="0" y="0"/>
                </a:lnTo>
                <a:lnTo>
                  <a:pt x="0" y="14074"/>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2" name="SMARTPenAnnotation73"/>
          <p:cNvSpPr/>
          <p:nvPr/>
        </p:nvSpPr>
        <p:spPr>
          <a:xfrm>
            <a:off x="6652641" y="6465093"/>
            <a:ext cx="151655" cy="133947"/>
          </a:xfrm>
          <a:custGeom>
            <a:avLst/>
            <a:gdLst/>
            <a:ahLst/>
            <a:cxnLst/>
            <a:rect l="0" t="0" r="0" b="0"/>
            <a:pathLst>
              <a:path w="151655" h="133947">
                <a:moveTo>
                  <a:pt x="98202" y="0"/>
                </a:moveTo>
                <a:lnTo>
                  <a:pt x="84641" y="13561"/>
                </a:lnTo>
                <a:lnTo>
                  <a:pt x="81224" y="15986"/>
                </a:lnTo>
                <a:lnTo>
                  <a:pt x="76962" y="18595"/>
                </a:lnTo>
                <a:lnTo>
                  <a:pt x="72136" y="21326"/>
                </a:lnTo>
                <a:lnTo>
                  <a:pt x="67926" y="25132"/>
                </a:lnTo>
                <a:lnTo>
                  <a:pt x="64128" y="29653"/>
                </a:lnTo>
                <a:lnTo>
                  <a:pt x="60603" y="34652"/>
                </a:lnTo>
                <a:lnTo>
                  <a:pt x="57261" y="38976"/>
                </a:lnTo>
                <a:lnTo>
                  <a:pt x="54041" y="42851"/>
                </a:lnTo>
                <a:lnTo>
                  <a:pt x="50902" y="46427"/>
                </a:lnTo>
                <a:lnTo>
                  <a:pt x="46825" y="49803"/>
                </a:lnTo>
                <a:lnTo>
                  <a:pt x="42123" y="53046"/>
                </a:lnTo>
                <a:lnTo>
                  <a:pt x="37004" y="56200"/>
                </a:lnTo>
                <a:lnTo>
                  <a:pt x="32599" y="59295"/>
                </a:lnTo>
                <a:lnTo>
                  <a:pt x="28669" y="62351"/>
                </a:lnTo>
                <a:lnTo>
                  <a:pt x="25059" y="65379"/>
                </a:lnTo>
                <a:lnTo>
                  <a:pt x="20666" y="67399"/>
                </a:lnTo>
                <a:lnTo>
                  <a:pt x="15754" y="68746"/>
                </a:lnTo>
                <a:lnTo>
                  <a:pt x="10494" y="69643"/>
                </a:lnTo>
                <a:lnTo>
                  <a:pt x="6988" y="71233"/>
                </a:lnTo>
                <a:lnTo>
                  <a:pt x="4651" y="73286"/>
                </a:lnTo>
                <a:lnTo>
                  <a:pt x="249" y="79954"/>
                </a:lnTo>
                <a:lnTo>
                  <a:pt x="97" y="77537"/>
                </a:lnTo>
                <a:lnTo>
                  <a:pt x="0" y="72643"/>
                </a:lnTo>
                <a:lnTo>
                  <a:pt x="1976" y="71249"/>
                </a:lnTo>
                <a:lnTo>
                  <a:pt x="5278" y="69328"/>
                </a:lnTo>
                <a:lnTo>
                  <a:pt x="9464" y="67054"/>
                </a:lnTo>
                <a:lnTo>
                  <a:pt x="14238" y="65539"/>
                </a:lnTo>
                <a:lnTo>
                  <a:pt x="19406" y="64528"/>
                </a:lnTo>
                <a:lnTo>
                  <a:pt x="24836" y="63855"/>
                </a:lnTo>
                <a:lnTo>
                  <a:pt x="30440" y="63406"/>
                </a:lnTo>
                <a:lnTo>
                  <a:pt x="36160" y="63107"/>
                </a:lnTo>
                <a:lnTo>
                  <a:pt x="41958" y="62907"/>
                </a:lnTo>
                <a:lnTo>
                  <a:pt x="64339" y="62627"/>
                </a:lnTo>
                <a:lnTo>
                  <a:pt x="71658" y="61595"/>
                </a:lnTo>
                <a:lnTo>
                  <a:pt x="78522" y="59915"/>
                </a:lnTo>
                <a:lnTo>
                  <a:pt x="85082" y="57803"/>
                </a:lnTo>
                <a:lnTo>
                  <a:pt x="91440" y="56394"/>
                </a:lnTo>
                <a:lnTo>
                  <a:pt x="97663" y="55456"/>
                </a:lnTo>
                <a:lnTo>
                  <a:pt x="103796" y="54829"/>
                </a:lnTo>
                <a:lnTo>
                  <a:pt x="109868" y="54412"/>
                </a:lnTo>
                <a:lnTo>
                  <a:pt x="115902" y="54135"/>
                </a:lnTo>
                <a:lnTo>
                  <a:pt x="131228" y="53743"/>
                </a:lnTo>
                <a:lnTo>
                  <a:pt x="146911" y="53588"/>
                </a:lnTo>
                <a:lnTo>
                  <a:pt x="148534" y="54577"/>
                </a:lnTo>
                <a:lnTo>
                  <a:pt x="149616" y="56229"/>
                </a:lnTo>
                <a:lnTo>
                  <a:pt x="150338" y="58321"/>
                </a:lnTo>
                <a:lnTo>
                  <a:pt x="150818" y="60710"/>
                </a:lnTo>
                <a:lnTo>
                  <a:pt x="151139" y="63293"/>
                </a:lnTo>
                <a:lnTo>
                  <a:pt x="151654" y="69829"/>
                </a:lnTo>
                <a:lnTo>
                  <a:pt x="149078" y="73369"/>
                </a:lnTo>
                <a:lnTo>
                  <a:pt x="147002" y="75702"/>
                </a:lnTo>
                <a:lnTo>
                  <a:pt x="142050" y="80939"/>
                </a:lnTo>
                <a:lnTo>
                  <a:pt x="121968" y="101237"/>
                </a:lnTo>
                <a:lnTo>
                  <a:pt x="119999" y="105195"/>
                </a:lnTo>
                <a:lnTo>
                  <a:pt x="118687" y="109818"/>
                </a:lnTo>
                <a:lnTo>
                  <a:pt x="117812" y="114883"/>
                </a:lnTo>
                <a:lnTo>
                  <a:pt x="116236" y="118260"/>
                </a:lnTo>
                <a:lnTo>
                  <a:pt x="114194" y="120513"/>
                </a:lnTo>
                <a:lnTo>
                  <a:pt x="111840" y="122014"/>
                </a:lnTo>
                <a:lnTo>
                  <a:pt x="110271" y="124007"/>
                </a:lnTo>
                <a:lnTo>
                  <a:pt x="109224" y="126327"/>
                </a:lnTo>
                <a:lnTo>
                  <a:pt x="108526" y="128867"/>
                </a:lnTo>
                <a:lnTo>
                  <a:pt x="107070" y="130560"/>
                </a:lnTo>
                <a:lnTo>
                  <a:pt x="105106" y="131688"/>
                </a:lnTo>
                <a:lnTo>
                  <a:pt x="98202" y="133946"/>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3" name="SMARTPenAnnotation74"/>
          <p:cNvSpPr/>
          <p:nvPr/>
        </p:nvSpPr>
        <p:spPr>
          <a:xfrm>
            <a:off x="6818393" y="6465252"/>
            <a:ext cx="360613" cy="240944"/>
          </a:xfrm>
          <a:custGeom>
            <a:avLst/>
            <a:gdLst/>
            <a:ahLst/>
            <a:cxnLst/>
            <a:rect l="0" t="0" r="0" b="0"/>
            <a:pathLst>
              <a:path w="360613" h="240944">
                <a:moveTo>
                  <a:pt x="137833" y="115927"/>
                </a:moveTo>
                <a:lnTo>
                  <a:pt x="145522" y="115927"/>
                </a:lnTo>
                <a:lnTo>
                  <a:pt x="144943" y="114935"/>
                </a:lnTo>
                <a:lnTo>
                  <a:pt x="138966" y="108239"/>
                </a:lnTo>
                <a:lnTo>
                  <a:pt x="137596" y="107825"/>
                </a:lnTo>
                <a:lnTo>
                  <a:pt x="133428" y="107366"/>
                </a:lnTo>
                <a:lnTo>
                  <a:pt x="125623" y="104515"/>
                </a:lnTo>
                <a:lnTo>
                  <a:pt x="116531" y="100934"/>
                </a:lnTo>
                <a:lnTo>
                  <a:pt x="109184" y="99341"/>
                </a:lnTo>
                <a:lnTo>
                  <a:pt x="99965" y="98634"/>
                </a:lnTo>
                <a:lnTo>
                  <a:pt x="94728" y="98445"/>
                </a:lnTo>
                <a:lnTo>
                  <a:pt x="83618" y="100882"/>
                </a:lnTo>
                <a:lnTo>
                  <a:pt x="77877" y="102920"/>
                </a:lnTo>
                <a:lnTo>
                  <a:pt x="72066" y="104280"/>
                </a:lnTo>
                <a:lnTo>
                  <a:pt x="66207" y="105185"/>
                </a:lnTo>
                <a:lnTo>
                  <a:pt x="60316" y="105790"/>
                </a:lnTo>
                <a:lnTo>
                  <a:pt x="55398" y="108176"/>
                </a:lnTo>
                <a:lnTo>
                  <a:pt x="51126" y="111752"/>
                </a:lnTo>
                <a:lnTo>
                  <a:pt x="47287" y="116121"/>
                </a:lnTo>
                <a:lnTo>
                  <a:pt x="37728" y="123621"/>
                </a:lnTo>
                <a:lnTo>
                  <a:pt x="32402" y="127009"/>
                </a:lnTo>
                <a:lnTo>
                  <a:pt x="27858" y="131253"/>
                </a:lnTo>
                <a:lnTo>
                  <a:pt x="23837" y="136065"/>
                </a:lnTo>
                <a:lnTo>
                  <a:pt x="20164" y="141260"/>
                </a:lnTo>
                <a:lnTo>
                  <a:pt x="16723" y="145714"/>
                </a:lnTo>
                <a:lnTo>
                  <a:pt x="13437" y="149676"/>
                </a:lnTo>
                <a:lnTo>
                  <a:pt x="7139" y="156723"/>
                </a:lnTo>
                <a:lnTo>
                  <a:pt x="1034" y="163163"/>
                </a:lnTo>
                <a:lnTo>
                  <a:pt x="0" y="165277"/>
                </a:lnTo>
                <a:lnTo>
                  <a:pt x="304" y="166686"/>
                </a:lnTo>
                <a:lnTo>
                  <a:pt x="7920" y="173690"/>
                </a:lnTo>
                <a:lnTo>
                  <a:pt x="10545" y="175271"/>
                </a:lnTo>
                <a:lnTo>
                  <a:pt x="16107" y="177029"/>
                </a:lnTo>
                <a:lnTo>
                  <a:pt x="19971" y="176506"/>
                </a:lnTo>
                <a:lnTo>
                  <a:pt x="29558" y="173278"/>
                </a:lnTo>
                <a:lnTo>
                  <a:pt x="40432" y="168536"/>
                </a:lnTo>
                <a:lnTo>
                  <a:pt x="46110" y="165883"/>
                </a:lnTo>
                <a:lnTo>
                  <a:pt x="52872" y="163121"/>
                </a:lnTo>
                <a:lnTo>
                  <a:pt x="60356" y="160288"/>
                </a:lnTo>
                <a:lnTo>
                  <a:pt x="68323" y="157408"/>
                </a:lnTo>
                <a:lnTo>
                  <a:pt x="77602" y="154495"/>
                </a:lnTo>
                <a:lnTo>
                  <a:pt x="98496" y="148613"/>
                </a:lnTo>
                <a:lnTo>
                  <a:pt x="108632" y="144663"/>
                </a:lnTo>
                <a:lnTo>
                  <a:pt x="118366" y="140046"/>
                </a:lnTo>
                <a:lnTo>
                  <a:pt x="127831" y="134983"/>
                </a:lnTo>
                <a:lnTo>
                  <a:pt x="138111" y="130615"/>
                </a:lnTo>
                <a:lnTo>
                  <a:pt x="148932" y="126712"/>
                </a:lnTo>
                <a:lnTo>
                  <a:pt x="160115" y="123117"/>
                </a:lnTo>
                <a:lnTo>
                  <a:pt x="170547" y="118736"/>
                </a:lnTo>
                <a:lnTo>
                  <a:pt x="180479" y="113831"/>
                </a:lnTo>
                <a:lnTo>
                  <a:pt x="190076" y="108576"/>
                </a:lnTo>
                <a:lnTo>
                  <a:pt x="199451" y="102097"/>
                </a:lnTo>
                <a:lnTo>
                  <a:pt x="208677" y="94801"/>
                </a:lnTo>
                <a:lnTo>
                  <a:pt x="217805" y="86960"/>
                </a:lnTo>
                <a:lnTo>
                  <a:pt x="226866" y="80741"/>
                </a:lnTo>
                <a:lnTo>
                  <a:pt x="235884" y="75603"/>
                </a:lnTo>
                <a:lnTo>
                  <a:pt x="244872" y="71185"/>
                </a:lnTo>
                <a:lnTo>
                  <a:pt x="253841" y="66255"/>
                </a:lnTo>
                <a:lnTo>
                  <a:pt x="262797" y="60984"/>
                </a:lnTo>
                <a:lnTo>
                  <a:pt x="280685" y="49837"/>
                </a:lnTo>
                <a:lnTo>
                  <a:pt x="298557" y="38267"/>
                </a:lnTo>
                <a:lnTo>
                  <a:pt x="306498" y="33396"/>
                </a:lnTo>
                <a:lnTo>
                  <a:pt x="313777" y="29157"/>
                </a:lnTo>
                <a:lnTo>
                  <a:pt x="327155" y="21800"/>
                </a:lnTo>
                <a:lnTo>
                  <a:pt x="339716" y="15223"/>
                </a:lnTo>
                <a:lnTo>
                  <a:pt x="343859" y="12080"/>
                </a:lnTo>
                <a:lnTo>
                  <a:pt x="346621" y="8993"/>
                </a:lnTo>
                <a:lnTo>
                  <a:pt x="348463" y="5942"/>
                </a:lnTo>
                <a:lnTo>
                  <a:pt x="350683" y="3909"/>
                </a:lnTo>
                <a:lnTo>
                  <a:pt x="353154" y="2553"/>
                </a:lnTo>
                <a:lnTo>
                  <a:pt x="360612" y="0"/>
                </a:lnTo>
                <a:lnTo>
                  <a:pt x="353855" y="7002"/>
                </a:lnTo>
                <a:lnTo>
                  <a:pt x="348605" y="12284"/>
                </a:lnTo>
                <a:lnTo>
                  <a:pt x="340320" y="17939"/>
                </a:lnTo>
                <a:lnTo>
                  <a:pt x="335332" y="20836"/>
                </a:lnTo>
                <a:lnTo>
                  <a:pt x="321853" y="29347"/>
                </a:lnTo>
                <a:lnTo>
                  <a:pt x="314091" y="34394"/>
                </a:lnTo>
                <a:lnTo>
                  <a:pt x="305940" y="40736"/>
                </a:lnTo>
                <a:lnTo>
                  <a:pt x="297530" y="47940"/>
                </a:lnTo>
                <a:lnTo>
                  <a:pt x="288946" y="55720"/>
                </a:lnTo>
                <a:lnTo>
                  <a:pt x="279255" y="62891"/>
                </a:lnTo>
                <a:lnTo>
                  <a:pt x="268825" y="69656"/>
                </a:lnTo>
                <a:lnTo>
                  <a:pt x="257903" y="76150"/>
                </a:lnTo>
                <a:lnTo>
                  <a:pt x="246654" y="83456"/>
                </a:lnTo>
                <a:lnTo>
                  <a:pt x="235184" y="91303"/>
                </a:lnTo>
                <a:lnTo>
                  <a:pt x="202728" y="113923"/>
                </a:lnTo>
                <a:lnTo>
                  <a:pt x="193002" y="120544"/>
                </a:lnTo>
                <a:lnTo>
                  <a:pt x="171613" y="135838"/>
                </a:lnTo>
                <a:lnTo>
                  <a:pt x="160353" y="144084"/>
                </a:lnTo>
                <a:lnTo>
                  <a:pt x="148877" y="151566"/>
                </a:lnTo>
                <a:lnTo>
                  <a:pt x="137259" y="158538"/>
                </a:lnTo>
                <a:lnTo>
                  <a:pt x="125544" y="165170"/>
                </a:lnTo>
                <a:lnTo>
                  <a:pt x="114757" y="172569"/>
                </a:lnTo>
                <a:lnTo>
                  <a:pt x="104590" y="180478"/>
                </a:lnTo>
                <a:lnTo>
                  <a:pt x="94835" y="188726"/>
                </a:lnTo>
                <a:lnTo>
                  <a:pt x="86347" y="195218"/>
                </a:lnTo>
                <a:lnTo>
                  <a:pt x="78705" y="200538"/>
                </a:lnTo>
                <a:lnTo>
                  <a:pt x="71625" y="205076"/>
                </a:lnTo>
                <a:lnTo>
                  <a:pt x="64921" y="210087"/>
                </a:lnTo>
                <a:lnTo>
                  <a:pt x="58467" y="215411"/>
                </a:lnTo>
                <a:lnTo>
                  <a:pt x="52180" y="220946"/>
                </a:lnTo>
                <a:lnTo>
                  <a:pt x="42549" y="227094"/>
                </a:lnTo>
                <a:lnTo>
                  <a:pt x="33970" y="230819"/>
                </a:lnTo>
                <a:lnTo>
                  <a:pt x="12817" y="240943"/>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4" name="SMARTPenAnnotation75"/>
          <p:cNvSpPr/>
          <p:nvPr/>
        </p:nvSpPr>
        <p:spPr>
          <a:xfrm>
            <a:off x="5349420" y="6207650"/>
            <a:ext cx="401166" cy="408670"/>
          </a:xfrm>
          <a:custGeom>
            <a:avLst/>
            <a:gdLst/>
            <a:ahLst/>
            <a:cxnLst/>
            <a:rect l="0" t="0" r="0" b="0"/>
            <a:pathLst>
              <a:path w="401166" h="408670">
                <a:moveTo>
                  <a:pt x="178056" y="34201"/>
                </a:moveTo>
                <a:lnTo>
                  <a:pt x="178056" y="47861"/>
                </a:lnTo>
                <a:lnTo>
                  <a:pt x="182797" y="60298"/>
                </a:lnTo>
                <a:lnTo>
                  <a:pt x="185745" y="71809"/>
                </a:lnTo>
                <a:lnTo>
                  <a:pt x="191726" y="81012"/>
                </a:lnTo>
                <a:lnTo>
                  <a:pt x="200006" y="91717"/>
                </a:lnTo>
                <a:lnTo>
                  <a:pt x="206994" y="103089"/>
                </a:lnTo>
                <a:lnTo>
                  <a:pt x="213407" y="112112"/>
                </a:lnTo>
                <a:lnTo>
                  <a:pt x="216506" y="115908"/>
                </a:lnTo>
                <a:lnTo>
                  <a:pt x="225242" y="122770"/>
                </a:lnTo>
                <a:lnTo>
                  <a:pt x="234746" y="128136"/>
                </a:lnTo>
                <a:lnTo>
                  <a:pt x="242277" y="130520"/>
                </a:lnTo>
                <a:lnTo>
                  <a:pt x="252096" y="131863"/>
                </a:lnTo>
                <a:lnTo>
                  <a:pt x="255197" y="131059"/>
                </a:lnTo>
                <a:lnTo>
                  <a:pt x="261289" y="127520"/>
                </a:lnTo>
                <a:lnTo>
                  <a:pt x="270297" y="119949"/>
                </a:lnTo>
                <a:lnTo>
                  <a:pt x="276268" y="111668"/>
                </a:lnTo>
                <a:lnTo>
                  <a:pt x="282230" y="101373"/>
                </a:lnTo>
                <a:lnTo>
                  <a:pt x="288186" y="90183"/>
                </a:lnTo>
                <a:lnTo>
                  <a:pt x="291495" y="81240"/>
                </a:lnTo>
                <a:lnTo>
                  <a:pt x="292965" y="72967"/>
                </a:lnTo>
                <a:lnTo>
                  <a:pt x="293619" y="62675"/>
                </a:lnTo>
                <a:lnTo>
                  <a:pt x="293910" y="51486"/>
                </a:lnTo>
                <a:lnTo>
                  <a:pt x="293987" y="45724"/>
                </a:lnTo>
                <a:lnTo>
                  <a:pt x="293046" y="40891"/>
                </a:lnTo>
                <a:lnTo>
                  <a:pt x="286983" y="28356"/>
                </a:lnTo>
                <a:lnTo>
                  <a:pt x="281700" y="18043"/>
                </a:lnTo>
                <a:lnTo>
                  <a:pt x="278902" y="14500"/>
                </a:lnTo>
                <a:lnTo>
                  <a:pt x="276044" y="12137"/>
                </a:lnTo>
                <a:lnTo>
                  <a:pt x="264636" y="6166"/>
                </a:lnTo>
                <a:lnTo>
                  <a:pt x="259589" y="3605"/>
                </a:lnTo>
                <a:lnTo>
                  <a:pt x="248689" y="759"/>
                </a:lnTo>
                <a:lnTo>
                  <a:pt x="243004" y="0"/>
                </a:lnTo>
                <a:lnTo>
                  <a:pt x="231396" y="1803"/>
                </a:lnTo>
                <a:lnTo>
                  <a:pt x="219622" y="5912"/>
                </a:lnTo>
                <a:lnTo>
                  <a:pt x="207775" y="11045"/>
                </a:lnTo>
                <a:lnTo>
                  <a:pt x="198540" y="16633"/>
                </a:lnTo>
                <a:lnTo>
                  <a:pt x="190137" y="23417"/>
                </a:lnTo>
                <a:lnTo>
                  <a:pt x="179787" y="33046"/>
                </a:lnTo>
                <a:lnTo>
                  <a:pt x="176234" y="39384"/>
                </a:lnTo>
                <a:lnTo>
                  <a:pt x="173865" y="46586"/>
                </a:lnTo>
                <a:lnTo>
                  <a:pt x="172285" y="54364"/>
                </a:lnTo>
                <a:lnTo>
                  <a:pt x="170240" y="61534"/>
                </a:lnTo>
                <a:lnTo>
                  <a:pt x="167884" y="68298"/>
                </a:lnTo>
                <a:lnTo>
                  <a:pt x="165322" y="74792"/>
                </a:lnTo>
                <a:lnTo>
                  <a:pt x="163614" y="82097"/>
                </a:lnTo>
                <a:lnTo>
                  <a:pt x="162475" y="89945"/>
                </a:lnTo>
                <a:lnTo>
                  <a:pt x="161715" y="98152"/>
                </a:lnTo>
                <a:lnTo>
                  <a:pt x="162201" y="105609"/>
                </a:lnTo>
                <a:lnTo>
                  <a:pt x="163517" y="112564"/>
                </a:lnTo>
                <a:lnTo>
                  <a:pt x="165387" y="119185"/>
                </a:lnTo>
                <a:lnTo>
                  <a:pt x="167464" y="131834"/>
                </a:lnTo>
                <a:lnTo>
                  <a:pt x="168018" y="137985"/>
                </a:lnTo>
                <a:lnTo>
                  <a:pt x="170372" y="144070"/>
                </a:lnTo>
                <a:lnTo>
                  <a:pt x="178279" y="156123"/>
                </a:lnTo>
                <a:lnTo>
                  <a:pt x="185762" y="165448"/>
                </a:lnTo>
                <a:lnTo>
                  <a:pt x="195553" y="176276"/>
                </a:lnTo>
                <a:lnTo>
                  <a:pt x="202700" y="182674"/>
                </a:lnTo>
                <a:lnTo>
                  <a:pt x="212491" y="188825"/>
                </a:lnTo>
                <a:lnTo>
                  <a:pt x="223457" y="192220"/>
                </a:lnTo>
                <a:lnTo>
                  <a:pt x="233953" y="193728"/>
                </a:lnTo>
                <a:lnTo>
                  <a:pt x="241925" y="194399"/>
                </a:lnTo>
                <a:lnTo>
                  <a:pt x="251422" y="192051"/>
                </a:lnTo>
                <a:lnTo>
                  <a:pt x="261265" y="187701"/>
                </a:lnTo>
                <a:lnTo>
                  <a:pt x="268947" y="182459"/>
                </a:lnTo>
                <a:lnTo>
                  <a:pt x="278314" y="179469"/>
                </a:lnTo>
                <a:lnTo>
                  <a:pt x="283590" y="178671"/>
                </a:lnTo>
                <a:lnTo>
                  <a:pt x="292098" y="175139"/>
                </a:lnTo>
                <a:lnTo>
                  <a:pt x="299187" y="171254"/>
                </a:lnTo>
                <a:lnTo>
                  <a:pt x="308756" y="168075"/>
                </a:lnTo>
                <a:lnTo>
                  <a:pt x="320773" y="159336"/>
                </a:lnTo>
                <a:lnTo>
                  <a:pt x="320884" y="163993"/>
                </a:lnTo>
                <a:lnTo>
                  <a:pt x="319907" y="165377"/>
                </a:lnTo>
                <a:lnTo>
                  <a:pt x="318264" y="166300"/>
                </a:lnTo>
                <a:lnTo>
                  <a:pt x="308566" y="170245"/>
                </a:lnTo>
                <a:lnTo>
                  <a:pt x="299560" y="175032"/>
                </a:lnTo>
                <a:lnTo>
                  <a:pt x="292251" y="180467"/>
                </a:lnTo>
                <a:lnTo>
                  <a:pt x="285695" y="188836"/>
                </a:lnTo>
                <a:lnTo>
                  <a:pt x="279474" y="199170"/>
                </a:lnTo>
                <a:lnTo>
                  <a:pt x="273402" y="210378"/>
                </a:lnTo>
                <a:lnTo>
                  <a:pt x="264749" y="221973"/>
                </a:lnTo>
                <a:lnTo>
                  <a:pt x="255282" y="233741"/>
                </a:lnTo>
                <a:lnTo>
                  <a:pt x="247767" y="245586"/>
                </a:lnTo>
                <a:lnTo>
                  <a:pt x="243765" y="254819"/>
                </a:lnTo>
                <a:lnTo>
                  <a:pt x="241987" y="263223"/>
                </a:lnTo>
                <a:lnTo>
                  <a:pt x="241196" y="273572"/>
                </a:lnTo>
                <a:lnTo>
                  <a:pt x="241978" y="277125"/>
                </a:lnTo>
                <a:lnTo>
                  <a:pt x="243491" y="279494"/>
                </a:lnTo>
                <a:lnTo>
                  <a:pt x="253048" y="288037"/>
                </a:lnTo>
                <a:lnTo>
                  <a:pt x="255832" y="288753"/>
                </a:lnTo>
                <a:lnTo>
                  <a:pt x="258681" y="288238"/>
                </a:lnTo>
                <a:lnTo>
                  <a:pt x="261571" y="286903"/>
                </a:lnTo>
                <a:lnTo>
                  <a:pt x="270075" y="285419"/>
                </a:lnTo>
                <a:lnTo>
                  <a:pt x="275121" y="285024"/>
                </a:lnTo>
                <a:lnTo>
                  <a:pt x="286019" y="281938"/>
                </a:lnTo>
                <a:lnTo>
                  <a:pt x="297477" y="277260"/>
                </a:lnTo>
                <a:lnTo>
                  <a:pt x="309184" y="271873"/>
                </a:lnTo>
                <a:lnTo>
                  <a:pt x="316077" y="268055"/>
                </a:lnTo>
                <a:lnTo>
                  <a:pt x="323648" y="263526"/>
                </a:lnTo>
                <a:lnTo>
                  <a:pt x="331672" y="258522"/>
                </a:lnTo>
                <a:lnTo>
                  <a:pt x="339006" y="254193"/>
                </a:lnTo>
                <a:lnTo>
                  <a:pt x="345879" y="250316"/>
                </a:lnTo>
                <a:lnTo>
                  <a:pt x="357816" y="243362"/>
                </a:lnTo>
                <a:lnTo>
                  <a:pt x="366429" y="236963"/>
                </a:lnTo>
                <a:lnTo>
                  <a:pt x="371107" y="234860"/>
                </a:lnTo>
                <a:lnTo>
                  <a:pt x="381596" y="232523"/>
                </a:lnTo>
                <a:lnTo>
                  <a:pt x="385187" y="230908"/>
                </a:lnTo>
                <a:lnTo>
                  <a:pt x="387581" y="228839"/>
                </a:lnTo>
                <a:lnTo>
                  <a:pt x="389177" y="226468"/>
                </a:lnTo>
                <a:lnTo>
                  <a:pt x="391233" y="224887"/>
                </a:lnTo>
                <a:lnTo>
                  <a:pt x="393596" y="223833"/>
                </a:lnTo>
                <a:lnTo>
                  <a:pt x="396163" y="223130"/>
                </a:lnTo>
                <a:lnTo>
                  <a:pt x="397875" y="223654"/>
                </a:lnTo>
                <a:lnTo>
                  <a:pt x="399016" y="224995"/>
                </a:lnTo>
                <a:lnTo>
                  <a:pt x="401165" y="230323"/>
                </a:lnTo>
                <a:lnTo>
                  <a:pt x="388858" y="243054"/>
                </a:lnTo>
                <a:lnTo>
                  <a:pt x="359057" y="272892"/>
                </a:lnTo>
                <a:lnTo>
                  <a:pt x="352302" y="278657"/>
                </a:lnTo>
                <a:lnTo>
                  <a:pt x="344821" y="284484"/>
                </a:lnTo>
                <a:lnTo>
                  <a:pt x="336858" y="290353"/>
                </a:lnTo>
                <a:lnTo>
                  <a:pt x="328572" y="297242"/>
                </a:lnTo>
                <a:lnTo>
                  <a:pt x="320072" y="304812"/>
                </a:lnTo>
                <a:lnTo>
                  <a:pt x="311429" y="312834"/>
                </a:lnTo>
                <a:lnTo>
                  <a:pt x="302690" y="320168"/>
                </a:lnTo>
                <a:lnTo>
                  <a:pt x="293887" y="327041"/>
                </a:lnTo>
                <a:lnTo>
                  <a:pt x="285043" y="333608"/>
                </a:lnTo>
                <a:lnTo>
                  <a:pt x="276170" y="340961"/>
                </a:lnTo>
                <a:lnTo>
                  <a:pt x="267278" y="348841"/>
                </a:lnTo>
                <a:lnTo>
                  <a:pt x="258373" y="357071"/>
                </a:lnTo>
                <a:lnTo>
                  <a:pt x="248468" y="364541"/>
                </a:lnTo>
                <a:lnTo>
                  <a:pt x="237896" y="371506"/>
                </a:lnTo>
                <a:lnTo>
                  <a:pt x="226879" y="378134"/>
                </a:lnTo>
                <a:lnTo>
                  <a:pt x="215566" y="383544"/>
                </a:lnTo>
                <a:lnTo>
                  <a:pt x="204055" y="388144"/>
                </a:lnTo>
                <a:lnTo>
                  <a:pt x="192412" y="392202"/>
                </a:lnTo>
                <a:lnTo>
                  <a:pt x="180681" y="395899"/>
                </a:lnTo>
                <a:lnTo>
                  <a:pt x="157064" y="402654"/>
                </a:lnTo>
                <a:lnTo>
                  <a:pt x="146202" y="404852"/>
                </a:lnTo>
                <a:lnTo>
                  <a:pt x="135984" y="406317"/>
                </a:lnTo>
                <a:lnTo>
                  <a:pt x="126195" y="407294"/>
                </a:lnTo>
                <a:lnTo>
                  <a:pt x="117685" y="407946"/>
                </a:lnTo>
                <a:lnTo>
                  <a:pt x="110028" y="408380"/>
                </a:lnTo>
                <a:lnTo>
                  <a:pt x="102938" y="408669"/>
                </a:lnTo>
                <a:lnTo>
                  <a:pt x="95235" y="407870"/>
                </a:lnTo>
                <a:lnTo>
                  <a:pt x="87124" y="406345"/>
                </a:lnTo>
                <a:lnTo>
                  <a:pt x="78739" y="404336"/>
                </a:lnTo>
                <a:lnTo>
                  <a:pt x="71165" y="402004"/>
                </a:lnTo>
                <a:lnTo>
                  <a:pt x="64132" y="399458"/>
                </a:lnTo>
                <a:lnTo>
                  <a:pt x="57458" y="396769"/>
                </a:lnTo>
                <a:lnTo>
                  <a:pt x="51024" y="393983"/>
                </a:lnTo>
                <a:lnTo>
                  <a:pt x="38585" y="388242"/>
                </a:lnTo>
                <a:lnTo>
                  <a:pt x="33481" y="384330"/>
                </a:lnTo>
                <a:lnTo>
                  <a:pt x="25165" y="374692"/>
                </a:lnTo>
                <a:lnTo>
                  <a:pt x="21559" y="371328"/>
                </a:lnTo>
                <a:lnTo>
                  <a:pt x="18162" y="369085"/>
                </a:lnTo>
                <a:lnTo>
                  <a:pt x="11742" y="365601"/>
                </a:lnTo>
                <a:lnTo>
                  <a:pt x="5581" y="360745"/>
                </a:lnTo>
                <a:lnTo>
                  <a:pt x="3542" y="358061"/>
                </a:lnTo>
                <a:lnTo>
                  <a:pt x="1276" y="352434"/>
                </a:lnTo>
                <a:lnTo>
                  <a:pt x="0" y="343687"/>
                </a:lnTo>
                <a:lnTo>
                  <a:pt x="813" y="340736"/>
                </a:lnTo>
                <a:lnTo>
                  <a:pt x="5705" y="331843"/>
                </a:lnTo>
                <a:lnTo>
                  <a:pt x="8392" y="319951"/>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5" name="SMARTPenAnnotation76"/>
          <p:cNvSpPr/>
          <p:nvPr/>
        </p:nvSpPr>
        <p:spPr>
          <a:xfrm>
            <a:off x="5732859" y="6493311"/>
            <a:ext cx="160686" cy="195025"/>
          </a:xfrm>
          <a:custGeom>
            <a:avLst/>
            <a:gdLst/>
            <a:ahLst/>
            <a:cxnLst/>
            <a:rect l="0" t="0" r="0" b="0"/>
            <a:pathLst>
              <a:path w="160686" h="195025">
                <a:moveTo>
                  <a:pt x="0" y="61079"/>
                </a:moveTo>
                <a:lnTo>
                  <a:pt x="20990" y="82070"/>
                </a:lnTo>
                <a:lnTo>
                  <a:pt x="24908" y="84003"/>
                </a:lnTo>
                <a:lnTo>
                  <a:pt x="29504" y="85292"/>
                </a:lnTo>
                <a:lnTo>
                  <a:pt x="34552" y="86150"/>
                </a:lnTo>
                <a:lnTo>
                  <a:pt x="39902" y="87715"/>
                </a:lnTo>
                <a:lnTo>
                  <a:pt x="45453" y="89751"/>
                </a:lnTo>
                <a:lnTo>
                  <a:pt x="51137" y="92100"/>
                </a:lnTo>
                <a:lnTo>
                  <a:pt x="55920" y="93666"/>
                </a:lnTo>
                <a:lnTo>
                  <a:pt x="60100" y="94710"/>
                </a:lnTo>
                <a:lnTo>
                  <a:pt x="63880" y="95406"/>
                </a:lnTo>
                <a:lnTo>
                  <a:pt x="68383" y="95870"/>
                </a:lnTo>
                <a:lnTo>
                  <a:pt x="73370" y="96179"/>
                </a:lnTo>
                <a:lnTo>
                  <a:pt x="83210" y="96523"/>
                </a:lnTo>
                <a:lnTo>
                  <a:pt x="90892" y="96675"/>
                </a:lnTo>
                <a:lnTo>
                  <a:pt x="95321" y="95724"/>
                </a:lnTo>
                <a:lnTo>
                  <a:pt x="100258" y="94098"/>
                </a:lnTo>
                <a:lnTo>
                  <a:pt x="105534" y="92021"/>
                </a:lnTo>
                <a:lnTo>
                  <a:pt x="110044" y="90637"/>
                </a:lnTo>
                <a:lnTo>
                  <a:pt x="114042" y="89714"/>
                </a:lnTo>
                <a:lnTo>
                  <a:pt x="117700" y="89099"/>
                </a:lnTo>
                <a:lnTo>
                  <a:pt x="122123" y="86704"/>
                </a:lnTo>
                <a:lnTo>
                  <a:pt x="127056" y="83124"/>
                </a:lnTo>
                <a:lnTo>
                  <a:pt x="132329" y="78752"/>
                </a:lnTo>
                <a:lnTo>
                  <a:pt x="136836" y="74846"/>
                </a:lnTo>
                <a:lnTo>
                  <a:pt x="140834" y="71249"/>
                </a:lnTo>
                <a:lnTo>
                  <a:pt x="147921" y="64607"/>
                </a:lnTo>
                <a:lnTo>
                  <a:pt x="154378" y="58348"/>
                </a:lnTo>
                <a:lnTo>
                  <a:pt x="156497" y="55290"/>
                </a:lnTo>
                <a:lnTo>
                  <a:pt x="158851" y="49246"/>
                </a:lnTo>
                <a:lnTo>
                  <a:pt x="159897" y="43252"/>
                </a:lnTo>
                <a:lnTo>
                  <a:pt x="160176" y="40265"/>
                </a:lnTo>
                <a:lnTo>
                  <a:pt x="160362" y="36288"/>
                </a:lnTo>
                <a:lnTo>
                  <a:pt x="160569" y="26580"/>
                </a:lnTo>
                <a:lnTo>
                  <a:pt x="160685" y="14697"/>
                </a:lnTo>
                <a:lnTo>
                  <a:pt x="158717" y="12298"/>
                </a:lnTo>
                <a:lnTo>
                  <a:pt x="155421" y="10699"/>
                </a:lnTo>
                <a:lnTo>
                  <a:pt x="151239" y="9633"/>
                </a:lnTo>
                <a:lnTo>
                  <a:pt x="147459" y="7930"/>
                </a:lnTo>
                <a:lnTo>
                  <a:pt x="143947" y="5803"/>
                </a:lnTo>
                <a:lnTo>
                  <a:pt x="140613" y="3393"/>
                </a:lnTo>
                <a:lnTo>
                  <a:pt x="137398" y="1785"/>
                </a:lnTo>
                <a:lnTo>
                  <a:pt x="134263" y="714"/>
                </a:lnTo>
                <a:lnTo>
                  <a:pt x="131180" y="0"/>
                </a:lnTo>
                <a:lnTo>
                  <a:pt x="126149" y="516"/>
                </a:lnTo>
                <a:lnTo>
                  <a:pt x="119818" y="1853"/>
                </a:lnTo>
                <a:lnTo>
                  <a:pt x="112621" y="3735"/>
                </a:lnTo>
                <a:lnTo>
                  <a:pt x="105838" y="5982"/>
                </a:lnTo>
                <a:lnTo>
                  <a:pt x="99332" y="8473"/>
                </a:lnTo>
                <a:lnTo>
                  <a:pt x="93010" y="11126"/>
                </a:lnTo>
                <a:lnTo>
                  <a:pt x="86812" y="13887"/>
                </a:lnTo>
                <a:lnTo>
                  <a:pt x="74632" y="19599"/>
                </a:lnTo>
                <a:lnTo>
                  <a:pt x="68607" y="23504"/>
                </a:lnTo>
                <a:lnTo>
                  <a:pt x="62605" y="28091"/>
                </a:lnTo>
                <a:lnTo>
                  <a:pt x="56619" y="33134"/>
                </a:lnTo>
                <a:lnTo>
                  <a:pt x="50645" y="38481"/>
                </a:lnTo>
                <a:lnTo>
                  <a:pt x="38714" y="49712"/>
                </a:lnTo>
                <a:lnTo>
                  <a:pt x="33747" y="56478"/>
                </a:lnTo>
                <a:lnTo>
                  <a:pt x="29443" y="63965"/>
                </a:lnTo>
                <a:lnTo>
                  <a:pt x="15407" y="92628"/>
                </a:lnTo>
                <a:lnTo>
                  <a:pt x="13248" y="99971"/>
                </a:lnTo>
                <a:lnTo>
                  <a:pt x="11808" y="107843"/>
                </a:lnTo>
                <a:lnTo>
                  <a:pt x="10848" y="116067"/>
                </a:lnTo>
                <a:lnTo>
                  <a:pt x="10209" y="124527"/>
                </a:lnTo>
                <a:lnTo>
                  <a:pt x="9783" y="133144"/>
                </a:lnTo>
                <a:lnTo>
                  <a:pt x="9499" y="141864"/>
                </a:lnTo>
                <a:lnTo>
                  <a:pt x="10301" y="149663"/>
                </a:lnTo>
                <a:lnTo>
                  <a:pt x="11828" y="156845"/>
                </a:lnTo>
                <a:lnTo>
                  <a:pt x="13839" y="163619"/>
                </a:lnTo>
                <a:lnTo>
                  <a:pt x="16171" y="169127"/>
                </a:lnTo>
                <a:lnTo>
                  <a:pt x="18718" y="173790"/>
                </a:lnTo>
                <a:lnTo>
                  <a:pt x="21409" y="177891"/>
                </a:lnTo>
                <a:lnTo>
                  <a:pt x="25187" y="181618"/>
                </a:lnTo>
                <a:lnTo>
                  <a:pt x="29690" y="185095"/>
                </a:lnTo>
                <a:lnTo>
                  <a:pt x="34676" y="188405"/>
                </a:lnTo>
                <a:lnTo>
                  <a:pt x="38992" y="190612"/>
                </a:lnTo>
                <a:lnTo>
                  <a:pt x="42862" y="192083"/>
                </a:lnTo>
                <a:lnTo>
                  <a:pt x="53578" y="195024"/>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6" name="SMARTPenAnnotation77"/>
          <p:cNvSpPr/>
          <p:nvPr/>
        </p:nvSpPr>
        <p:spPr>
          <a:xfrm>
            <a:off x="5973960" y="6509742"/>
            <a:ext cx="89298" cy="169665"/>
          </a:xfrm>
          <a:custGeom>
            <a:avLst/>
            <a:gdLst/>
            <a:ahLst/>
            <a:cxnLst/>
            <a:rect l="0" t="0" r="0" b="0"/>
            <a:pathLst>
              <a:path w="89298" h="169665">
                <a:moveTo>
                  <a:pt x="80368" y="0"/>
                </a:moveTo>
                <a:lnTo>
                  <a:pt x="85108" y="0"/>
                </a:lnTo>
                <a:lnTo>
                  <a:pt x="86504" y="992"/>
                </a:lnTo>
                <a:lnTo>
                  <a:pt x="87435" y="2646"/>
                </a:lnTo>
                <a:lnTo>
                  <a:pt x="88930" y="7688"/>
                </a:lnTo>
                <a:lnTo>
                  <a:pt x="89134" y="11024"/>
                </a:lnTo>
                <a:lnTo>
                  <a:pt x="89295" y="17740"/>
                </a:lnTo>
                <a:lnTo>
                  <a:pt x="89297" y="43587"/>
                </a:lnTo>
                <a:lnTo>
                  <a:pt x="88306" y="48902"/>
                </a:lnTo>
                <a:lnTo>
                  <a:pt x="86652" y="54429"/>
                </a:lnTo>
                <a:lnTo>
                  <a:pt x="84557" y="60098"/>
                </a:lnTo>
                <a:lnTo>
                  <a:pt x="82168" y="65862"/>
                </a:lnTo>
                <a:lnTo>
                  <a:pt x="79584" y="71690"/>
                </a:lnTo>
                <a:lnTo>
                  <a:pt x="74066" y="83456"/>
                </a:lnTo>
                <a:lnTo>
                  <a:pt x="50588" y="130973"/>
                </a:lnTo>
                <a:lnTo>
                  <a:pt x="46624" y="136925"/>
                </a:lnTo>
                <a:lnTo>
                  <a:pt x="41997" y="142877"/>
                </a:lnTo>
                <a:lnTo>
                  <a:pt x="36928" y="148829"/>
                </a:lnTo>
                <a:lnTo>
                  <a:pt x="32557" y="153790"/>
                </a:lnTo>
                <a:lnTo>
                  <a:pt x="25053" y="161947"/>
                </a:lnTo>
                <a:lnTo>
                  <a:pt x="21663" y="164519"/>
                </a:lnTo>
                <a:lnTo>
                  <a:pt x="18411" y="166235"/>
                </a:lnTo>
                <a:lnTo>
                  <a:pt x="15251" y="167377"/>
                </a:lnTo>
                <a:lnTo>
                  <a:pt x="12152" y="168139"/>
                </a:lnTo>
                <a:lnTo>
                  <a:pt x="9094" y="168648"/>
                </a:lnTo>
                <a:lnTo>
                  <a:pt x="0" y="169664"/>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7" name="SMARTPenAnnotation78"/>
          <p:cNvSpPr/>
          <p:nvPr/>
        </p:nvSpPr>
        <p:spPr>
          <a:xfrm>
            <a:off x="6215095" y="651867"/>
            <a:ext cx="392706" cy="500013"/>
          </a:xfrm>
          <a:custGeom>
            <a:avLst/>
            <a:gdLst/>
            <a:ahLst/>
            <a:cxnLst/>
            <a:rect l="0" t="0" r="0" b="0"/>
            <a:pathLst>
              <a:path w="392706" h="500013">
                <a:moveTo>
                  <a:pt x="26756" y="169664"/>
                </a:moveTo>
                <a:lnTo>
                  <a:pt x="26756" y="157235"/>
                </a:lnTo>
                <a:lnTo>
                  <a:pt x="25764" y="155425"/>
                </a:lnTo>
                <a:lnTo>
                  <a:pt x="24110" y="154218"/>
                </a:lnTo>
                <a:lnTo>
                  <a:pt x="22016" y="153413"/>
                </a:lnTo>
                <a:lnTo>
                  <a:pt x="20619" y="151885"/>
                </a:lnTo>
                <a:lnTo>
                  <a:pt x="19688" y="149874"/>
                </a:lnTo>
                <a:lnTo>
                  <a:pt x="17828" y="142878"/>
                </a:lnTo>
                <a:lnTo>
                  <a:pt x="17827" y="147616"/>
                </a:lnTo>
                <a:lnTo>
                  <a:pt x="13086" y="160044"/>
                </a:lnTo>
                <a:lnTo>
                  <a:pt x="10759" y="173326"/>
                </a:lnTo>
                <a:lnTo>
                  <a:pt x="10138" y="181035"/>
                </a:lnTo>
                <a:lnTo>
                  <a:pt x="9724" y="190143"/>
                </a:lnTo>
                <a:lnTo>
                  <a:pt x="9264" y="210846"/>
                </a:lnTo>
                <a:lnTo>
                  <a:pt x="8150" y="221924"/>
                </a:lnTo>
                <a:lnTo>
                  <a:pt x="6415" y="233277"/>
                </a:lnTo>
                <a:lnTo>
                  <a:pt x="4265" y="244815"/>
                </a:lnTo>
                <a:lnTo>
                  <a:pt x="2833" y="256475"/>
                </a:lnTo>
                <a:lnTo>
                  <a:pt x="1877" y="268218"/>
                </a:lnTo>
                <a:lnTo>
                  <a:pt x="1241" y="280015"/>
                </a:lnTo>
                <a:lnTo>
                  <a:pt x="533" y="306352"/>
                </a:lnTo>
                <a:lnTo>
                  <a:pt x="0" y="395520"/>
                </a:lnTo>
                <a:lnTo>
                  <a:pt x="981" y="406555"/>
                </a:lnTo>
                <a:lnTo>
                  <a:pt x="2628" y="416888"/>
                </a:lnTo>
                <a:lnTo>
                  <a:pt x="4717" y="426754"/>
                </a:lnTo>
                <a:lnTo>
                  <a:pt x="6110" y="435315"/>
                </a:lnTo>
                <a:lnTo>
                  <a:pt x="7658" y="450119"/>
                </a:lnTo>
                <a:lnTo>
                  <a:pt x="10992" y="463313"/>
                </a:lnTo>
                <a:lnTo>
                  <a:pt x="15781" y="474800"/>
                </a:lnTo>
                <a:lnTo>
                  <a:pt x="23064" y="486844"/>
                </a:lnTo>
                <a:lnTo>
                  <a:pt x="26713" y="499892"/>
                </a:lnTo>
                <a:lnTo>
                  <a:pt x="31484" y="500012"/>
                </a:lnTo>
                <a:lnTo>
                  <a:pt x="32884" y="498044"/>
                </a:lnTo>
                <a:lnTo>
                  <a:pt x="34441" y="490566"/>
                </a:lnTo>
                <a:lnTo>
                  <a:pt x="35317" y="475200"/>
                </a:lnTo>
                <a:lnTo>
                  <a:pt x="38168" y="461231"/>
                </a:lnTo>
                <a:lnTo>
                  <a:pt x="40317" y="453339"/>
                </a:lnTo>
                <a:lnTo>
                  <a:pt x="45351" y="436632"/>
                </a:lnTo>
                <a:lnTo>
                  <a:pt x="48082" y="428010"/>
                </a:lnTo>
                <a:lnTo>
                  <a:pt x="51888" y="419285"/>
                </a:lnTo>
                <a:lnTo>
                  <a:pt x="56409" y="410492"/>
                </a:lnTo>
                <a:lnTo>
                  <a:pt x="65732" y="393777"/>
                </a:lnTo>
                <a:lnTo>
                  <a:pt x="73183" y="379733"/>
                </a:lnTo>
                <a:lnTo>
                  <a:pt x="82448" y="366877"/>
                </a:lnTo>
                <a:lnTo>
                  <a:pt x="92187" y="355541"/>
                </a:lnTo>
                <a:lnTo>
                  <a:pt x="99824" y="347195"/>
                </a:lnTo>
                <a:lnTo>
                  <a:pt x="109171" y="340179"/>
                </a:lnTo>
                <a:lnTo>
                  <a:pt x="118948" y="333753"/>
                </a:lnTo>
                <a:lnTo>
                  <a:pt x="130030" y="325549"/>
                </a:lnTo>
                <a:lnTo>
                  <a:pt x="136486" y="323282"/>
                </a:lnTo>
                <a:lnTo>
                  <a:pt x="139597" y="323670"/>
                </a:lnTo>
                <a:lnTo>
                  <a:pt x="142663" y="324920"/>
                </a:lnTo>
                <a:lnTo>
                  <a:pt x="151719" y="331421"/>
                </a:lnTo>
                <a:lnTo>
                  <a:pt x="154713" y="334057"/>
                </a:lnTo>
                <a:lnTo>
                  <a:pt x="163332" y="344923"/>
                </a:lnTo>
                <a:lnTo>
                  <a:pt x="172785" y="358682"/>
                </a:lnTo>
                <a:lnTo>
                  <a:pt x="184677" y="378576"/>
                </a:lnTo>
                <a:lnTo>
                  <a:pt x="200327" y="402881"/>
                </a:lnTo>
                <a:lnTo>
                  <a:pt x="211716" y="420160"/>
                </a:lnTo>
                <a:lnTo>
                  <a:pt x="223393" y="435115"/>
                </a:lnTo>
                <a:lnTo>
                  <a:pt x="235197" y="447384"/>
                </a:lnTo>
                <a:lnTo>
                  <a:pt x="247058" y="456145"/>
                </a:lnTo>
                <a:lnTo>
                  <a:pt x="253991" y="459870"/>
                </a:lnTo>
                <a:lnTo>
                  <a:pt x="261590" y="463345"/>
                </a:lnTo>
                <a:lnTo>
                  <a:pt x="269632" y="466655"/>
                </a:lnTo>
                <a:lnTo>
                  <a:pt x="276979" y="468861"/>
                </a:lnTo>
                <a:lnTo>
                  <a:pt x="283860" y="470332"/>
                </a:lnTo>
                <a:lnTo>
                  <a:pt x="290432" y="471312"/>
                </a:lnTo>
                <a:lnTo>
                  <a:pt x="296798" y="470974"/>
                </a:lnTo>
                <a:lnTo>
                  <a:pt x="303027" y="469756"/>
                </a:lnTo>
                <a:lnTo>
                  <a:pt x="315238" y="465757"/>
                </a:lnTo>
                <a:lnTo>
                  <a:pt x="327280" y="460672"/>
                </a:lnTo>
                <a:lnTo>
                  <a:pt x="339247" y="455105"/>
                </a:lnTo>
                <a:lnTo>
                  <a:pt x="345216" y="452231"/>
                </a:lnTo>
                <a:lnTo>
                  <a:pt x="357141" y="441101"/>
                </a:lnTo>
                <a:lnTo>
                  <a:pt x="368062" y="426232"/>
                </a:lnTo>
                <a:lnTo>
                  <a:pt x="372364" y="418100"/>
                </a:lnTo>
                <a:lnTo>
                  <a:pt x="376224" y="409702"/>
                </a:lnTo>
                <a:lnTo>
                  <a:pt x="379790" y="400135"/>
                </a:lnTo>
                <a:lnTo>
                  <a:pt x="383159" y="389788"/>
                </a:lnTo>
                <a:lnTo>
                  <a:pt x="386397" y="378921"/>
                </a:lnTo>
                <a:lnTo>
                  <a:pt x="388556" y="367707"/>
                </a:lnTo>
                <a:lnTo>
                  <a:pt x="389995" y="356263"/>
                </a:lnTo>
                <a:lnTo>
                  <a:pt x="390954" y="344665"/>
                </a:lnTo>
                <a:lnTo>
                  <a:pt x="391594" y="331972"/>
                </a:lnTo>
                <a:lnTo>
                  <a:pt x="392305" y="304639"/>
                </a:lnTo>
                <a:lnTo>
                  <a:pt x="392705" y="261360"/>
                </a:lnTo>
                <a:lnTo>
                  <a:pt x="391769" y="247662"/>
                </a:lnTo>
                <a:lnTo>
                  <a:pt x="390152" y="234561"/>
                </a:lnTo>
                <a:lnTo>
                  <a:pt x="385711" y="208429"/>
                </a:lnTo>
                <a:lnTo>
                  <a:pt x="380430" y="180278"/>
                </a:lnTo>
                <a:lnTo>
                  <a:pt x="378625" y="167810"/>
                </a:lnTo>
                <a:lnTo>
                  <a:pt x="377421" y="156522"/>
                </a:lnTo>
                <a:lnTo>
                  <a:pt x="376618" y="146020"/>
                </a:lnTo>
                <a:lnTo>
                  <a:pt x="375091" y="136042"/>
                </a:lnTo>
                <a:lnTo>
                  <a:pt x="373081" y="126413"/>
                </a:lnTo>
                <a:lnTo>
                  <a:pt x="370749" y="117017"/>
                </a:lnTo>
                <a:lnTo>
                  <a:pt x="368202" y="108769"/>
                </a:lnTo>
                <a:lnTo>
                  <a:pt x="362725" y="94313"/>
                </a:lnTo>
                <a:lnTo>
                  <a:pt x="360869" y="86688"/>
                </a:lnTo>
                <a:lnTo>
                  <a:pt x="359630" y="78628"/>
                </a:lnTo>
                <a:lnTo>
                  <a:pt x="358806" y="70278"/>
                </a:lnTo>
                <a:lnTo>
                  <a:pt x="357888" y="55708"/>
                </a:lnTo>
                <a:lnTo>
                  <a:pt x="356489" y="42618"/>
                </a:lnTo>
                <a:lnTo>
                  <a:pt x="352559" y="30186"/>
                </a:lnTo>
                <a:lnTo>
                  <a:pt x="354091" y="25085"/>
                </a:lnTo>
                <a:lnTo>
                  <a:pt x="358089" y="20692"/>
                </a:lnTo>
                <a:lnTo>
                  <a:pt x="363730" y="16771"/>
                </a:lnTo>
                <a:lnTo>
                  <a:pt x="367491" y="13165"/>
                </a:lnTo>
                <a:lnTo>
                  <a:pt x="369999" y="9769"/>
                </a:lnTo>
                <a:lnTo>
                  <a:pt x="375014" y="0"/>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8" name="SMARTPenAnnotation79"/>
          <p:cNvSpPr/>
          <p:nvPr/>
        </p:nvSpPr>
        <p:spPr>
          <a:xfrm>
            <a:off x="6795870" y="973335"/>
            <a:ext cx="25139" cy="142876"/>
          </a:xfrm>
          <a:custGeom>
            <a:avLst/>
            <a:gdLst/>
            <a:ahLst/>
            <a:cxnLst/>
            <a:rect l="0" t="0" r="0" b="0"/>
            <a:pathLst>
              <a:path w="25139" h="142876">
                <a:moveTo>
                  <a:pt x="8551" y="0"/>
                </a:moveTo>
                <a:lnTo>
                  <a:pt x="16240" y="0"/>
                </a:lnTo>
                <a:lnTo>
                  <a:pt x="16654" y="993"/>
                </a:lnTo>
                <a:lnTo>
                  <a:pt x="17113" y="4741"/>
                </a:lnTo>
                <a:lnTo>
                  <a:pt x="18228" y="7129"/>
                </a:lnTo>
                <a:lnTo>
                  <a:pt x="19964" y="9714"/>
                </a:lnTo>
                <a:lnTo>
                  <a:pt x="22113" y="12429"/>
                </a:lnTo>
                <a:lnTo>
                  <a:pt x="23546" y="15232"/>
                </a:lnTo>
                <a:lnTo>
                  <a:pt x="24501" y="18092"/>
                </a:lnTo>
                <a:lnTo>
                  <a:pt x="25138" y="20991"/>
                </a:lnTo>
                <a:lnTo>
                  <a:pt x="24570" y="24908"/>
                </a:lnTo>
                <a:lnTo>
                  <a:pt x="23199" y="29504"/>
                </a:lnTo>
                <a:lnTo>
                  <a:pt x="21293" y="34552"/>
                </a:lnTo>
                <a:lnTo>
                  <a:pt x="20023" y="39902"/>
                </a:lnTo>
                <a:lnTo>
                  <a:pt x="19176" y="45453"/>
                </a:lnTo>
                <a:lnTo>
                  <a:pt x="18610" y="51138"/>
                </a:lnTo>
                <a:lnTo>
                  <a:pt x="17242" y="56913"/>
                </a:lnTo>
                <a:lnTo>
                  <a:pt x="15338" y="62747"/>
                </a:lnTo>
                <a:lnTo>
                  <a:pt x="13076" y="68620"/>
                </a:lnTo>
                <a:lnTo>
                  <a:pt x="11567" y="74521"/>
                </a:lnTo>
                <a:lnTo>
                  <a:pt x="10562" y="80438"/>
                </a:lnTo>
                <a:lnTo>
                  <a:pt x="9892" y="86368"/>
                </a:lnTo>
                <a:lnTo>
                  <a:pt x="9445" y="92305"/>
                </a:lnTo>
                <a:lnTo>
                  <a:pt x="9147" y="98248"/>
                </a:lnTo>
                <a:lnTo>
                  <a:pt x="8949" y="104194"/>
                </a:lnTo>
                <a:lnTo>
                  <a:pt x="7824" y="109150"/>
                </a:lnTo>
                <a:lnTo>
                  <a:pt x="6083" y="113447"/>
                </a:lnTo>
                <a:lnTo>
                  <a:pt x="3928" y="117303"/>
                </a:lnTo>
                <a:lnTo>
                  <a:pt x="2493" y="121859"/>
                </a:lnTo>
                <a:lnTo>
                  <a:pt x="1536" y="126880"/>
                </a:lnTo>
                <a:lnTo>
                  <a:pt x="0" y="139716"/>
                </a:lnTo>
                <a:lnTo>
                  <a:pt x="866" y="140769"/>
                </a:lnTo>
                <a:lnTo>
                  <a:pt x="2435" y="141471"/>
                </a:lnTo>
                <a:lnTo>
                  <a:pt x="7344" y="142598"/>
                </a:lnTo>
                <a:lnTo>
                  <a:pt x="8738" y="142691"/>
                </a:lnTo>
                <a:lnTo>
                  <a:pt x="17481" y="142875"/>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9" name="SMARTPenAnnotation80"/>
          <p:cNvSpPr/>
          <p:nvPr/>
        </p:nvSpPr>
        <p:spPr>
          <a:xfrm>
            <a:off x="6858000" y="866179"/>
            <a:ext cx="2647" cy="5146"/>
          </a:xfrm>
          <a:custGeom>
            <a:avLst/>
            <a:gdLst/>
            <a:ahLst/>
            <a:cxnLst/>
            <a:rect l="0" t="0" r="0" b="0"/>
            <a:pathLst>
              <a:path w="2647" h="5146">
                <a:moveTo>
                  <a:pt x="0" y="0"/>
                </a:moveTo>
                <a:lnTo>
                  <a:pt x="0" y="5145"/>
                </a:lnTo>
                <a:lnTo>
                  <a:pt x="0" y="874"/>
                </a:lnTo>
                <a:lnTo>
                  <a:pt x="992" y="583"/>
                </a:lnTo>
                <a:lnTo>
                  <a:pt x="2646" y="388"/>
                </a:lnTo>
                <a:close/>
              </a:path>
            </a:pathLst>
          </a:custGeom>
          <a:ln w="38100">
            <a:solidFill>
              <a:srgbClr val="009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SMARTPenAnnotation81"/>
          <p:cNvSpPr/>
          <p:nvPr/>
        </p:nvSpPr>
        <p:spPr>
          <a:xfrm>
            <a:off x="6965159" y="642937"/>
            <a:ext cx="35717" cy="455415"/>
          </a:xfrm>
          <a:custGeom>
            <a:avLst/>
            <a:gdLst/>
            <a:ahLst/>
            <a:cxnLst/>
            <a:rect l="0" t="0" r="0" b="0"/>
            <a:pathLst>
              <a:path w="35717" h="455415">
                <a:moveTo>
                  <a:pt x="35716" y="0"/>
                </a:moveTo>
                <a:lnTo>
                  <a:pt x="35716" y="18043"/>
                </a:lnTo>
                <a:lnTo>
                  <a:pt x="32739" y="22943"/>
                </a:lnTo>
                <a:lnTo>
                  <a:pt x="27778" y="28194"/>
                </a:lnTo>
                <a:lnTo>
                  <a:pt x="21494" y="33679"/>
                </a:lnTo>
                <a:lnTo>
                  <a:pt x="17305" y="41304"/>
                </a:lnTo>
                <a:lnTo>
                  <a:pt x="14512" y="50356"/>
                </a:lnTo>
                <a:lnTo>
                  <a:pt x="12650" y="60360"/>
                </a:lnTo>
                <a:lnTo>
                  <a:pt x="11409" y="70006"/>
                </a:lnTo>
                <a:lnTo>
                  <a:pt x="10581" y="79413"/>
                </a:lnTo>
                <a:lnTo>
                  <a:pt x="10029" y="88660"/>
                </a:lnTo>
                <a:lnTo>
                  <a:pt x="8670" y="98794"/>
                </a:lnTo>
                <a:lnTo>
                  <a:pt x="6771" y="109519"/>
                </a:lnTo>
                <a:lnTo>
                  <a:pt x="4513" y="120638"/>
                </a:lnTo>
                <a:lnTo>
                  <a:pt x="3007" y="133011"/>
                </a:lnTo>
                <a:lnTo>
                  <a:pt x="2004" y="146221"/>
                </a:lnTo>
                <a:lnTo>
                  <a:pt x="1335" y="159988"/>
                </a:lnTo>
                <a:lnTo>
                  <a:pt x="591" y="188515"/>
                </a:lnTo>
                <a:lnTo>
                  <a:pt x="0" y="359756"/>
                </a:lnTo>
                <a:lnTo>
                  <a:pt x="990" y="370806"/>
                </a:lnTo>
                <a:lnTo>
                  <a:pt x="2644" y="381149"/>
                </a:lnTo>
                <a:lnTo>
                  <a:pt x="4738" y="391021"/>
                </a:lnTo>
                <a:lnTo>
                  <a:pt x="7127" y="400579"/>
                </a:lnTo>
                <a:lnTo>
                  <a:pt x="9711" y="409928"/>
                </a:lnTo>
                <a:lnTo>
                  <a:pt x="12426" y="419137"/>
                </a:lnTo>
                <a:lnTo>
                  <a:pt x="14236" y="426268"/>
                </a:lnTo>
                <a:lnTo>
                  <a:pt x="15443" y="432015"/>
                </a:lnTo>
                <a:lnTo>
                  <a:pt x="16247" y="436838"/>
                </a:lnTo>
                <a:lnTo>
                  <a:pt x="17776" y="441046"/>
                </a:lnTo>
                <a:lnTo>
                  <a:pt x="19787" y="444843"/>
                </a:lnTo>
                <a:lnTo>
                  <a:pt x="26786" y="455414"/>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1" name="SMARTPenAnnotation82"/>
          <p:cNvSpPr/>
          <p:nvPr/>
        </p:nvSpPr>
        <p:spPr>
          <a:xfrm>
            <a:off x="7130129" y="625532"/>
            <a:ext cx="227934" cy="489991"/>
          </a:xfrm>
          <a:custGeom>
            <a:avLst/>
            <a:gdLst/>
            <a:ahLst/>
            <a:cxnLst/>
            <a:rect l="0" t="0" r="0" b="0"/>
            <a:pathLst>
              <a:path w="227934" h="489991">
                <a:moveTo>
                  <a:pt x="165425" y="312085"/>
                </a:moveTo>
                <a:lnTo>
                  <a:pt x="165425" y="299656"/>
                </a:lnTo>
                <a:lnTo>
                  <a:pt x="164433" y="297846"/>
                </a:lnTo>
                <a:lnTo>
                  <a:pt x="162780" y="296639"/>
                </a:lnTo>
                <a:lnTo>
                  <a:pt x="160685" y="295834"/>
                </a:lnTo>
                <a:lnTo>
                  <a:pt x="159288" y="294306"/>
                </a:lnTo>
                <a:lnTo>
                  <a:pt x="158357" y="292295"/>
                </a:lnTo>
                <a:lnTo>
                  <a:pt x="157737" y="289962"/>
                </a:lnTo>
                <a:lnTo>
                  <a:pt x="156331" y="288406"/>
                </a:lnTo>
                <a:lnTo>
                  <a:pt x="154402" y="287369"/>
                </a:lnTo>
                <a:lnTo>
                  <a:pt x="149612" y="286217"/>
                </a:lnTo>
                <a:lnTo>
                  <a:pt x="144176" y="285705"/>
                </a:lnTo>
                <a:lnTo>
                  <a:pt x="140345" y="285569"/>
                </a:lnTo>
                <a:lnTo>
                  <a:pt x="130796" y="285417"/>
                </a:lnTo>
                <a:lnTo>
                  <a:pt x="126465" y="286369"/>
                </a:lnTo>
                <a:lnTo>
                  <a:pt x="122584" y="287995"/>
                </a:lnTo>
                <a:lnTo>
                  <a:pt x="119006" y="290072"/>
                </a:lnTo>
                <a:lnTo>
                  <a:pt x="114634" y="293441"/>
                </a:lnTo>
                <a:lnTo>
                  <a:pt x="109737" y="297671"/>
                </a:lnTo>
                <a:lnTo>
                  <a:pt x="104487" y="302476"/>
                </a:lnTo>
                <a:lnTo>
                  <a:pt x="98011" y="307663"/>
                </a:lnTo>
                <a:lnTo>
                  <a:pt x="90717" y="313106"/>
                </a:lnTo>
                <a:lnTo>
                  <a:pt x="82878" y="318718"/>
                </a:lnTo>
                <a:lnTo>
                  <a:pt x="75666" y="324445"/>
                </a:lnTo>
                <a:lnTo>
                  <a:pt x="68875" y="330247"/>
                </a:lnTo>
                <a:lnTo>
                  <a:pt x="62363" y="336099"/>
                </a:lnTo>
                <a:lnTo>
                  <a:pt x="56037" y="342977"/>
                </a:lnTo>
                <a:lnTo>
                  <a:pt x="49836" y="350539"/>
                </a:lnTo>
                <a:lnTo>
                  <a:pt x="43717" y="358557"/>
                </a:lnTo>
                <a:lnTo>
                  <a:pt x="37654" y="366879"/>
                </a:lnTo>
                <a:lnTo>
                  <a:pt x="25625" y="384062"/>
                </a:lnTo>
                <a:lnTo>
                  <a:pt x="20631" y="391820"/>
                </a:lnTo>
                <a:lnTo>
                  <a:pt x="16310" y="398976"/>
                </a:lnTo>
                <a:lnTo>
                  <a:pt x="12438" y="405731"/>
                </a:lnTo>
                <a:lnTo>
                  <a:pt x="9855" y="413211"/>
                </a:lnTo>
                <a:lnTo>
                  <a:pt x="8134" y="421174"/>
                </a:lnTo>
                <a:lnTo>
                  <a:pt x="6986" y="429459"/>
                </a:lnTo>
                <a:lnTo>
                  <a:pt x="3065" y="443957"/>
                </a:lnTo>
                <a:lnTo>
                  <a:pt x="631" y="450601"/>
                </a:lnTo>
                <a:lnTo>
                  <a:pt x="0" y="457015"/>
                </a:lnTo>
                <a:lnTo>
                  <a:pt x="1944" y="469433"/>
                </a:lnTo>
                <a:lnTo>
                  <a:pt x="6116" y="478921"/>
                </a:lnTo>
                <a:lnTo>
                  <a:pt x="8618" y="482840"/>
                </a:lnTo>
                <a:lnTo>
                  <a:pt x="12269" y="485453"/>
                </a:lnTo>
                <a:lnTo>
                  <a:pt x="16689" y="487195"/>
                </a:lnTo>
                <a:lnTo>
                  <a:pt x="21619" y="488356"/>
                </a:lnTo>
                <a:lnTo>
                  <a:pt x="26890" y="489130"/>
                </a:lnTo>
                <a:lnTo>
                  <a:pt x="32389" y="489646"/>
                </a:lnTo>
                <a:lnTo>
                  <a:pt x="38039" y="489990"/>
                </a:lnTo>
                <a:lnTo>
                  <a:pt x="43790" y="488235"/>
                </a:lnTo>
                <a:lnTo>
                  <a:pt x="49609" y="485081"/>
                </a:lnTo>
                <a:lnTo>
                  <a:pt x="55472" y="480994"/>
                </a:lnTo>
                <a:lnTo>
                  <a:pt x="61365" y="477277"/>
                </a:lnTo>
                <a:lnTo>
                  <a:pt x="67278" y="473806"/>
                </a:lnTo>
                <a:lnTo>
                  <a:pt x="73205" y="470501"/>
                </a:lnTo>
                <a:lnTo>
                  <a:pt x="80133" y="466313"/>
                </a:lnTo>
                <a:lnTo>
                  <a:pt x="95767" y="456367"/>
                </a:lnTo>
                <a:lnTo>
                  <a:pt x="103111" y="449945"/>
                </a:lnTo>
                <a:lnTo>
                  <a:pt x="109992" y="442687"/>
                </a:lnTo>
                <a:lnTo>
                  <a:pt x="116564" y="434872"/>
                </a:lnTo>
                <a:lnTo>
                  <a:pt x="122929" y="426685"/>
                </a:lnTo>
                <a:lnTo>
                  <a:pt x="129157" y="418250"/>
                </a:lnTo>
                <a:lnTo>
                  <a:pt x="135294" y="409651"/>
                </a:lnTo>
                <a:lnTo>
                  <a:pt x="141369" y="399949"/>
                </a:lnTo>
                <a:lnTo>
                  <a:pt x="147403" y="389513"/>
                </a:lnTo>
                <a:lnTo>
                  <a:pt x="153410" y="378586"/>
                </a:lnTo>
                <a:lnTo>
                  <a:pt x="159400" y="366341"/>
                </a:lnTo>
                <a:lnTo>
                  <a:pt x="165377" y="353216"/>
                </a:lnTo>
                <a:lnTo>
                  <a:pt x="171347" y="339506"/>
                </a:lnTo>
                <a:lnTo>
                  <a:pt x="176318" y="325405"/>
                </a:lnTo>
                <a:lnTo>
                  <a:pt x="180625" y="311043"/>
                </a:lnTo>
                <a:lnTo>
                  <a:pt x="184488" y="296507"/>
                </a:lnTo>
                <a:lnTo>
                  <a:pt x="194072" y="264482"/>
                </a:lnTo>
                <a:lnTo>
                  <a:pt x="199406" y="247607"/>
                </a:lnTo>
                <a:lnTo>
                  <a:pt x="203954" y="231397"/>
                </a:lnTo>
                <a:lnTo>
                  <a:pt x="207978" y="215629"/>
                </a:lnTo>
                <a:lnTo>
                  <a:pt x="211653" y="200156"/>
                </a:lnTo>
                <a:lnTo>
                  <a:pt x="214104" y="184879"/>
                </a:lnTo>
                <a:lnTo>
                  <a:pt x="215737" y="169734"/>
                </a:lnTo>
                <a:lnTo>
                  <a:pt x="216825" y="154677"/>
                </a:lnTo>
                <a:lnTo>
                  <a:pt x="217551" y="140669"/>
                </a:lnTo>
                <a:lnTo>
                  <a:pt x="218358" y="114523"/>
                </a:lnTo>
                <a:lnTo>
                  <a:pt x="218812" y="82230"/>
                </a:lnTo>
                <a:lnTo>
                  <a:pt x="219868" y="72528"/>
                </a:lnTo>
                <a:lnTo>
                  <a:pt x="221564" y="63083"/>
                </a:lnTo>
                <a:lnTo>
                  <a:pt x="223688" y="53810"/>
                </a:lnTo>
                <a:lnTo>
                  <a:pt x="226046" y="40861"/>
                </a:lnTo>
                <a:lnTo>
                  <a:pt x="226675" y="36019"/>
                </a:lnTo>
                <a:lnTo>
                  <a:pt x="224729" y="25347"/>
                </a:lnTo>
                <a:lnTo>
                  <a:pt x="220134" y="11808"/>
                </a:lnTo>
                <a:lnTo>
                  <a:pt x="213090" y="2997"/>
                </a:lnTo>
                <a:lnTo>
                  <a:pt x="210471" y="0"/>
                </a:lnTo>
                <a:lnTo>
                  <a:pt x="210152" y="7757"/>
                </a:lnTo>
                <a:lnTo>
                  <a:pt x="210109" y="16755"/>
                </a:lnTo>
                <a:lnTo>
                  <a:pt x="204798" y="30015"/>
                </a:lnTo>
                <a:lnTo>
                  <a:pt x="200603" y="37718"/>
                </a:lnTo>
                <a:lnTo>
                  <a:pt x="197807" y="45830"/>
                </a:lnTo>
                <a:lnTo>
                  <a:pt x="195943" y="54214"/>
                </a:lnTo>
                <a:lnTo>
                  <a:pt x="194700" y="62780"/>
                </a:lnTo>
                <a:lnTo>
                  <a:pt x="194864" y="73452"/>
                </a:lnTo>
                <a:lnTo>
                  <a:pt x="195965" y="85528"/>
                </a:lnTo>
                <a:lnTo>
                  <a:pt x="197691" y="98539"/>
                </a:lnTo>
                <a:lnTo>
                  <a:pt x="197850" y="113166"/>
                </a:lnTo>
                <a:lnTo>
                  <a:pt x="196964" y="128871"/>
                </a:lnTo>
                <a:lnTo>
                  <a:pt x="195380" y="145294"/>
                </a:lnTo>
                <a:lnTo>
                  <a:pt x="194325" y="161203"/>
                </a:lnTo>
                <a:lnTo>
                  <a:pt x="193621" y="176770"/>
                </a:lnTo>
                <a:lnTo>
                  <a:pt x="193153" y="192110"/>
                </a:lnTo>
                <a:lnTo>
                  <a:pt x="193832" y="208289"/>
                </a:lnTo>
                <a:lnTo>
                  <a:pt x="195278" y="225028"/>
                </a:lnTo>
                <a:lnTo>
                  <a:pt x="197233" y="242141"/>
                </a:lnTo>
                <a:lnTo>
                  <a:pt x="198536" y="259502"/>
                </a:lnTo>
                <a:lnTo>
                  <a:pt x="199406" y="277030"/>
                </a:lnTo>
                <a:lnTo>
                  <a:pt x="200372" y="310395"/>
                </a:lnTo>
                <a:lnTo>
                  <a:pt x="200991" y="366799"/>
                </a:lnTo>
                <a:lnTo>
                  <a:pt x="201042" y="381303"/>
                </a:lnTo>
                <a:lnTo>
                  <a:pt x="202068" y="393949"/>
                </a:lnTo>
                <a:lnTo>
                  <a:pt x="203745" y="405356"/>
                </a:lnTo>
                <a:lnTo>
                  <a:pt x="205854" y="415938"/>
                </a:lnTo>
                <a:lnTo>
                  <a:pt x="207261" y="424976"/>
                </a:lnTo>
                <a:lnTo>
                  <a:pt x="208199" y="432986"/>
                </a:lnTo>
                <a:lnTo>
                  <a:pt x="208823" y="440311"/>
                </a:lnTo>
                <a:lnTo>
                  <a:pt x="212163" y="451095"/>
                </a:lnTo>
                <a:lnTo>
                  <a:pt x="215964" y="459195"/>
                </a:lnTo>
                <a:lnTo>
                  <a:pt x="217652" y="466103"/>
                </a:lnTo>
                <a:lnTo>
                  <a:pt x="219095" y="468341"/>
                </a:lnTo>
                <a:lnTo>
                  <a:pt x="221049" y="469834"/>
                </a:lnTo>
                <a:lnTo>
                  <a:pt x="227933" y="472819"/>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2" name="SMARTPenAnnotation83"/>
          <p:cNvSpPr/>
          <p:nvPr/>
        </p:nvSpPr>
        <p:spPr>
          <a:xfrm>
            <a:off x="7518796" y="655652"/>
            <a:ext cx="98228" cy="424841"/>
          </a:xfrm>
          <a:custGeom>
            <a:avLst/>
            <a:gdLst/>
            <a:ahLst/>
            <a:cxnLst/>
            <a:rect l="0" t="0" r="0" b="0"/>
            <a:pathLst>
              <a:path w="98228" h="424841">
                <a:moveTo>
                  <a:pt x="98227" y="5144"/>
                </a:moveTo>
                <a:lnTo>
                  <a:pt x="98227" y="0"/>
                </a:lnTo>
                <a:lnTo>
                  <a:pt x="98227" y="4271"/>
                </a:lnTo>
                <a:lnTo>
                  <a:pt x="95581" y="7402"/>
                </a:lnTo>
                <a:lnTo>
                  <a:pt x="93487" y="9626"/>
                </a:lnTo>
                <a:lnTo>
                  <a:pt x="91098" y="13093"/>
                </a:lnTo>
                <a:lnTo>
                  <a:pt x="88514" y="17389"/>
                </a:lnTo>
                <a:lnTo>
                  <a:pt x="85798" y="22237"/>
                </a:lnTo>
                <a:lnTo>
                  <a:pt x="82995" y="28446"/>
                </a:lnTo>
                <a:lnTo>
                  <a:pt x="80135" y="35561"/>
                </a:lnTo>
                <a:lnTo>
                  <a:pt x="77237" y="43282"/>
                </a:lnTo>
                <a:lnTo>
                  <a:pt x="74311" y="52397"/>
                </a:lnTo>
                <a:lnTo>
                  <a:pt x="71369" y="62443"/>
                </a:lnTo>
                <a:lnTo>
                  <a:pt x="68416" y="73109"/>
                </a:lnTo>
                <a:lnTo>
                  <a:pt x="66447" y="85181"/>
                </a:lnTo>
                <a:lnTo>
                  <a:pt x="65134" y="98190"/>
                </a:lnTo>
                <a:lnTo>
                  <a:pt x="64258" y="111823"/>
                </a:lnTo>
                <a:lnTo>
                  <a:pt x="61690" y="126865"/>
                </a:lnTo>
                <a:lnTo>
                  <a:pt x="57995" y="142846"/>
                </a:lnTo>
                <a:lnTo>
                  <a:pt x="53546" y="159453"/>
                </a:lnTo>
                <a:lnTo>
                  <a:pt x="45957" y="191135"/>
                </a:lnTo>
                <a:lnTo>
                  <a:pt x="42544" y="206529"/>
                </a:lnTo>
                <a:lnTo>
                  <a:pt x="38285" y="221752"/>
                </a:lnTo>
                <a:lnTo>
                  <a:pt x="33461" y="236862"/>
                </a:lnTo>
                <a:lnTo>
                  <a:pt x="28261" y="251896"/>
                </a:lnTo>
                <a:lnTo>
                  <a:pt x="23801" y="266880"/>
                </a:lnTo>
                <a:lnTo>
                  <a:pt x="19836" y="281830"/>
                </a:lnTo>
                <a:lnTo>
                  <a:pt x="6344" y="336729"/>
                </a:lnTo>
                <a:lnTo>
                  <a:pt x="4230" y="348240"/>
                </a:lnTo>
                <a:lnTo>
                  <a:pt x="2820" y="358890"/>
                </a:lnTo>
                <a:lnTo>
                  <a:pt x="1880" y="368967"/>
                </a:lnTo>
                <a:lnTo>
                  <a:pt x="1253" y="377670"/>
                </a:lnTo>
                <a:lnTo>
                  <a:pt x="836" y="385455"/>
                </a:lnTo>
                <a:lnTo>
                  <a:pt x="372" y="399398"/>
                </a:lnTo>
                <a:lnTo>
                  <a:pt x="0" y="424840"/>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3" name="SMARTPenAnnotation84"/>
          <p:cNvSpPr/>
          <p:nvPr/>
        </p:nvSpPr>
        <p:spPr>
          <a:xfrm>
            <a:off x="7652742" y="991195"/>
            <a:ext cx="44649" cy="133946"/>
          </a:xfrm>
          <a:custGeom>
            <a:avLst/>
            <a:gdLst/>
            <a:ahLst/>
            <a:cxnLst/>
            <a:rect l="0" t="0" r="0" b="0"/>
            <a:pathLst>
              <a:path w="44649" h="133946">
                <a:moveTo>
                  <a:pt x="44648" y="0"/>
                </a:moveTo>
                <a:lnTo>
                  <a:pt x="44648" y="7688"/>
                </a:lnTo>
                <a:lnTo>
                  <a:pt x="43656" y="10086"/>
                </a:lnTo>
                <a:lnTo>
                  <a:pt x="42003" y="13670"/>
                </a:lnTo>
                <a:lnTo>
                  <a:pt x="39908" y="18043"/>
                </a:lnTo>
                <a:lnTo>
                  <a:pt x="38511" y="22942"/>
                </a:lnTo>
                <a:lnTo>
                  <a:pt x="37580" y="28193"/>
                </a:lnTo>
                <a:lnTo>
                  <a:pt x="36959" y="33678"/>
                </a:lnTo>
                <a:lnTo>
                  <a:pt x="34561" y="39319"/>
                </a:lnTo>
                <a:lnTo>
                  <a:pt x="30978" y="45064"/>
                </a:lnTo>
                <a:lnTo>
                  <a:pt x="26606" y="50879"/>
                </a:lnTo>
                <a:lnTo>
                  <a:pt x="23690" y="57732"/>
                </a:lnTo>
                <a:lnTo>
                  <a:pt x="21746" y="65277"/>
                </a:lnTo>
                <a:lnTo>
                  <a:pt x="20450" y="73283"/>
                </a:lnTo>
                <a:lnTo>
                  <a:pt x="18595" y="81598"/>
                </a:lnTo>
                <a:lnTo>
                  <a:pt x="16365" y="90117"/>
                </a:lnTo>
                <a:lnTo>
                  <a:pt x="13886" y="98773"/>
                </a:lnTo>
                <a:lnTo>
                  <a:pt x="11242" y="106529"/>
                </a:lnTo>
                <a:lnTo>
                  <a:pt x="8487" y="113683"/>
                </a:lnTo>
                <a:lnTo>
                  <a:pt x="0" y="133945"/>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4" name="SMARTPenAnnotation85"/>
          <p:cNvSpPr/>
          <p:nvPr/>
        </p:nvSpPr>
        <p:spPr>
          <a:xfrm>
            <a:off x="7750968" y="839390"/>
            <a:ext cx="8931" cy="26790"/>
          </a:xfrm>
          <a:custGeom>
            <a:avLst/>
            <a:gdLst/>
            <a:ahLst/>
            <a:cxnLst/>
            <a:rect l="0" t="0" r="0" b="0"/>
            <a:pathLst>
              <a:path w="8931" h="26790">
                <a:moveTo>
                  <a:pt x="0" y="26789"/>
                </a:moveTo>
                <a:lnTo>
                  <a:pt x="8562" y="18227"/>
                </a:lnTo>
                <a:lnTo>
                  <a:pt x="8685" y="17113"/>
                </a:lnTo>
                <a:lnTo>
                  <a:pt x="8766" y="15377"/>
                </a:lnTo>
                <a:lnTo>
                  <a:pt x="8920" y="9307"/>
                </a:lnTo>
                <a:lnTo>
                  <a:pt x="8930" y="0"/>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5" name="SMARTPenAnnotation86"/>
          <p:cNvSpPr/>
          <p:nvPr/>
        </p:nvSpPr>
        <p:spPr>
          <a:xfrm>
            <a:off x="7804546" y="688133"/>
            <a:ext cx="250033" cy="454756"/>
          </a:xfrm>
          <a:custGeom>
            <a:avLst/>
            <a:gdLst/>
            <a:ahLst/>
            <a:cxnLst/>
            <a:rect l="0" t="0" r="0" b="0"/>
            <a:pathLst>
              <a:path w="250033" h="454756">
                <a:moveTo>
                  <a:pt x="0" y="437007"/>
                </a:moveTo>
                <a:lnTo>
                  <a:pt x="0" y="454489"/>
                </a:lnTo>
                <a:lnTo>
                  <a:pt x="4741" y="454755"/>
                </a:lnTo>
                <a:lnTo>
                  <a:pt x="6137" y="453800"/>
                </a:lnTo>
                <a:lnTo>
                  <a:pt x="7068" y="452171"/>
                </a:lnTo>
                <a:lnTo>
                  <a:pt x="7689" y="450093"/>
                </a:lnTo>
                <a:lnTo>
                  <a:pt x="8562" y="437687"/>
                </a:lnTo>
                <a:lnTo>
                  <a:pt x="8821" y="416703"/>
                </a:lnTo>
                <a:lnTo>
                  <a:pt x="9849" y="408589"/>
                </a:lnTo>
                <a:lnTo>
                  <a:pt x="11528" y="400202"/>
                </a:lnTo>
                <a:lnTo>
                  <a:pt x="13638" y="391635"/>
                </a:lnTo>
                <a:lnTo>
                  <a:pt x="15046" y="381954"/>
                </a:lnTo>
                <a:lnTo>
                  <a:pt x="15984" y="371532"/>
                </a:lnTo>
                <a:lnTo>
                  <a:pt x="16609" y="360615"/>
                </a:lnTo>
                <a:lnTo>
                  <a:pt x="18019" y="349368"/>
                </a:lnTo>
                <a:lnTo>
                  <a:pt x="19950" y="337901"/>
                </a:lnTo>
                <a:lnTo>
                  <a:pt x="24742" y="312593"/>
                </a:lnTo>
                <a:lnTo>
                  <a:pt x="35903" y="250484"/>
                </a:lnTo>
                <a:lnTo>
                  <a:pt x="47662" y="190150"/>
                </a:lnTo>
                <a:lnTo>
                  <a:pt x="51618" y="176194"/>
                </a:lnTo>
                <a:lnTo>
                  <a:pt x="56240" y="162921"/>
                </a:lnTo>
                <a:lnTo>
                  <a:pt x="65676" y="138581"/>
                </a:lnTo>
                <a:lnTo>
                  <a:pt x="73177" y="117842"/>
                </a:lnTo>
                <a:lnTo>
                  <a:pt x="82977" y="89432"/>
                </a:lnTo>
                <a:lnTo>
                  <a:pt x="86077" y="81267"/>
                </a:lnTo>
                <a:lnTo>
                  <a:pt x="89134" y="73839"/>
                </a:lnTo>
                <a:lnTo>
                  <a:pt x="92165" y="66903"/>
                </a:lnTo>
                <a:lnTo>
                  <a:pt x="95178" y="59302"/>
                </a:lnTo>
                <a:lnTo>
                  <a:pt x="101172" y="42920"/>
                </a:lnTo>
                <a:lnTo>
                  <a:pt x="107143" y="31008"/>
                </a:lnTo>
                <a:lnTo>
                  <a:pt x="110124" y="26443"/>
                </a:lnTo>
                <a:lnTo>
                  <a:pt x="114096" y="22407"/>
                </a:lnTo>
                <a:lnTo>
                  <a:pt x="118728" y="18724"/>
                </a:lnTo>
                <a:lnTo>
                  <a:pt x="123801" y="15277"/>
                </a:lnTo>
                <a:lnTo>
                  <a:pt x="129167" y="11986"/>
                </a:lnTo>
                <a:lnTo>
                  <a:pt x="134729" y="8801"/>
                </a:lnTo>
                <a:lnTo>
                  <a:pt x="140420" y="5685"/>
                </a:lnTo>
                <a:lnTo>
                  <a:pt x="146200" y="3607"/>
                </a:lnTo>
                <a:lnTo>
                  <a:pt x="152038" y="2222"/>
                </a:lnTo>
                <a:lnTo>
                  <a:pt x="157913" y="1299"/>
                </a:lnTo>
                <a:lnTo>
                  <a:pt x="163814" y="683"/>
                </a:lnTo>
                <a:lnTo>
                  <a:pt x="169733" y="273"/>
                </a:lnTo>
                <a:lnTo>
                  <a:pt x="175663" y="0"/>
                </a:lnTo>
                <a:lnTo>
                  <a:pt x="182594" y="809"/>
                </a:lnTo>
                <a:lnTo>
                  <a:pt x="190190" y="2341"/>
                </a:lnTo>
                <a:lnTo>
                  <a:pt x="198232" y="4355"/>
                </a:lnTo>
                <a:lnTo>
                  <a:pt x="205576" y="7682"/>
                </a:lnTo>
                <a:lnTo>
                  <a:pt x="212457" y="11884"/>
                </a:lnTo>
                <a:lnTo>
                  <a:pt x="219029" y="16670"/>
                </a:lnTo>
                <a:lnTo>
                  <a:pt x="225394" y="22837"/>
                </a:lnTo>
                <a:lnTo>
                  <a:pt x="231623" y="29925"/>
                </a:lnTo>
                <a:lnTo>
                  <a:pt x="250032" y="53031"/>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6" name="SMARTPenAnnotation87"/>
          <p:cNvSpPr/>
          <p:nvPr/>
        </p:nvSpPr>
        <p:spPr>
          <a:xfrm>
            <a:off x="7849195" y="1027896"/>
            <a:ext cx="107157" cy="7948"/>
          </a:xfrm>
          <a:custGeom>
            <a:avLst/>
            <a:gdLst/>
            <a:ahLst/>
            <a:cxnLst/>
            <a:rect l="0" t="0" r="0" b="0"/>
            <a:pathLst>
              <a:path w="107157" h="7948">
                <a:moveTo>
                  <a:pt x="0" y="7947"/>
                </a:moveTo>
                <a:lnTo>
                  <a:pt x="0" y="2803"/>
                </a:lnTo>
                <a:lnTo>
                  <a:pt x="0" y="4999"/>
                </a:lnTo>
                <a:lnTo>
                  <a:pt x="0" y="2333"/>
                </a:lnTo>
                <a:lnTo>
                  <a:pt x="992" y="1228"/>
                </a:lnTo>
                <a:lnTo>
                  <a:pt x="2646" y="491"/>
                </a:lnTo>
                <a:lnTo>
                  <a:pt x="4741" y="0"/>
                </a:lnTo>
                <a:lnTo>
                  <a:pt x="7129" y="665"/>
                </a:lnTo>
                <a:lnTo>
                  <a:pt x="9714" y="2100"/>
                </a:lnTo>
                <a:lnTo>
                  <a:pt x="12429" y="4049"/>
                </a:lnTo>
                <a:lnTo>
                  <a:pt x="16223" y="4356"/>
                </a:lnTo>
                <a:lnTo>
                  <a:pt x="20737" y="3569"/>
                </a:lnTo>
                <a:lnTo>
                  <a:pt x="25731" y="2052"/>
                </a:lnTo>
                <a:lnTo>
                  <a:pt x="31045" y="2033"/>
                </a:lnTo>
                <a:lnTo>
                  <a:pt x="36571" y="3012"/>
                </a:lnTo>
                <a:lnTo>
                  <a:pt x="42241" y="4657"/>
                </a:lnTo>
                <a:lnTo>
                  <a:pt x="48996" y="5754"/>
                </a:lnTo>
                <a:lnTo>
                  <a:pt x="56476" y="6485"/>
                </a:lnTo>
                <a:lnTo>
                  <a:pt x="64440" y="6972"/>
                </a:lnTo>
                <a:lnTo>
                  <a:pt x="78580" y="7514"/>
                </a:lnTo>
                <a:lnTo>
                  <a:pt x="107156" y="7947"/>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7" name="SMARTPenAnnotation88"/>
          <p:cNvSpPr/>
          <p:nvPr/>
        </p:nvSpPr>
        <p:spPr>
          <a:xfrm>
            <a:off x="8001000" y="964681"/>
            <a:ext cx="187524" cy="272300"/>
          </a:xfrm>
          <a:custGeom>
            <a:avLst/>
            <a:gdLst/>
            <a:ahLst/>
            <a:cxnLst/>
            <a:rect l="0" t="0" r="0" b="0"/>
            <a:pathLst>
              <a:path w="187524" h="272300">
                <a:moveTo>
                  <a:pt x="0" y="151529"/>
                </a:moveTo>
                <a:lnTo>
                  <a:pt x="21249" y="151529"/>
                </a:lnTo>
                <a:lnTo>
                  <a:pt x="25080" y="150537"/>
                </a:lnTo>
                <a:lnTo>
                  <a:pt x="29619" y="148884"/>
                </a:lnTo>
                <a:lnTo>
                  <a:pt x="34628" y="146789"/>
                </a:lnTo>
                <a:lnTo>
                  <a:pt x="39953" y="144400"/>
                </a:lnTo>
                <a:lnTo>
                  <a:pt x="51161" y="139101"/>
                </a:lnTo>
                <a:lnTo>
                  <a:pt x="104194" y="112821"/>
                </a:lnTo>
                <a:lnTo>
                  <a:pt x="110142" y="108856"/>
                </a:lnTo>
                <a:lnTo>
                  <a:pt x="116092" y="104229"/>
                </a:lnTo>
                <a:lnTo>
                  <a:pt x="122042" y="99160"/>
                </a:lnTo>
                <a:lnTo>
                  <a:pt x="127003" y="94788"/>
                </a:lnTo>
                <a:lnTo>
                  <a:pt x="135159" y="87285"/>
                </a:lnTo>
                <a:lnTo>
                  <a:pt x="138723" y="81911"/>
                </a:lnTo>
                <a:lnTo>
                  <a:pt x="142092" y="75351"/>
                </a:lnTo>
                <a:lnTo>
                  <a:pt x="145329" y="68002"/>
                </a:lnTo>
                <a:lnTo>
                  <a:pt x="148480" y="62110"/>
                </a:lnTo>
                <a:lnTo>
                  <a:pt x="151572" y="57190"/>
                </a:lnTo>
                <a:lnTo>
                  <a:pt x="154626" y="52918"/>
                </a:lnTo>
                <a:lnTo>
                  <a:pt x="156662" y="48085"/>
                </a:lnTo>
                <a:lnTo>
                  <a:pt x="158019" y="42879"/>
                </a:lnTo>
                <a:lnTo>
                  <a:pt x="158924" y="37424"/>
                </a:lnTo>
                <a:lnTo>
                  <a:pt x="159527" y="32795"/>
                </a:lnTo>
                <a:lnTo>
                  <a:pt x="160197" y="25006"/>
                </a:lnTo>
                <a:lnTo>
                  <a:pt x="160377" y="20548"/>
                </a:lnTo>
                <a:lnTo>
                  <a:pt x="160575" y="10302"/>
                </a:lnTo>
                <a:lnTo>
                  <a:pt x="159635" y="6776"/>
                </a:lnTo>
                <a:lnTo>
                  <a:pt x="158018" y="4426"/>
                </a:lnTo>
                <a:lnTo>
                  <a:pt x="155947" y="2859"/>
                </a:lnTo>
                <a:lnTo>
                  <a:pt x="152582" y="1814"/>
                </a:lnTo>
                <a:lnTo>
                  <a:pt x="148354" y="1118"/>
                </a:lnTo>
                <a:lnTo>
                  <a:pt x="143551" y="653"/>
                </a:lnTo>
                <a:lnTo>
                  <a:pt x="138365" y="344"/>
                </a:lnTo>
                <a:lnTo>
                  <a:pt x="127310" y="0"/>
                </a:lnTo>
                <a:lnTo>
                  <a:pt x="121584" y="900"/>
                </a:lnTo>
                <a:lnTo>
                  <a:pt x="115783" y="2493"/>
                </a:lnTo>
                <a:lnTo>
                  <a:pt x="109931" y="4547"/>
                </a:lnTo>
                <a:lnTo>
                  <a:pt x="104045" y="7900"/>
                </a:lnTo>
                <a:lnTo>
                  <a:pt x="98137" y="12120"/>
                </a:lnTo>
                <a:lnTo>
                  <a:pt x="92213" y="16918"/>
                </a:lnTo>
                <a:lnTo>
                  <a:pt x="85288" y="23093"/>
                </a:lnTo>
                <a:lnTo>
                  <a:pt x="69655" y="37892"/>
                </a:lnTo>
                <a:lnTo>
                  <a:pt x="62312" y="46998"/>
                </a:lnTo>
                <a:lnTo>
                  <a:pt x="55432" y="57037"/>
                </a:lnTo>
                <a:lnTo>
                  <a:pt x="42495" y="77783"/>
                </a:lnTo>
                <a:lnTo>
                  <a:pt x="12014" y="124436"/>
                </a:lnTo>
                <a:lnTo>
                  <a:pt x="8009" y="133467"/>
                </a:lnTo>
                <a:lnTo>
                  <a:pt x="5339" y="142465"/>
                </a:lnTo>
                <a:lnTo>
                  <a:pt x="3560" y="151439"/>
                </a:lnTo>
                <a:lnTo>
                  <a:pt x="2372" y="160399"/>
                </a:lnTo>
                <a:lnTo>
                  <a:pt x="1582" y="169349"/>
                </a:lnTo>
                <a:lnTo>
                  <a:pt x="1054" y="178292"/>
                </a:lnTo>
                <a:lnTo>
                  <a:pt x="1695" y="187230"/>
                </a:lnTo>
                <a:lnTo>
                  <a:pt x="3114" y="196166"/>
                </a:lnTo>
                <a:lnTo>
                  <a:pt x="5053" y="205100"/>
                </a:lnTo>
                <a:lnTo>
                  <a:pt x="7337" y="213040"/>
                </a:lnTo>
                <a:lnTo>
                  <a:pt x="9852" y="220318"/>
                </a:lnTo>
                <a:lnTo>
                  <a:pt x="12521" y="227154"/>
                </a:lnTo>
                <a:lnTo>
                  <a:pt x="16285" y="233696"/>
                </a:lnTo>
                <a:lnTo>
                  <a:pt x="20778" y="240041"/>
                </a:lnTo>
                <a:lnTo>
                  <a:pt x="25758" y="246256"/>
                </a:lnTo>
                <a:lnTo>
                  <a:pt x="31063" y="251391"/>
                </a:lnTo>
                <a:lnTo>
                  <a:pt x="36583" y="255807"/>
                </a:lnTo>
                <a:lnTo>
                  <a:pt x="42248" y="259743"/>
                </a:lnTo>
                <a:lnTo>
                  <a:pt x="49001" y="262367"/>
                </a:lnTo>
                <a:lnTo>
                  <a:pt x="56480" y="264117"/>
                </a:lnTo>
                <a:lnTo>
                  <a:pt x="64442" y="265283"/>
                </a:lnTo>
                <a:lnTo>
                  <a:pt x="71735" y="267053"/>
                </a:lnTo>
                <a:lnTo>
                  <a:pt x="78582" y="269225"/>
                </a:lnTo>
                <a:lnTo>
                  <a:pt x="85129" y="271665"/>
                </a:lnTo>
                <a:lnTo>
                  <a:pt x="92471" y="272299"/>
                </a:lnTo>
                <a:lnTo>
                  <a:pt x="100343" y="271730"/>
                </a:lnTo>
                <a:lnTo>
                  <a:pt x="108567" y="270359"/>
                </a:lnTo>
                <a:lnTo>
                  <a:pt x="117026" y="269444"/>
                </a:lnTo>
                <a:lnTo>
                  <a:pt x="125642" y="268835"/>
                </a:lnTo>
                <a:lnTo>
                  <a:pt x="134363" y="268428"/>
                </a:lnTo>
                <a:lnTo>
                  <a:pt x="142161" y="267165"/>
                </a:lnTo>
                <a:lnTo>
                  <a:pt x="149345" y="265331"/>
                </a:lnTo>
                <a:lnTo>
                  <a:pt x="156118" y="263116"/>
                </a:lnTo>
                <a:lnTo>
                  <a:pt x="162617" y="260647"/>
                </a:lnTo>
                <a:lnTo>
                  <a:pt x="168935" y="258009"/>
                </a:lnTo>
                <a:lnTo>
                  <a:pt x="187523" y="249756"/>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8" name="SMARTPenAnnotation89"/>
          <p:cNvSpPr/>
          <p:nvPr/>
        </p:nvSpPr>
        <p:spPr>
          <a:xfrm>
            <a:off x="7233084" y="1580663"/>
            <a:ext cx="303405" cy="334053"/>
          </a:xfrm>
          <a:custGeom>
            <a:avLst/>
            <a:gdLst/>
            <a:ahLst/>
            <a:cxnLst/>
            <a:rect l="0" t="0" r="0" b="0"/>
            <a:pathLst>
              <a:path w="303405" h="334053">
                <a:moveTo>
                  <a:pt x="107119" y="8821"/>
                </a:moveTo>
                <a:lnTo>
                  <a:pt x="115680" y="8821"/>
                </a:lnTo>
                <a:lnTo>
                  <a:pt x="116017" y="1132"/>
                </a:lnTo>
                <a:lnTo>
                  <a:pt x="117019" y="719"/>
                </a:lnTo>
                <a:lnTo>
                  <a:pt x="123734" y="0"/>
                </a:lnTo>
                <a:lnTo>
                  <a:pt x="123156" y="956"/>
                </a:lnTo>
                <a:lnTo>
                  <a:pt x="119869" y="4664"/>
                </a:lnTo>
                <a:lnTo>
                  <a:pt x="118595" y="7042"/>
                </a:lnTo>
                <a:lnTo>
                  <a:pt x="115810" y="17113"/>
                </a:lnTo>
                <a:lnTo>
                  <a:pt x="111643" y="30366"/>
                </a:lnTo>
                <a:lnTo>
                  <a:pt x="103719" y="54561"/>
                </a:lnTo>
                <a:lnTo>
                  <a:pt x="95355" y="77106"/>
                </a:lnTo>
                <a:lnTo>
                  <a:pt x="90347" y="90063"/>
                </a:lnTo>
                <a:lnTo>
                  <a:pt x="85023" y="102670"/>
                </a:lnTo>
                <a:lnTo>
                  <a:pt x="79490" y="115043"/>
                </a:lnTo>
                <a:lnTo>
                  <a:pt x="68050" y="139375"/>
                </a:lnTo>
                <a:lnTo>
                  <a:pt x="38608" y="199266"/>
                </a:lnTo>
                <a:lnTo>
                  <a:pt x="33664" y="210199"/>
                </a:lnTo>
                <a:lnTo>
                  <a:pt x="29376" y="220463"/>
                </a:lnTo>
                <a:lnTo>
                  <a:pt x="25524" y="230283"/>
                </a:lnTo>
                <a:lnTo>
                  <a:pt x="21964" y="238814"/>
                </a:lnTo>
                <a:lnTo>
                  <a:pt x="18599" y="246485"/>
                </a:lnTo>
                <a:lnTo>
                  <a:pt x="15364" y="253584"/>
                </a:lnTo>
                <a:lnTo>
                  <a:pt x="13207" y="259309"/>
                </a:lnTo>
                <a:lnTo>
                  <a:pt x="10810" y="268316"/>
                </a:lnTo>
                <a:lnTo>
                  <a:pt x="7098" y="275626"/>
                </a:lnTo>
                <a:lnTo>
                  <a:pt x="86" y="285468"/>
                </a:lnTo>
                <a:lnTo>
                  <a:pt x="0" y="280849"/>
                </a:lnTo>
                <a:lnTo>
                  <a:pt x="2625" y="273259"/>
                </a:lnTo>
                <a:lnTo>
                  <a:pt x="4714" y="268457"/>
                </a:lnTo>
                <a:lnTo>
                  <a:pt x="7099" y="262278"/>
                </a:lnTo>
                <a:lnTo>
                  <a:pt x="12394" y="247476"/>
                </a:lnTo>
                <a:lnTo>
                  <a:pt x="16188" y="239362"/>
                </a:lnTo>
                <a:lnTo>
                  <a:pt x="20701" y="230976"/>
                </a:lnTo>
                <a:lnTo>
                  <a:pt x="25695" y="222409"/>
                </a:lnTo>
                <a:lnTo>
                  <a:pt x="30016" y="213721"/>
                </a:lnTo>
                <a:lnTo>
                  <a:pt x="33888" y="204952"/>
                </a:lnTo>
                <a:lnTo>
                  <a:pt x="37463" y="196130"/>
                </a:lnTo>
                <a:lnTo>
                  <a:pt x="41830" y="188264"/>
                </a:lnTo>
                <a:lnTo>
                  <a:pt x="46725" y="181035"/>
                </a:lnTo>
                <a:lnTo>
                  <a:pt x="51974" y="174232"/>
                </a:lnTo>
                <a:lnTo>
                  <a:pt x="57457" y="168705"/>
                </a:lnTo>
                <a:lnTo>
                  <a:pt x="63097" y="164027"/>
                </a:lnTo>
                <a:lnTo>
                  <a:pt x="68841" y="159917"/>
                </a:lnTo>
                <a:lnTo>
                  <a:pt x="77869" y="152704"/>
                </a:lnTo>
                <a:lnTo>
                  <a:pt x="87010" y="144729"/>
                </a:lnTo>
                <a:lnTo>
                  <a:pt x="88752" y="144075"/>
                </a:lnTo>
                <a:lnTo>
                  <a:pt x="93333" y="143348"/>
                </a:lnTo>
                <a:lnTo>
                  <a:pt x="95944" y="144146"/>
                </a:lnTo>
                <a:lnTo>
                  <a:pt x="101491" y="147679"/>
                </a:lnTo>
                <a:lnTo>
                  <a:pt x="103367" y="150010"/>
                </a:lnTo>
                <a:lnTo>
                  <a:pt x="104617" y="152556"/>
                </a:lnTo>
                <a:lnTo>
                  <a:pt x="106999" y="159024"/>
                </a:lnTo>
                <a:lnTo>
                  <a:pt x="111366" y="168513"/>
                </a:lnTo>
                <a:lnTo>
                  <a:pt x="112926" y="174813"/>
                </a:lnTo>
                <a:lnTo>
                  <a:pt x="113967" y="181990"/>
                </a:lnTo>
                <a:lnTo>
                  <a:pt x="114661" y="189751"/>
                </a:lnTo>
                <a:lnTo>
                  <a:pt x="115124" y="197902"/>
                </a:lnTo>
                <a:lnTo>
                  <a:pt x="115637" y="214896"/>
                </a:lnTo>
                <a:lnTo>
                  <a:pt x="115927" y="241198"/>
                </a:lnTo>
                <a:lnTo>
                  <a:pt x="116960" y="250059"/>
                </a:lnTo>
                <a:lnTo>
                  <a:pt x="118640" y="258943"/>
                </a:lnTo>
                <a:lnTo>
                  <a:pt x="120753" y="267843"/>
                </a:lnTo>
                <a:lnTo>
                  <a:pt x="123153" y="276752"/>
                </a:lnTo>
                <a:lnTo>
                  <a:pt x="128467" y="294589"/>
                </a:lnTo>
                <a:lnTo>
                  <a:pt x="130280" y="301528"/>
                </a:lnTo>
                <a:lnTo>
                  <a:pt x="132295" y="311884"/>
                </a:lnTo>
                <a:lnTo>
                  <a:pt x="135837" y="319795"/>
                </a:lnTo>
                <a:lnTo>
                  <a:pt x="138170" y="323293"/>
                </a:lnTo>
                <a:lnTo>
                  <a:pt x="146055" y="329826"/>
                </a:lnTo>
                <a:lnTo>
                  <a:pt x="150935" y="332957"/>
                </a:lnTo>
                <a:lnTo>
                  <a:pt x="155182" y="334052"/>
                </a:lnTo>
                <a:lnTo>
                  <a:pt x="159005" y="333790"/>
                </a:lnTo>
                <a:lnTo>
                  <a:pt x="166890" y="330853"/>
                </a:lnTo>
                <a:lnTo>
                  <a:pt x="171770" y="328681"/>
                </a:lnTo>
                <a:lnTo>
                  <a:pt x="182486" y="323622"/>
                </a:lnTo>
                <a:lnTo>
                  <a:pt x="193863" y="318066"/>
                </a:lnTo>
                <a:lnTo>
                  <a:pt x="198682" y="314203"/>
                </a:lnTo>
                <a:lnTo>
                  <a:pt x="206684" y="304619"/>
                </a:lnTo>
                <a:lnTo>
                  <a:pt x="226247" y="278586"/>
                </a:lnTo>
                <a:lnTo>
                  <a:pt x="232178" y="268040"/>
                </a:lnTo>
                <a:lnTo>
                  <a:pt x="237125" y="257039"/>
                </a:lnTo>
                <a:lnTo>
                  <a:pt x="241414" y="245737"/>
                </a:lnTo>
                <a:lnTo>
                  <a:pt x="246258" y="234234"/>
                </a:lnTo>
                <a:lnTo>
                  <a:pt x="251473" y="222596"/>
                </a:lnTo>
                <a:lnTo>
                  <a:pt x="262557" y="199082"/>
                </a:lnTo>
                <a:lnTo>
                  <a:pt x="274098" y="175402"/>
                </a:lnTo>
                <a:lnTo>
                  <a:pt x="278962" y="163531"/>
                </a:lnTo>
                <a:lnTo>
                  <a:pt x="283196" y="151649"/>
                </a:lnTo>
                <a:lnTo>
                  <a:pt x="287012" y="139758"/>
                </a:lnTo>
                <a:lnTo>
                  <a:pt x="290547" y="129847"/>
                </a:lnTo>
                <a:lnTo>
                  <a:pt x="293897" y="121255"/>
                </a:lnTo>
                <a:lnTo>
                  <a:pt x="297122" y="113543"/>
                </a:lnTo>
                <a:lnTo>
                  <a:pt x="299271" y="106417"/>
                </a:lnTo>
                <a:lnTo>
                  <a:pt x="300705" y="99682"/>
                </a:lnTo>
                <a:lnTo>
                  <a:pt x="301661" y="93207"/>
                </a:lnTo>
                <a:lnTo>
                  <a:pt x="302298" y="86907"/>
                </a:lnTo>
                <a:lnTo>
                  <a:pt x="302723" y="80722"/>
                </a:lnTo>
                <a:lnTo>
                  <a:pt x="303194" y="69550"/>
                </a:lnTo>
                <a:lnTo>
                  <a:pt x="303404" y="61278"/>
                </a:lnTo>
                <a:lnTo>
                  <a:pt x="300852" y="51648"/>
                </a:lnTo>
                <a:lnTo>
                  <a:pt x="294642" y="35610"/>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9" name="SMARTPenAnnotation90"/>
          <p:cNvSpPr/>
          <p:nvPr/>
        </p:nvSpPr>
        <p:spPr>
          <a:xfrm>
            <a:off x="7536933" y="1741580"/>
            <a:ext cx="481927" cy="472983"/>
          </a:xfrm>
          <a:custGeom>
            <a:avLst/>
            <a:gdLst/>
            <a:ahLst/>
            <a:cxnLst/>
            <a:rect l="0" t="0" r="0" b="0"/>
            <a:pathLst>
              <a:path w="481927" h="472983">
                <a:moveTo>
                  <a:pt x="97949" y="133654"/>
                </a:moveTo>
                <a:lnTo>
                  <a:pt x="97949" y="141342"/>
                </a:lnTo>
                <a:lnTo>
                  <a:pt x="98942" y="141756"/>
                </a:lnTo>
                <a:lnTo>
                  <a:pt x="106511" y="142551"/>
                </a:lnTo>
                <a:lnTo>
                  <a:pt x="94418" y="142581"/>
                </a:lnTo>
                <a:lnTo>
                  <a:pt x="91626" y="143574"/>
                </a:lnTo>
                <a:lnTo>
                  <a:pt x="77371" y="152297"/>
                </a:lnTo>
                <a:lnTo>
                  <a:pt x="66975" y="157815"/>
                </a:lnTo>
                <a:lnTo>
                  <a:pt x="38258" y="172395"/>
                </a:lnTo>
                <a:lnTo>
                  <a:pt x="25251" y="181292"/>
                </a:lnTo>
                <a:lnTo>
                  <a:pt x="10374" y="190213"/>
                </a:lnTo>
                <a:lnTo>
                  <a:pt x="6823" y="194180"/>
                </a:lnTo>
                <a:lnTo>
                  <a:pt x="4457" y="198809"/>
                </a:lnTo>
                <a:lnTo>
                  <a:pt x="1126" y="212160"/>
                </a:lnTo>
                <a:lnTo>
                  <a:pt x="138" y="225045"/>
                </a:lnTo>
                <a:lnTo>
                  <a:pt x="0" y="230300"/>
                </a:lnTo>
                <a:lnTo>
                  <a:pt x="900" y="234796"/>
                </a:lnTo>
                <a:lnTo>
                  <a:pt x="4546" y="242436"/>
                </a:lnTo>
                <a:lnTo>
                  <a:pt x="6907" y="244871"/>
                </a:lnTo>
                <a:lnTo>
                  <a:pt x="9473" y="246494"/>
                </a:lnTo>
                <a:lnTo>
                  <a:pt x="20471" y="251424"/>
                </a:lnTo>
                <a:lnTo>
                  <a:pt x="25461" y="253839"/>
                </a:lnTo>
                <a:lnTo>
                  <a:pt x="36298" y="256523"/>
                </a:lnTo>
                <a:lnTo>
                  <a:pt x="47728" y="257715"/>
                </a:lnTo>
                <a:lnTo>
                  <a:pt x="59423" y="258245"/>
                </a:lnTo>
                <a:lnTo>
                  <a:pt x="77164" y="258544"/>
                </a:lnTo>
                <a:lnTo>
                  <a:pt x="89042" y="255968"/>
                </a:lnTo>
                <a:lnTo>
                  <a:pt x="99944" y="251516"/>
                </a:lnTo>
                <a:lnTo>
                  <a:pt x="111659" y="243431"/>
                </a:lnTo>
                <a:lnTo>
                  <a:pt x="118264" y="237675"/>
                </a:lnTo>
                <a:lnTo>
                  <a:pt x="120422" y="233759"/>
                </a:lnTo>
                <a:lnTo>
                  <a:pt x="122821" y="224117"/>
                </a:lnTo>
                <a:lnTo>
                  <a:pt x="123886" y="210570"/>
                </a:lnTo>
                <a:lnTo>
                  <a:pt x="124359" y="195620"/>
                </a:lnTo>
                <a:lnTo>
                  <a:pt x="124570" y="182361"/>
                </a:lnTo>
                <a:lnTo>
                  <a:pt x="122018" y="169854"/>
                </a:lnTo>
                <a:lnTo>
                  <a:pt x="117576" y="157680"/>
                </a:lnTo>
                <a:lnTo>
                  <a:pt x="112295" y="145655"/>
                </a:lnTo>
                <a:lnTo>
                  <a:pt x="103744" y="132469"/>
                </a:lnTo>
                <a:lnTo>
                  <a:pt x="97879" y="122875"/>
                </a:lnTo>
                <a:lnTo>
                  <a:pt x="88999" y="108963"/>
                </a:lnTo>
                <a:lnTo>
                  <a:pt x="81850" y="100113"/>
                </a:lnTo>
                <a:lnTo>
                  <a:pt x="81264" y="98395"/>
                </a:lnTo>
                <a:lnTo>
                  <a:pt x="80245" y="90438"/>
                </a:lnTo>
                <a:lnTo>
                  <a:pt x="81185" y="89960"/>
                </a:lnTo>
                <a:lnTo>
                  <a:pt x="87249" y="89288"/>
                </a:lnTo>
                <a:lnTo>
                  <a:pt x="92533" y="89131"/>
                </a:lnTo>
                <a:lnTo>
                  <a:pt x="100834" y="91707"/>
                </a:lnTo>
                <a:lnTo>
                  <a:pt x="110145" y="96159"/>
                </a:lnTo>
                <a:lnTo>
                  <a:pt x="122950" y="105236"/>
                </a:lnTo>
                <a:lnTo>
                  <a:pt x="136842" y="114740"/>
                </a:lnTo>
                <a:lnTo>
                  <a:pt x="147646" y="122933"/>
                </a:lnTo>
                <a:lnTo>
                  <a:pt x="161953" y="133123"/>
                </a:lnTo>
                <a:lnTo>
                  <a:pt x="173028" y="140363"/>
                </a:lnTo>
                <a:lnTo>
                  <a:pt x="184565" y="150196"/>
                </a:lnTo>
                <a:lnTo>
                  <a:pt x="197477" y="162147"/>
                </a:lnTo>
                <a:lnTo>
                  <a:pt x="207585" y="171972"/>
                </a:lnTo>
                <a:lnTo>
                  <a:pt x="216865" y="185908"/>
                </a:lnTo>
                <a:lnTo>
                  <a:pt x="217906" y="190318"/>
                </a:lnTo>
                <a:lnTo>
                  <a:pt x="217608" y="194250"/>
                </a:lnTo>
                <a:lnTo>
                  <a:pt x="215623" y="201265"/>
                </a:lnTo>
                <a:lnTo>
                  <a:pt x="213514" y="211785"/>
                </a:lnTo>
                <a:lnTo>
                  <a:pt x="207046" y="226037"/>
                </a:lnTo>
                <a:lnTo>
                  <a:pt x="198845" y="237976"/>
                </a:lnTo>
                <a:lnTo>
                  <a:pt x="193063" y="248150"/>
                </a:lnTo>
                <a:lnTo>
                  <a:pt x="184540" y="256640"/>
                </a:lnTo>
                <a:lnTo>
                  <a:pt x="179489" y="260293"/>
                </a:lnTo>
                <a:lnTo>
                  <a:pt x="171231" y="269644"/>
                </a:lnTo>
                <a:lnTo>
                  <a:pt x="164253" y="280414"/>
                </a:lnTo>
                <a:lnTo>
                  <a:pt x="157845" y="291816"/>
                </a:lnTo>
                <a:lnTo>
                  <a:pt x="154335" y="300852"/>
                </a:lnTo>
                <a:lnTo>
                  <a:pt x="152360" y="311517"/>
                </a:lnTo>
                <a:lnTo>
                  <a:pt x="151774" y="323607"/>
                </a:lnTo>
                <a:lnTo>
                  <a:pt x="151692" y="328750"/>
                </a:lnTo>
                <a:lnTo>
                  <a:pt x="152630" y="333171"/>
                </a:lnTo>
                <a:lnTo>
                  <a:pt x="156316" y="340729"/>
                </a:lnTo>
                <a:lnTo>
                  <a:pt x="158689" y="343142"/>
                </a:lnTo>
                <a:lnTo>
                  <a:pt x="161263" y="344750"/>
                </a:lnTo>
                <a:lnTo>
                  <a:pt x="172272" y="349659"/>
                </a:lnTo>
                <a:lnTo>
                  <a:pt x="177263" y="352072"/>
                </a:lnTo>
                <a:lnTo>
                  <a:pt x="188100" y="354752"/>
                </a:lnTo>
                <a:lnTo>
                  <a:pt x="193769" y="355467"/>
                </a:lnTo>
                <a:lnTo>
                  <a:pt x="205359" y="353615"/>
                </a:lnTo>
                <a:lnTo>
                  <a:pt x="220394" y="349640"/>
                </a:lnTo>
                <a:lnTo>
                  <a:pt x="224228" y="349082"/>
                </a:lnTo>
                <a:lnTo>
                  <a:pt x="239103" y="343557"/>
                </a:lnTo>
                <a:lnTo>
                  <a:pt x="243646" y="340066"/>
                </a:lnTo>
                <a:lnTo>
                  <a:pt x="254779" y="326664"/>
                </a:lnTo>
                <a:lnTo>
                  <a:pt x="261248" y="319316"/>
                </a:lnTo>
                <a:lnTo>
                  <a:pt x="263369" y="313983"/>
                </a:lnTo>
                <a:lnTo>
                  <a:pt x="265727" y="300121"/>
                </a:lnTo>
                <a:lnTo>
                  <a:pt x="266775" y="286683"/>
                </a:lnTo>
                <a:lnTo>
                  <a:pt x="267241" y="274097"/>
                </a:lnTo>
                <a:lnTo>
                  <a:pt x="267448" y="261888"/>
                </a:lnTo>
                <a:lnTo>
                  <a:pt x="264894" y="247201"/>
                </a:lnTo>
                <a:lnTo>
                  <a:pt x="262825" y="239118"/>
                </a:lnTo>
                <a:lnTo>
                  <a:pt x="257878" y="224845"/>
                </a:lnTo>
                <a:lnTo>
                  <a:pt x="252372" y="211886"/>
                </a:lnTo>
                <a:lnTo>
                  <a:pt x="246619" y="199512"/>
                </a:lnTo>
                <a:lnTo>
                  <a:pt x="237800" y="181390"/>
                </a:lnTo>
                <a:lnTo>
                  <a:pt x="228904" y="168193"/>
                </a:lnTo>
                <a:lnTo>
                  <a:pt x="225604" y="161242"/>
                </a:lnTo>
                <a:lnTo>
                  <a:pt x="223747" y="151750"/>
                </a:lnTo>
                <a:lnTo>
                  <a:pt x="223120" y="144394"/>
                </a:lnTo>
                <a:lnTo>
                  <a:pt x="225680" y="140742"/>
                </a:lnTo>
                <a:lnTo>
                  <a:pt x="227751" y="138380"/>
                </a:lnTo>
                <a:lnTo>
                  <a:pt x="230124" y="137797"/>
                </a:lnTo>
                <a:lnTo>
                  <a:pt x="232699" y="138400"/>
                </a:lnTo>
                <a:lnTo>
                  <a:pt x="248700" y="146498"/>
                </a:lnTo>
                <a:lnTo>
                  <a:pt x="260467" y="154768"/>
                </a:lnTo>
                <a:lnTo>
                  <a:pt x="274976" y="163502"/>
                </a:lnTo>
                <a:lnTo>
                  <a:pt x="288745" y="172055"/>
                </a:lnTo>
                <a:lnTo>
                  <a:pt x="303794" y="182471"/>
                </a:lnTo>
                <a:lnTo>
                  <a:pt x="317097" y="193715"/>
                </a:lnTo>
                <a:lnTo>
                  <a:pt x="329624" y="202681"/>
                </a:lnTo>
                <a:lnTo>
                  <a:pt x="342799" y="210965"/>
                </a:lnTo>
                <a:lnTo>
                  <a:pt x="358576" y="221262"/>
                </a:lnTo>
                <a:lnTo>
                  <a:pt x="372864" y="232453"/>
                </a:lnTo>
                <a:lnTo>
                  <a:pt x="385829" y="243049"/>
                </a:lnTo>
                <a:lnTo>
                  <a:pt x="403293" y="254592"/>
                </a:lnTo>
                <a:lnTo>
                  <a:pt x="417872" y="266327"/>
                </a:lnTo>
                <a:lnTo>
                  <a:pt x="419358" y="267550"/>
                </a:lnTo>
                <a:lnTo>
                  <a:pt x="406984" y="267595"/>
                </a:lnTo>
                <a:lnTo>
                  <a:pt x="388373" y="273735"/>
                </a:lnTo>
                <a:lnTo>
                  <a:pt x="377177" y="275287"/>
                </a:lnTo>
                <a:lnTo>
                  <a:pt x="365587" y="278623"/>
                </a:lnTo>
                <a:lnTo>
                  <a:pt x="352829" y="284405"/>
                </a:lnTo>
                <a:lnTo>
                  <a:pt x="345260" y="288725"/>
                </a:lnTo>
                <a:lnTo>
                  <a:pt x="337237" y="293589"/>
                </a:lnTo>
                <a:lnTo>
                  <a:pt x="323032" y="301640"/>
                </a:lnTo>
                <a:lnTo>
                  <a:pt x="311095" y="308525"/>
                </a:lnTo>
                <a:lnTo>
                  <a:pt x="302483" y="314893"/>
                </a:lnTo>
                <a:lnTo>
                  <a:pt x="295348" y="323676"/>
                </a:lnTo>
                <a:lnTo>
                  <a:pt x="288870" y="334194"/>
                </a:lnTo>
                <a:lnTo>
                  <a:pt x="282683" y="345483"/>
                </a:lnTo>
                <a:lnTo>
                  <a:pt x="279272" y="357115"/>
                </a:lnTo>
                <a:lnTo>
                  <a:pt x="277755" y="368900"/>
                </a:lnTo>
                <a:lnTo>
                  <a:pt x="277082" y="380752"/>
                </a:lnTo>
                <a:lnTo>
                  <a:pt x="276783" y="392634"/>
                </a:lnTo>
                <a:lnTo>
                  <a:pt x="276703" y="398581"/>
                </a:lnTo>
                <a:lnTo>
                  <a:pt x="277642" y="403538"/>
                </a:lnTo>
                <a:lnTo>
                  <a:pt x="281331" y="411691"/>
                </a:lnTo>
                <a:lnTo>
                  <a:pt x="288924" y="418622"/>
                </a:lnTo>
                <a:lnTo>
                  <a:pt x="297921" y="424017"/>
                </a:lnTo>
                <a:lnTo>
                  <a:pt x="305227" y="426415"/>
                </a:lnTo>
                <a:lnTo>
                  <a:pt x="319658" y="427765"/>
                </a:lnTo>
                <a:lnTo>
                  <a:pt x="330763" y="425435"/>
                </a:lnTo>
                <a:lnTo>
                  <a:pt x="336501" y="423425"/>
                </a:lnTo>
                <a:lnTo>
                  <a:pt x="348170" y="415899"/>
                </a:lnTo>
                <a:lnTo>
                  <a:pt x="359971" y="405940"/>
                </a:lnTo>
                <a:lnTo>
                  <a:pt x="371831" y="394899"/>
                </a:lnTo>
                <a:lnTo>
                  <a:pt x="389663" y="377527"/>
                </a:lnTo>
                <a:lnTo>
                  <a:pt x="395613" y="369658"/>
                </a:lnTo>
                <a:lnTo>
                  <a:pt x="401563" y="360443"/>
                </a:lnTo>
                <a:lnTo>
                  <a:pt x="407515" y="350331"/>
                </a:lnTo>
                <a:lnTo>
                  <a:pt x="419420" y="331158"/>
                </a:lnTo>
                <a:lnTo>
                  <a:pt x="425373" y="321878"/>
                </a:lnTo>
                <a:lnTo>
                  <a:pt x="430333" y="311722"/>
                </a:lnTo>
                <a:lnTo>
                  <a:pt x="434632" y="300983"/>
                </a:lnTo>
                <a:lnTo>
                  <a:pt x="438491" y="289855"/>
                </a:lnTo>
                <a:lnTo>
                  <a:pt x="442055" y="277476"/>
                </a:lnTo>
                <a:lnTo>
                  <a:pt x="445423" y="264262"/>
                </a:lnTo>
                <a:lnTo>
                  <a:pt x="448661" y="250491"/>
                </a:lnTo>
                <a:lnTo>
                  <a:pt x="452804" y="237342"/>
                </a:lnTo>
                <a:lnTo>
                  <a:pt x="457551" y="224608"/>
                </a:lnTo>
                <a:lnTo>
                  <a:pt x="462699" y="212149"/>
                </a:lnTo>
                <a:lnTo>
                  <a:pt x="466131" y="198883"/>
                </a:lnTo>
                <a:lnTo>
                  <a:pt x="468420" y="185077"/>
                </a:lnTo>
                <a:lnTo>
                  <a:pt x="469945" y="170913"/>
                </a:lnTo>
                <a:lnTo>
                  <a:pt x="471954" y="157501"/>
                </a:lnTo>
                <a:lnTo>
                  <a:pt x="474286" y="144591"/>
                </a:lnTo>
                <a:lnTo>
                  <a:pt x="476833" y="132016"/>
                </a:lnTo>
                <a:lnTo>
                  <a:pt x="478531" y="120655"/>
                </a:lnTo>
                <a:lnTo>
                  <a:pt x="479662" y="110105"/>
                </a:lnTo>
                <a:lnTo>
                  <a:pt x="480417" y="100096"/>
                </a:lnTo>
                <a:lnTo>
                  <a:pt x="480920" y="90446"/>
                </a:lnTo>
                <a:lnTo>
                  <a:pt x="481479" y="71786"/>
                </a:lnTo>
                <a:lnTo>
                  <a:pt x="481900" y="21942"/>
                </a:lnTo>
                <a:lnTo>
                  <a:pt x="481926" y="0"/>
                </a:lnTo>
                <a:lnTo>
                  <a:pt x="477185" y="9276"/>
                </a:lnTo>
                <a:lnTo>
                  <a:pt x="474858" y="19174"/>
                </a:lnTo>
                <a:lnTo>
                  <a:pt x="473823" y="31180"/>
                </a:lnTo>
                <a:lnTo>
                  <a:pt x="473364" y="46438"/>
                </a:lnTo>
                <a:lnTo>
                  <a:pt x="473105" y="71763"/>
                </a:lnTo>
                <a:lnTo>
                  <a:pt x="472077" y="82471"/>
                </a:lnTo>
                <a:lnTo>
                  <a:pt x="470399" y="94571"/>
                </a:lnTo>
                <a:lnTo>
                  <a:pt x="465889" y="121245"/>
                </a:lnTo>
                <a:lnTo>
                  <a:pt x="446140" y="223096"/>
                </a:lnTo>
                <a:lnTo>
                  <a:pt x="425367" y="327139"/>
                </a:lnTo>
                <a:lnTo>
                  <a:pt x="423384" y="341027"/>
                </a:lnTo>
                <a:lnTo>
                  <a:pt x="422063" y="354254"/>
                </a:lnTo>
                <a:lnTo>
                  <a:pt x="421181" y="367041"/>
                </a:lnTo>
                <a:lnTo>
                  <a:pt x="421585" y="378542"/>
                </a:lnTo>
                <a:lnTo>
                  <a:pt x="422847" y="389186"/>
                </a:lnTo>
                <a:lnTo>
                  <a:pt x="424681" y="399259"/>
                </a:lnTo>
                <a:lnTo>
                  <a:pt x="426895" y="408950"/>
                </a:lnTo>
                <a:lnTo>
                  <a:pt x="429364" y="418388"/>
                </a:lnTo>
                <a:lnTo>
                  <a:pt x="432002" y="427656"/>
                </a:lnTo>
                <a:lnTo>
                  <a:pt x="434753" y="435820"/>
                </a:lnTo>
                <a:lnTo>
                  <a:pt x="440455" y="450182"/>
                </a:lnTo>
                <a:lnTo>
                  <a:pt x="449243" y="464683"/>
                </a:lnTo>
                <a:lnTo>
                  <a:pt x="453192" y="467449"/>
                </a:lnTo>
                <a:lnTo>
                  <a:pt x="466246" y="471343"/>
                </a:lnTo>
                <a:lnTo>
                  <a:pt x="472996" y="472982"/>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0" name="SMARTPenAnnotation91"/>
          <p:cNvSpPr/>
          <p:nvPr/>
        </p:nvSpPr>
        <p:spPr>
          <a:xfrm>
            <a:off x="8099383" y="1914155"/>
            <a:ext cx="98071" cy="407564"/>
          </a:xfrm>
          <a:custGeom>
            <a:avLst/>
            <a:gdLst/>
            <a:ahLst/>
            <a:cxnLst/>
            <a:rect l="0" t="0" r="0" b="0"/>
            <a:pathLst>
              <a:path w="98071" h="407564">
                <a:moveTo>
                  <a:pt x="98070" y="5727"/>
                </a:moveTo>
                <a:lnTo>
                  <a:pt x="98070" y="987"/>
                </a:lnTo>
                <a:lnTo>
                  <a:pt x="97077" y="583"/>
                </a:lnTo>
                <a:lnTo>
                  <a:pt x="95424" y="1305"/>
                </a:lnTo>
                <a:lnTo>
                  <a:pt x="93329" y="2779"/>
                </a:lnTo>
                <a:lnTo>
                  <a:pt x="91933" y="2770"/>
                </a:lnTo>
                <a:lnTo>
                  <a:pt x="91002" y="1771"/>
                </a:lnTo>
                <a:lnTo>
                  <a:pt x="90382" y="114"/>
                </a:lnTo>
                <a:lnTo>
                  <a:pt x="89968" y="0"/>
                </a:lnTo>
                <a:lnTo>
                  <a:pt x="89692" y="917"/>
                </a:lnTo>
                <a:lnTo>
                  <a:pt x="89249" y="4777"/>
                </a:lnTo>
                <a:lnTo>
                  <a:pt x="86543" y="10597"/>
                </a:lnTo>
                <a:lnTo>
                  <a:pt x="84432" y="14927"/>
                </a:lnTo>
                <a:lnTo>
                  <a:pt x="82087" y="25029"/>
                </a:lnTo>
                <a:lnTo>
                  <a:pt x="80051" y="37126"/>
                </a:lnTo>
                <a:lnTo>
                  <a:pt x="78120" y="44520"/>
                </a:lnTo>
                <a:lnTo>
                  <a:pt x="75840" y="52425"/>
                </a:lnTo>
                <a:lnTo>
                  <a:pt x="74321" y="60671"/>
                </a:lnTo>
                <a:lnTo>
                  <a:pt x="73308" y="69146"/>
                </a:lnTo>
                <a:lnTo>
                  <a:pt x="72632" y="77772"/>
                </a:lnTo>
                <a:lnTo>
                  <a:pt x="71190" y="88484"/>
                </a:lnTo>
                <a:lnTo>
                  <a:pt x="69236" y="100586"/>
                </a:lnTo>
                <a:lnTo>
                  <a:pt x="66941" y="113615"/>
                </a:lnTo>
                <a:lnTo>
                  <a:pt x="64418" y="126270"/>
                </a:lnTo>
                <a:lnTo>
                  <a:pt x="50325" y="191841"/>
                </a:lnTo>
                <a:lnTo>
                  <a:pt x="46396" y="205209"/>
                </a:lnTo>
                <a:lnTo>
                  <a:pt x="41792" y="218090"/>
                </a:lnTo>
                <a:lnTo>
                  <a:pt x="36739" y="230646"/>
                </a:lnTo>
                <a:lnTo>
                  <a:pt x="32378" y="243978"/>
                </a:lnTo>
                <a:lnTo>
                  <a:pt x="28479" y="257827"/>
                </a:lnTo>
                <a:lnTo>
                  <a:pt x="24886" y="272020"/>
                </a:lnTo>
                <a:lnTo>
                  <a:pt x="21500" y="284459"/>
                </a:lnTo>
                <a:lnTo>
                  <a:pt x="15091" y="306217"/>
                </a:lnTo>
                <a:lnTo>
                  <a:pt x="5904" y="335202"/>
                </a:lnTo>
                <a:lnTo>
                  <a:pt x="3884" y="343447"/>
                </a:lnTo>
                <a:lnTo>
                  <a:pt x="2537" y="350929"/>
                </a:lnTo>
                <a:lnTo>
                  <a:pt x="1640" y="357901"/>
                </a:lnTo>
                <a:lnTo>
                  <a:pt x="1041" y="364533"/>
                </a:lnTo>
                <a:lnTo>
                  <a:pt x="376" y="377194"/>
                </a:lnTo>
                <a:lnTo>
                  <a:pt x="79" y="386790"/>
                </a:lnTo>
                <a:lnTo>
                  <a:pt x="0" y="390738"/>
                </a:lnTo>
                <a:lnTo>
                  <a:pt x="940" y="394362"/>
                </a:lnTo>
                <a:lnTo>
                  <a:pt x="2559" y="397770"/>
                </a:lnTo>
                <a:lnTo>
                  <a:pt x="8773" y="407563"/>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1" name="SMARTPenAnnotation92"/>
          <p:cNvSpPr/>
          <p:nvPr/>
        </p:nvSpPr>
        <p:spPr>
          <a:xfrm>
            <a:off x="8145803" y="2252011"/>
            <a:ext cx="310612" cy="275091"/>
          </a:xfrm>
          <a:custGeom>
            <a:avLst/>
            <a:gdLst/>
            <a:ahLst/>
            <a:cxnLst/>
            <a:rect l="0" t="0" r="0" b="0"/>
            <a:pathLst>
              <a:path w="310612" h="275091">
                <a:moveTo>
                  <a:pt x="149876" y="42918"/>
                </a:moveTo>
                <a:lnTo>
                  <a:pt x="167594" y="42918"/>
                </a:lnTo>
                <a:lnTo>
                  <a:pt x="167708" y="35789"/>
                </a:lnTo>
                <a:lnTo>
                  <a:pt x="167724" y="30489"/>
                </a:lnTo>
                <a:lnTo>
                  <a:pt x="166736" y="28679"/>
                </a:lnTo>
                <a:lnTo>
                  <a:pt x="165085" y="27472"/>
                </a:lnTo>
                <a:lnTo>
                  <a:pt x="162992" y="26668"/>
                </a:lnTo>
                <a:lnTo>
                  <a:pt x="155306" y="20795"/>
                </a:lnTo>
                <a:lnTo>
                  <a:pt x="146745" y="12771"/>
                </a:lnTo>
                <a:lnTo>
                  <a:pt x="138232" y="7030"/>
                </a:lnTo>
                <a:lnTo>
                  <a:pt x="133183" y="4110"/>
                </a:lnTo>
                <a:lnTo>
                  <a:pt x="126841" y="2163"/>
                </a:lnTo>
                <a:lnTo>
                  <a:pt x="119637" y="866"/>
                </a:lnTo>
                <a:lnTo>
                  <a:pt x="111858" y="0"/>
                </a:lnTo>
                <a:lnTo>
                  <a:pt x="104687" y="1408"/>
                </a:lnTo>
                <a:lnTo>
                  <a:pt x="97922" y="4331"/>
                </a:lnTo>
                <a:lnTo>
                  <a:pt x="91428" y="8264"/>
                </a:lnTo>
                <a:lnTo>
                  <a:pt x="84121" y="11877"/>
                </a:lnTo>
                <a:lnTo>
                  <a:pt x="76274" y="15279"/>
                </a:lnTo>
                <a:lnTo>
                  <a:pt x="68066" y="18539"/>
                </a:lnTo>
                <a:lnTo>
                  <a:pt x="60610" y="21704"/>
                </a:lnTo>
                <a:lnTo>
                  <a:pt x="47034" y="27868"/>
                </a:lnTo>
                <a:lnTo>
                  <a:pt x="40635" y="31892"/>
                </a:lnTo>
                <a:lnTo>
                  <a:pt x="34384" y="36560"/>
                </a:lnTo>
                <a:lnTo>
                  <a:pt x="28233" y="41656"/>
                </a:lnTo>
                <a:lnTo>
                  <a:pt x="23141" y="47038"/>
                </a:lnTo>
                <a:lnTo>
                  <a:pt x="18753" y="52610"/>
                </a:lnTo>
                <a:lnTo>
                  <a:pt x="14836" y="58309"/>
                </a:lnTo>
                <a:lnTo>
                  <a:pt x="11232" y="63100"/>
                </a:lnTo>
                <a:lnTo>
                  <a:pt x="4583" y="71070"/>
                </a:lnTo>
                <a:lnTo>
                  <a:pt x="2412" y="75577"/>
                </a:lnTo>
                <a:lnTo>
                  <a:pt x="965" y="80566"/>
                </a:lnTo>
                <a:lnTo>
                  <a:pt x="0" y="85876"/>
                </a:lnTo>
                <a:lnTo>
                  <a:pt x="350" y="90408"/>
                </a:lnTo>
                <a:lnTo>
                  <a:pt x="1575" y="94422"/>
                </a:lnTo>
                <a:lnTo>
                  <a:pt x="4590" y="101527"/>
                </a:lnTo>
                <a:lnTo>
                  <a:pt x="5930" y="107993"/>
                </a:lnTo>
                <a:lnTo>
                  <a:pt x="9171" y="114174"/>
                </a:lnTo>
                <a:lnTo>
                  <a:pt x="11424" y="117211"/>
                </a:lnTo>
                <a:lnTo>
                  <a:pt x="14911" y="119236"/>
                </a:lnTo>
                <a:lnTo>
                  <a:pt x="24076" y="121486"/>
                </a:lnTo>
                <a:lnTo>
                  <a:pt x="32119" y="122486"/>
                </a:lnTo>
                <a:lnTo>
                  <a:pt x="39993" y="122930"/>
                </a:lnTo>
                <a:lnTo>
                  <a:pt x="50107" y="123128"/>
                </a:lnTo>
                <a:lnTo>
                  <a:pt x="54590" y="122188"/>
                </a:lnTo>
                <a:lnTo>
                  <a:pt x="62217" y="118498"/>
                </a:lnTo>
                <a:lnTo>
                  <a:pt x="68914" y="113551"/>
                </a:lnTo>
                <a:lnTo>
                  <a:pt x="76190" y="107053"/>
                </a:lnTo>
                <a:lnTo>
                  <a:pt x="90450" y="93230"/>
                </a:lnTo>
                <a:lnTo>
                  <a:pt x="107826" y="76014"/>
                </a:lnTo>
                <a:lnTo>
                  <a:pt x="109937" y="72920"/>
                </a:lnTo>
                <a:lnTo>
                  <a:pt x="112907" y="64816"/>
                </a:lnTo>
                <a:lnTo>
                  <a:pt x="114109" y="60935"/>
                </a:lnTo>
                <a:lnTo>
                  <a:pt x="114143" y="65565"/>
                </a:lnTo>
                <a:lnTo>
                  <a:pt x="113156" y="67938"/>
                </a:lnTo>
                <a:lnTo>
                  <a:pt x="108018" y="76018"/>
                </a:lnTo>
                <a:lnTo>
                  <a:pt x="106468" y="81772"/>
                </a:lnTo>
                <a:lnTo>
                  <a:pt x="103133" y="90283"/>
                </a:lnTo>
                <a:lnTo>
                  <a:pt x="100854" y="95331"/>
                </a:lnTo>
                <a:lnTo>
                  <a:pt x="99336" y="100680"/>
                </a:lnTo>
                <a:lnTo>
                  <a:pt x="98324" y="106231"/>
                </a:lnTo>
                <a:lnTo>
                  <a:pt x="97648" y="111916"/>
                </a:lnTo>
                <a:lnTo>
                  <a:pt x="96206" y="117690"/>
                </a:lnTo>
                <a:lnTo>
                  <a:pt x="94252" y="123524"/>
                </a:lnTo>
                <a:lnTo>
                  <a:pt x="91958" y="129398"/>
                </a:lnTo>
                <a:lnTo>
                  <a:pt x="91420" y="134305"/>
                </a:lnTo>
                <a:lnTo>
                  <a:pt x="92054" y="138570"/>
                </a:lnTo>
                <a:lnTo>
                  <a:pt x="94411" y="145953"/>
                </a:lnTo>
                <a:lnTo>
                  <a:pt x="95460" y="152542"/>
                </a:lnTo>
                <a:lnTo>
                  <a:pt x="97724" y="154696"/>
                </a:lnTo>
                <a:lnTo>
                  <a:pt x="101217" y="156132"/>
                </a:lnTo>
                <a:lnTo>
                  <a:pt x="109398" y="157728"/>
                </a:lnTo>
                <a:lnTo>
                  <a:pt x="116342" y="158437"/>
                </a:lnTo>
                <a:lnTo>
                  <a:pt x="125381" y="156106"/>
                </a:lnTo>
                <a:lnTo>
                  <a:pt x="135021" y="151763"/>
                </a:lnTo>
                <a:lnTo>
                  <a:pt x="147018" y="143740"/>
                </a:lnTo>
                <a:lnTo>
                  <a:pt x="151940" y="140890"/>
                </a:lnTo>
                <a:lnTo>
                  <a:pt x="157205" y="137999"/>
                </a:lnTo>
                <a:lnTo>
                  <a:pt x="165702" y="129494"/>
                </a:lnTo>
                <a:lnTo>
                  <a:pt x="169356" y="124448"/>
                </a:lnTo>
                <a:lnTo>
                  <a:pt x="172785" y="119099"/>
                </a:lnTo>
                <a:lnTo>
                  <a:pt x="176063" y="113549"/>
                </a:lnTo>
                <a:lnTo>
                  <a:pt x="179240" y="107865"/>
                </a:lnTo>
                <a:lnTo>
                  <a:pt x="185417" y="96257"/>
                </a:lnTo>
                <a:lnTo>
                  <a:pt x="188452" y="90384"/>
                </a:lnTo>
                <a:lnTo>
                  <a:pt x="192461" y="84484"/>
                </a:lnTo>
                <a:lnTo>
                  <a:pt x="197117" y="78566"/>
                </a:lnTo>
                <a:lnTo>
                  <a:pt x="202206" y="72637"/>
                </a:lnTo>
                <a:lnTo>
                  <a:pt x="205599" y="66699"/>
                </a:lnTo>
                <a:lnTo>
                  <a:pt x="207861" y="60757"/>
                </a:lnTo>
                <a:lnTo>
                  <a:pt x="209369" y="54811"/>
                </a:lnTo>
                <a:lnTo>
                  <a:pt x="211366" y="49854"/>
                </a:lnTo>
                <a:lnTo>
                  <a:pt x="216231" y="41701"/>
                </a:lnTo>
                <a:lnTo>
                  <a:pt x="219808" y="36274"/>
                </a:lnTo>
                <a:lnTo>
                  <a:pt x="220645" y="32358"/>
                </a:lnTo>
                <a:lnTo>
                  <a:pt x="221181" y="26501"/>
                </a:lnTo>
                <a:lnTo>
                  <a:pt x="221297" y="34962"/>
                </a:lnTo>
                <a:lnTo>
                  <a:pt x="221311" y="46087"/>
                </a:lnTo>
                <a:lnTo>
                  <a:pt x="220320" y="50984"/>
                </a:lnTo>
                <a:lnTo>
                  <a:pt x="218667" y="57225"/>
                </a:lnTo>
                <a:lnTo>
                  <a:pt x="216573" y="64362"/>
                </a:lnTo>
                <a:lnTo>
                  <a:pt x="213192" y="71105"/>
                </a:lnTo>
                <a:lnTo>
                  <a:pt x="208954" y="77584"/>
                </a:lnTo>
                <a:lnTo>
                  <a:pt x="204144" y="83889"/>
                </a:lnTo>
                <a:lnTo>
                  <a:pt x="199945" y="91068"/>
                </a:lnTo>
                <a:lnTo>
                  <a:pt x="196154" y="98830"/>
                </a:lnTo>
                <a:lnTo>
                  <a:pt x="192635" y="106982"/>
                </a:lnTo>
                <a:lnTo>
                  <a:pt x="186078" y="121331"/>
                </a:lnTo>
                <a:lnTo>
                  <a:pt x="173784" y="146712"/>
                </a:lnTo>
                <a:lnTo>
                  <a:pt x="164788" y="164843"/>
                </a:lnTo>
                <a:lnTo>
                  <a:pt x="161801" y="169842"/>
                </a:lnTo>
                <a:lnTo>
                  <a:pt x="155838" y="178042"/>
                </a:lnTo>
                <a:lnTo>
                  <a:pt x="149922" y="185734"/>
                </a:lnTo>
                <a:lnTo>
                  <a:pt x="149890" y="181035"/>
                </a:lnTo>
                <a:lnTo>
                  <a:pt x="152528" y="173426"/>
                </a:lnTo>
                <a:lnTo>
                  <a:pt x="154621" y="168619"/>
                </a:lnTo>
                <a:lnTo>
                  <a:pt x="158000" y="163429"/>
                </a:lnTo>
                <a:lnTo>
                  <a:pt x="162237" y="157986"/>
                </a:lnTo>
                <a:lnTo>
                  <a:pt x="167047" y="152372"/>
                </a:lnTo>
                <a:lnTo>
                  <a:pt x="172238" y="145653"/>
                </a:lnTo>
                <a:lnTo>
                  <a:pt x="177682" y="138197"/>
                </a:lnTo>
                <a:lnTo>
                  <a:pt x="183297" y="130250"/>
                </a:lnTo>
                <a:lnTo>
                  <a:pt x="190016" y="123960"/>
                </a:lnTo>
                <a:lnTo>
                  <a:pt x="197472" y="118774"/>
                </a:lnTo>
                <a:lnTo>
                  <a:pt x="205419" y="114325"/>
                </a:lnTo>
                <a:lnTo>
                  <a:pt x="212702" y="109374"/>
                </a:lnTo>
                <a:lnTo>
                  <a:pt x="219541" y="104089"/>
                </a:lnTo>
                <a:lnTo>
                  <a:pt x="226085" y="98582"/>
                </a:lnTo>
                <a:lnTo>
                  <a:pt x="233425" y="93918"/>
                </a:lnTo>
                <a:lnTo>
                  <a:pt x="241294" y="89816"/>
                </a:lnTo>
                <a:lnTo>
                  <a:pt x="249517" y="86090"/>
                </a:lnTo>
                <a:lnTo>
                  <a:pt x="255991" y="83606"/>
                </a:lnTo>
                <a:lnTo>
                  <a:pt x="261299" y="81949"/>
                </a:lnTo>
                <a:lnTo>
                  <a:pt x="265830" y="80845"/>
                </a:lnTo>
                <a:lnTo>
                  <a:pt x="269843" y="81101"/>
                </a:lnTo>
                <a:lnTo>
                  <a:pt x="273511" y="82264"/>
                </a:lnTo>
                <a:lnTo>
                  <a:pt x="281784" y="86519"/>
                </a:lnTo>
                <a:lnTo>
                  <a:pt x="287958" y="91997"/>
                </a:lnTo>
                <a:lnTo>
                  <a:pt x="289556" y="94489"/>
                </a:lnTo>
                <a:lnTo>
                  <a:pt x="291331" y="99903"/>
                </a:lnTo>
                <a:lnTo>
                  <a:pt x="294766" y="108263"/>
                </a:lnTo>
                <a:lnTo>
                  <a:pt x="297070" y="113270"/>
                </a:lnTo>
                <a:lnTo>
                  <a:pt x="298607" y="118593"/>
                </a:lnTo>
                <a:lnTo>
                  <a:pt x="299632" y="124126"/>
                </a:lnTo>
                <a:lnTo>
                  <a:pt x="300314" y="129799"/>
                </a:lnTo>
                <a:lnTo>
                  <a:pt x="300770" y="135565"/>
                </a:lnTo>
                <a:lnTo>
                  <a:pt x="301074" y="141394"/>
                </a:lnTo>
                <a:lnTo>
                  <a:pt x="301276" y="147264"/>
                </a:lnTo>
                <a:lnTo>
                  <a:pt x="301561" y="169747"/>
                </a:lnTo>
                <a:lnTo>
                  <a:pt x="301678" y="235919"/>
                </a:lnTo>
                <a:lnTo>
                  <a:pt x="302672" y="242031"/>
                </a:lnTo>
                <a:lnTo>
                  <a:pt x="304326" y="248090"/>
                </a:lnTo>
                <a:lnTo>
                  <a:pt x="306420" y="254113"/>
                </a:lnTo>
                <a:lnTo>
                  <a:pt x="307817" y="259121"/>
                </a:lnTo>
                <a:lnTo>
                  <a:pt x="308748" y="263452"/>
                </a:lnTo>
                <a:lnTo>
                  <a:pt x="310611" y="275090"/>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2" name="SMARTPenAnnotation93"/>
          <p:cNvSpPr/>
          <p:nvPr/>
        </p:nvSpPr>
        <p:spPr>
          <a:xfrm>
            <a:off x="8537385" y="2152379"/>
            <a:ext cx="240304" cy="597965"/>
          </a:xfrm>
          <a:custGeom>
            <a:avLst/>
            <a:gdLst/>
            <a:ahLst/>
            <a:cxnLst/>
            <a:rect l="0" t="0" r="0" b="0"/>
            <a:pathLst>
              <a:path w="240304" h="597965">
                <a:moveTo>
                  <a:pt x="115482" y="356863"/>
                </a:moveTo>
                <a:lnTo>
                  <a:pt x="136473" y="356863"/>
                </a:lnTo>
                <a:lnTo>
                  <a:pt x="139397" y="355871"/>
                </a:lnTo>
                <a:lnTo>
                  <a:pt x="145294" y="352122"/>
                </a:lnTo>
                <a:lnTo>
                  <a:pt x="151221" y="349795"/>
                </a:lnTo>
                <a:lnTo>
                  <a:pt x="154190" y="349174"/>
                </a:lnTo>
                <a:lnTo>
                  <a:pt x="156171" y="347768"/>
                </a:lnTo>
                <a:lnTo>
                  <a:pt x="157491" y="345839"/>
                </a:lnTo>
                <a:lnTo>
                  <a:pt x="159609" y="340354"/>
                </a:lnTo>
                <a:lnTo>
                  <a:pt x="160084" y="326693"/>
                </a:lnTo>
                <a:lnTo>
                  <a:pt x="158116" y="324843"/>
                </a:lnTo>
                <a:lnTo>
                  <a:pt x="154818" y="323610"/>
                </a:lnTo>
                <a:lnTo>
                  <a:pt x="150636" y="322788"/>
                </a:lnTo>
                <a:lnTo>
                  <a:pt x="143343" y="321875"/>
                </a:lnTo>
                <a:lnTo>
                  <a:pt x="140009" y="321631"/>
                </a:lnTo>
                <a:lnTo>
                  <a:pt x="134809" y="321469"/>
                </a:lnTo>
                <a:lnTo>
                  <a:pt x="101381" y="321187"/>
                </a:lnTo>
                <a:lnTo>
                  <a:pt x="94174" y="322165"/>
                </a:lnTo>
                <a:lnTo>
                  <a:pt x="86394" y="323809"/>
                </a:lnTo>
                <a:lnTo>
                  <a:pt x="78231" y="325897"/>
                </a:lnTo>
                <a:lnTo>
                  <a:pt x="70804" y="328281"/>
                </a:lnTo>
                <a:lnTo>
                  <a:pt x="63869" y="330863"/>
                </a:lnTo>
                <a:lnTo>
                  <a:pt x="57260" y="333577"/>
                </a:lnTo>
                <a:lnTo>
                  <a:pt x="49879" y="337370"/>
                </a:lnTo>
                <a:lnTo>
                  <a:pt x="41981" y="341883"/>
                </a:lnTo>
                <a:lnTo>
                  <a:pt x="33739" y="346876"/>
                </a:lnTo>
                <a:lnTo>
                  <a:pt x="27252" y="351197"/>
                </a:lnTo>
                <a:lnTo>
                  <a:pt x="21935" y="355070"/>
                </a:lnTo>
                <a:lnTo>
                  <a:pt x="17399" y="358644"/>
                </a:lnTo>
                <a:lnTo>
                  <a:pt x="13382" y="363011"/>
                </a:lnTo>
                <a:lnTo>
                  <a:pt x="6274" y="373155"/>
                </a:lnTo>
                <a:lnTo>
                  <a:pt x="2453" y="384278"/>
                </a:lnTo>
                <a:lnTo>
                  <a:pt x="302" y="401697"/>
                </a:lnTo>
                <a:lnTo>
                  <a:pt x="0" y="407588"/>
                </a:lnTo>
                <a:lnTo>
                  <a:pt x="1783" y="413500"/>
                </a:lnTo>
                <a:lnTo>
                  <a:pt x="9055" y="425360"/>
                </a:lnTo>
                <a:lnTo>
                  <a:pt x="16257" y="434600"/>
                </a:lnTo>
                <a:lnTo>
                  <a:pt x="19567" y="438453"/>
                </a:lnTo>
                <a:lnTo>
                  <a:pt x="24749" y="442014"/>
                </a:lnTo>
                <a:lnTo>
                  <a:pt x="31181" y="445381"/>
                </a:lnTo>
                <a:lnTo>
                  <a:pt x="38445" y="448617"/>
                </a:lnTo>
                <a:lnTo>
                  <a:pt x="46265" y="451767"/>
                </a:lnTo>
                <a:lnTo>
                  <a:pt x="62890" y="457912"/>
                </a:lnTo>
                <a:lnTo>
                  <a:pt x="71491" y="459948"/>
                </a:lnTo>
                <a:lnTo>
                  <a:pt x="80202" y="461305"/>
                </a:lnTo>
                <a:lnTo>
                  <a:pt x="88986" y="462209"/>
                </a:lnTo>
                <a:lnTo>
                  <a:pt x="97818" y="461821"/>
                </a:lnTo>
                <a:lnTo>
                  <a:pt x="106682" y="460569"/>
                </a:lnTo>
                <a:lnTo>
                  <a:pt x="115569" y="458742"/>
                </a:lnTo>
                <a:lnTo>
                  <a:pt x="124470" y="455540"/>
                </a:lnTo>
                <a:lnTo>
                  <a:pt x="133380" y="451421"/>
                </a:lnTo>
                <a:lnTo>
                  <a:pt x="142297" y="446691"/>
                </a:lnTo>
                <a:lnTo>
                  <a:pt x="150225" y="441553"/>
                </a:lnTo>
                <a:lnTo>
                  <a:pt x="157496" y="436143"/>
                </a:lnTo>
                <a:lnTo>
                  <a:pt x="164327" y="430552"/>
                </a:lnTo>
                <a:lnTo>
                  <a:pt x="171858" y="423849"/>
                </a:lnTo>
                <a:lnTo>
                  <a:pt x="188163" y="408462"/>
                </a:lnTo>
                <a:lnTo>
                  <a:pt x="194693" y="399200"/>
                </a:lnTo>
                <a:lnTo>
                  <a:pt x="200039" y="389056"/>
                </a:lnTo>
                <a:lnTo>
                  <a:pt x="204596" y="378325"/>
                </a:lnTo>
                <a:lnTo>
                  <a:pt x="214950" y="355818"/>
                </a:lnTo>
                <a:lnTo>
                  <a:pt x="220489" y="344260"/>
                </a:lnTo>
                <a:lnTo>
                  <a:pt x="225174" y="331594"/>
                </a:lnTo>
                <a:lnTo>
                  <a:pt x="229290" y="318188"/>
                </a:lnTo>
                <a:lnTo>
                  <a:pt x="233026" y="304291"/>
                </a:lnTo>
                <a:lnTo>
                  <a:pt x="235516" y="291057"/>
                </a:lnTo>
                <a:lnTo>
                  <a:pt x="237177" y="278266"/>
                </a:lnTo>
                <a:lnTo>
                  <a:pt x="238283" y="265769"/>
                </a:lnTo>
                <a:lnTo>
                  <a:pt x="239021" y="252478"/>
                </a:lnTo>
                <a:lnTo>
                  <a:pt x="239842" y="224480"/>
                </a:lnTo>
                <a:lnTo>
                  <a:pt x="240303" y="185567"/>
                </a:lnTo>
                <a:lnTo>
                  <a:pt x="239376" y="173212"/>
                </a:lnTo>
                <a:lnTo>
                  <a:pt x="237765" y="161007"/>
                </a:lnTo>
                <a:lnTo>
                  <a:pt x="235699" y="148902"/>
                </a:lnTo>
                <a:lnTo>
                  <a:pt x="232338" y="136863"/>
                </a:lnTo>
                <a:lnTo>
                  <a:pt x="228112" y="124868"/>
                </a:lnTo>
                <a:lnTo>
                  <a:pt x="223311" y="112903"/>
                </a:lnTo>
                <a:lnTo>
                  <a:pt x="215330" y="91670"/>
                </a:lnTo>
                <a:lnTo>
                  <a:pt x="205259" y="62983"/>
                </a:lnTo>
                <a:lnTo>
                  <a:pt x="199039" y="45671"/>
                </a:lnTo>
                <a:lnTo>
                  <a:pt x="192968" y="31363"/>
                </a:lnTo>
                <a:lnTo>
                  <a:pt x="186962" y="18389"/>
                </a:lnTo>
                <a:lnTo>
                  <a:pt x="183971" y="12151"/>
                </a:lnTo>
                <a:lnTo>
                  <a:pt x="180985" y="7992"/>
                </a:lnTo>
                <a:lnTo>
                  <a:pt x="178002" y="5220"/>
                </a:lnTo>
                <a:lnTo>
                  <a:pt x="169583" y="0"/>
                </a:lnTo>
                <a:lnTo>
                  <a:pt x="169292" y="2465"/>
                </a:lnTo>
                <a:lnTo>
                  <a:pt x="169106" y="16873"/>
                </a:lnTo>
                <a:lnTo>
                  <a:pt x="169061" y="128254"/>
                </a:lnTo>
                <a:lnTo>
                  <a:pt x="170052" y="140957"/>
                </a:lnTo>
                <a:lnTo>
                  <a:pt x="171706" y="154386"/>
                </a:lnTo>
                <a:lnTo>
                  <a:pt x="173801" y="168300"/>
                </a:lnTo>
                <a:lnTo>
                  <a:pt x="175197" y="183529"/>
                </a:lnTo>
                <a:lnTo>
                  <a:pt x="176128" y="199635"/>
                </a:lnTo>
                <a:lnTo>
                  <a:pt x="176748" y="216326"/>
                </a:lnTo>
                <a:lnTo>
                  <a:pt x="178155" y="232414"/>
                </a:lnTo>
                <a:lnTo>
                  <a:pt x="180084" y="248100"/>
                </a:lnTo>
                <a:lnTo>
                  <a:pt x="182363" y="263518"/>
                </a:lnTo>
                <a:lnTo>
                  <a:pt x="183881" y="279750"/>
                </a:lnTo>
                <a:lnTo>
                  <a:pt x="184895" y="296525"/>
                </a:lnTo>
                <a:lnTo>
                  <a:pt x="186019" y="330046"/>
                </a:lnTo>
                <a:lnTo>
                  <a:pt x="186742" y="391988"/>
                </a:lnTo>
                <a:lnTo>
                  <a:pt x="186801" y="407069"/>
                </a:lnTo>
                <a:lnTo>
                  <a:pt x="185848" y="422083"/>
                </a:lnTo>
                <a:lnTo>
                  <a:pt x="184221" y="437054"/>
                </a:lnTo>
                <a:lnTo>
                  <a:pt x="182144" y="451995"/>
                </a:lnTo>
                <a:lnTo>
                  <a:pt x="179767" y="465925"/>
                </a:lnTo>
                <a:lnTo>
                  <a:pt x="177190" y="479180"/>
                </a:lnTo>
                <a:lnTo>
                  <a:pt x="174480" y="491986"/>
                </a:lnTo>
                <a:lnTo>
                  <a:pt x="171681" y="503499"/>
                </a:lnTo>
                <a:lnTo>
                  <a:pt x="168823" y="514152"/>
                </a:lnTo>
                <a:lnTo>
                  <a:pt x="165926" y="524230"/>
                </a:lnTo>
                <a:lnTo>
                  <a:pt x="162009" y="532933"/>
                </a:lnTo>
                <a:lnTo>
                  <a:pt x="157414" y="540719"/>
                </a:lnTo>
                <a:lnTo>
                  <a:pt x="152366" y="547895"/>
                </a:lnTo>
                <a:lnTo>
                  <a:pt x="148009" y="554663"/>
                </a:lnTo>
                <a:lnTo>
                  <a:pt x="140522" y="567474"/>
                </a:lnTo>
                <a:lnTo>
                  <a:pt x="136533" y="577137"/>
                </a:lnTo>
                <a:lnTo>
                  <a:pt x="135469" y="581103"/>
                </a:lnTo>
                <a:lnTo>
                  <a:pt x="131641" y="588155"/>
                </a:lnTo>
                <a:lnTo>
                  <a:pt x="124411" y="597964"/>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3" name="SMARTPenAnnotation94"/>
          <p:cNvSpPr/>
          <p:nvPr/>
        </p:nvSpPr>
        <p:spPr>
          <a:xfrm>
            <a:off x="6223992" y="1893093"/>
            <a:ext cx="80368" cy="401837"/>
          </a:xfrm>
          <a:custGeom>
            <a:avLst/>
            <a:gdLst/>
            <a:ahLst/>
            <a:cxnLst/>
            <a:rect l="0" t="0" r="0" b="0"/>
            <a:pathLst>
              <a:path w="80368" h="401837">
                <a:moveTo>
                  <a:pt x="80367" y="0"/>
                </a:moveTo>
                <a:lnTo>
                  <a:pt x="80367" y="5145"/>
                </a:lnTo>
                <a:lnTo>
                  <a:pt x="80367" y="2948"/>
                </a:lnTo>
                <a:lnTo>
                  <a:pt x="80367" y="47004"/>
                </a:lnTo>
                <a:lnTo>
                  <a:pt x="79375" y="55148"/>
                </a:lnTo>
                <a:lnTo>
                  <a:pt x="77721" y="63555"/>
                </a:lnTo>
                <a:lnTo>
                  <a:pt x="75627" y="72136"/>
                </a:lnTo>
                <a:lnTo>
                  <a:pt x="70654" y="94899"/>
                </a:lnTo>
                <a:lnTo>
                  <a:pt x="65136" y="120560"/>
                </a:lnTo>
                <a:lnTo>
                  <a:pt x="59376" y="145194"/>
                </a:lnTo>
                <a:lnTo>
                  <a:pt x="57444" y="157320"/>
                </a:lnTo>
                <a:lnTo>
                  <a:pt x="56155" y="169372"/>
                </a:lnTo>
                <a:lnTo>
                  <a:pt x="55296" y="181376"/>
                </a:lnTo>
                <a:lnTo>
                  <a:pt x="53731" y="194339"/>
                </a:lnTo>
                <a:lnTo>
                  <a:pt x="51696" y="207942"/>
                </a:lnTo>
                <a:lnTo>
                  <a:pt x="49347" y="221972"/>
                </a:lnTo>
                <a:lnTo>
                  <a:pt x="46788" y="235294"/>
                </a:lnTo>
                <a:lnTo>
                  <a:pt x="41300" y="260679"/>
                </a:lnTo>
                <a:lnTo>
                  <a:pt x="32632" y="297284"/>
                </a:lnTo>
                <a:lnTo>
                  <a:pt x="29692" y="308322"/>
                </a:lnTo>
                <a:lnTo>
                  <a:pt x="23780" y="328524"/>
                </a:lnTo>
                <a:lnTo>
                  <a:pt x="21806" y="338079"/>
                </a:lnTo>
                <a:lnTo>
                  <a:pt x="20490" y="347425"/>
                </a:lnTo>
                <a:lnTo>
                  <a:pt x="19029" y="363763"/>
                </a:lnTo>
                <a:lnTo>
                  <a:pt x="18379" y="374331"/>
                </a:lnTo>
                <a:lnTo>
                  <a:pt x="17214" y="378539"/>
                </a:lnTo>
                <a:lnTo>
                  <a:pt x="15444" y="382336"/>
                </a:lnTo>
                <a:lnTo>
                  <a:pt x="13273" y="385859"/>
                </a:lnTo>
                <a:lnTo>
                  <a:pt x="10860" y="392420"/>
                </a:lnTo>
                <a:lnTo>
                  <a:pt x="10217" y="395559"/>
                </a:lnTo>
                <a:lnTo>
                  <a:pt x="8795" y="397652"/>
                </a:lnTo>
                <a:lnTo>
                  <a:pt x="6855" y="399046"/>
                </a:lnTo>
                <a:lnTo>
                  <a:pt x="0" y="401836"/>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4" name="SMARTPenAnnotation95"/>
          <p:cNvSpPr/>
          <p:nvPr/>
        </p:nvSpPr>
        <p:spPr>
          <a:xfrm>
            <a:off x="6197203" y="1938313"/>
            <a:ext cx="356773" cy="356617"/>
          </a:xfrm>
          <a:custGeom>
            <a:avLst/>
            <a:gdLst/>
            <a:ahLst/>
            <a:cxnLst/>
            <a:rect l="0" t="0" r="0" b="0"/>
            <a:pathLst>
              <a:path w="356773" h="356617">
                <a:moveTo>
                  <a:pt x="0" y="222671"/>
                </a:moveTo>
                <a:lnTo>
                  <a:pt x="0" y="217930"/>
                </a:lnTo>
                <a:lnTo>
                  <a:pt x="992" y="216534"/>
                </a:lnTo>
                <a:lnTo>
                  <a:pt x="2646" y="215603"/>
                </a:lnTo>
                <a:lnTo>
                  <a:pt x="7129" y="214569"/>
                </a:lnTo>
                <a:lnTo>
                  <a:pt x="18091" y="213905"/>
                </a:lnTo>
                <a:lnTo>
                  <a:pt x="20991" y="213850"/>
                </a:lnTo>
                <a:lnTo>
                  <a:pt x="29504" y="211144"/>
                </a:lnTo>
                <a:lnTo>
                  <a:pt x="34552" y="209033"/>
                </a:lnTo>
                <a:lnTo>
                  <a:pt x="40894" y="207626"/>
                </a:lnTo>
                <a:lnTo>
                  <a:pt x="48099" y="206688"/>
                </a:lnTo>
                <a:lnTo>
                  <a:pt x="55878" y="206062"/>
                </a:lnTo>
                <a:lnTo>
                  <a:pt x="64041" y="205645"/>
                </a:lnTo>
                <a:lnTo>
                  <a:pt x="81048" y="205182"/>
                </a:lnTo>
                <a:lnTo>
                  <a:pt x="89751" y="204066"/>
                </a:lnTo>
                <a:lnTo>
                  <a:pt x="98529" y="202330"/>
                </a:lnTo>
                <a:lnTo>
                  <a:pt x="138745" y="192415"/>
                </a:lnTo>
                <a:lnTo>
                  <a:pt x="149051" y="188610"/>
                </a:lnTo>
                <a:lnTo>
                  <a:pt x="158899" y="184088"/>
                </a:lnTo>
                <a:lnTo>
                  <a:pt x="168440" y="179090"/>
                </a:lnTo>
                <a:lnTo>
                  <a:pt x="177778" y="174765"/>
                </a:lnTo>
                <a:lnTo>
                  <a:pt x="186980" y="170890"/>
                </a:lnTo>
                <a:lnTo>
                  <a:pt x="196090" y="167315"/>
                </a:lnTo>
                <a:lnTo>
                  <a:pt x="206133" y="162946"/>
                </a:lnTo>
                <a:lnTo>
                  <a:pt x="227875" y="152801"/>
                </a:lnTo>
                <a:lnTo>
                  <a:pt x="237244" y="147318"/>
                </a:lnTo>
                <a:lnTo>
                  <a:pt x="245476" y="141678"/>
                </a:lnTo>
                <a:lnTo>
                  <a:pt x="252947" y="135933"/>
                </a:lnTo>
                <a:lnTo>
                  <a:pt x="259913" y="129127"/>
                </a:lnTo>
                <a:lnTo>
                  <a:pt x="266541" y="121613"/>
                </a:lnTo>
                <a:lnTo>
                  <a:pt x="272944" y="113627"/>
                </a:lnTo>
                <a:lnTo>
                  <a:pt x="279197" y="106319"/>
                </a:lnTo>
                <a:lnTo>
                  <a:pt x="285350" y="99462"/>
                </a:lnTo>
                <a:lnTo>
                  <a:pt x="291436" y="92907"/>
                </a:lnTo>
                <a:lnTo>
                  <a:pt x="297478" y="85560"/>
                </a:lnTo>
                <a:lnTo>
                  <a:pt x="303491" y="77685"/>
                </a:lnTo>
                <a:lnTo>
                  <a:pt x="309483" y="69459"/>
                </a:lnTo>
                <a:lnTo>
                  <a:pt x="314471" y="61991"/>
                </a:lnTo>
                <a:lnTo>
                  <a:pt x="318787" y="55027"/>
                </a:lnTo>
                <a:lnTo>
                  <a:pt x="322657" y="48401"/>
                </a:lnTo>
                <a:lnTo>
                  <a:pt x="329604" y="35746"/>
                </a:lnTo>
                <a:lnTo>
                  <a:pt x="332845" y="29594"/>
                </a:lnTo>
                <a:lnTo>
                  <a:pt x="339092" y="20111"/>
                </a:lnTo>
                <a:lnTo>
                  <a:pt x="342147" y="16194"/>
                </a:lnTo>
                <a:lnTo>
                  <a:pt x="345542" y="9195"/>
                </a:lnTo>
                <a:lnTo>
                  <a:pt x="346447" y="5940"/>
                </a:lnTo>
                <a:lnTo>
                  <a:pt x="348043" y="3769"/>
                </a:lnTo>
                <a:lnTo>
                  <a:pt x="350098" y="2322"/>
                </a:lnTo>
                <a:lnTo>
                  <a:pt x="355787" y="0"/>
                </a:lnTo>
                <a:lnTo>
                  <a:pt x="356254" y="802"/>
                </a:lnTo>
                <a:lnTo>
                  <a:pt x="356772" y="4338"/>
                </a:lnTo>
                <a:lnTo>
                  <a:pt x="355918" y="6671"/>
                </a:lnTo>
                <a:lnTo>
                  <a:pt x="350968" y="14693"/>
                </a:lnTo>
                <a:lnTo>
                  <a:pt x="349462" y="20434"/>
                </a:lnTo>
                <a:lnTo>
                  <a:pt x="348793" y="28939"/>
                </a:lnTo>
                <a:lnTo>
                  <a:pt x="348615" y="33985"/>
                </a:lnTo>
                <a:lnTo>
                  <a:pt x="347503" y="41318"/>
                </a:lnTo>
                <a:lnTo>
                  <a:pt x="345771" y="50175"/>
                </a:lnTo>
                <a:lnTo>
                  <a:pt x="341199" y="70600"/>
                </a:lnTo>
                <a:lnTo>
                  <a:pt x="333048" y="105404"/>
                </a:lnTo>
                <a:lnTo>
                  <a:pt x="324348" y="145702"/>
                </a:lnTo>
                <a:lnTo>
                  <a:pt x="312519" y="195377"/>
                </a:lnTo>
                <a:lnTo>
                  <a:pt x="300629" y="243407"/>
                </a:lnTo>
                <a:lnTo>
                  <a:pt x="298645" y="254355"/>
                </a:lnTo>
                <a:lnTo>
                  <a:pt x="297324" y="264629"/>
                </a:lnTo>
                <a:lnTo>
                  <a:pt x="296442" y="274456"/>
                </a:lnTo>
                <a:lnTo>
                  <a:pt x="294862" y="283983"/>
                </a:lnTo>
                <a:lnTo>
                  <a:pt x="292817" y="293311"/>
                </a:lnTo>
                <a:lnTo>
                  <a:pt x="290461" y="302507"/>
                </a:lnTo>
                <a:lnTo>
                  <a:pt x="289883" y="310621"/>
                </a:lnTo>
                <a:lnTo>
                  <a:pt x="290490" y="318015"/>
                </a:lnTo>
                <a:lnTo>
                  <a:pt x="291886" y="324929"/>
                </a:lnTo>
                <a:lnTo>
                  <a:pt x="292817" y="331523"/>
                </a:lnTo>
                <a:lnTo>
                  <a:pt x="293438" y="337903"/>
                </a:lnTo>
                <a:lnTo>
                  <a:pt x="294679" y="356616"/>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5" name="SMARTPenAnnotation96"/>
          <p:cNvSpPr/>
          <p:nvPr/>
        </p:nvSpPr>
        <p:spPr>
          <a:xfrm>
            <a:off x="6582933" y="2013598"/>
            <a:ext cx="632086" cy="397418"/>
          </a:xfrm>
          <a:custGeom>
            <a:avLst/>
            <a:gdLst/>
            <a:ahLst/>
            <a:cxnLst/>
            <a:rect l="0" t="0" r="0" b="0"/>
            <a:pathLst>
              <a:path w="632086" h="397418">
                <a:moveTo>
                  <a:pt x="42895" y="165245"/>
                </a:moveTo>
                <a:lnTo>
                  <a:pt x="42895" y="169986"/>
                </a:lnTo>
                <a:lnTo>
                  <a:pt x="41902" y="172374"/>
                </a:lnTo>
                <a:lnTo>
                  <a:pt x="38155" y="177674"/>
                </a:lnTo>
                <a:lnTo>
                  <a:pt x="36758" y="181469"/>
                </a:lnTo>
                <a:lnTo>
                  <a:pt x="35206" y="190977"/>
                </a:lnTo>
                <a:lnTo>
                  <a:pt x="31871" y="201817"/>
                </a:lnTo>
                <a:lnTo>
                  <a:pt x="29592" y="207486"/>
                </a:lnTo>
                <a:lnTo>
                  <a:pt x="24415" y="221722"/>
                </a:lnTo>
                <a:lnTo>
                  <a:pt x="21646" y="229686"/>
                </a:lnTo>
                <a:lnTo>
                  <a:pt x="18806" y="236979"/>
                </a:lnTo>
                <a:lnTo>
                  <a:pt x="15922" y="243826"/>
                </a:lnTo>
                <a:lnTo>
                  <a:pt x="13007" y="250374"/>
                </a:lnTo>
                <a:lnTo>
                  <a:pt x="7122" y="262942"/>
                </a:lnTo>
                <a:lnTo>
                  <a:pt x="2191" y="274150"/>
                </a:lnTo>
                <a:lnTo>
                  <a:pt x="0" y="282439"/>
                </a:lnTo>
                <a:lnTo>
                  <a:pt x="407" y="287031"/>
                </a:lnTo>
                <a:lnTo>
                  <a:pt x="3506" y="297424"/>
                </a:lnTo>
                <a:lnTo>
                  <a:pt x="5722" y="300990"/>
                </a:lnTo>
                <a:lnTo>
                  <a:pt x="8191" y="303366"/>
                </a:lnTo>
                <a:lnTo>
                  <a:pt x="13580" y="307000"/>
                </a:lnTo>
                <a:lnTo>
                  <a:pt x="19283" y="311922"/>
                </a:lnTo>
                <a:lnTo>
                  <a:pt x="23185" y="313631"/>
                </a:lnTo>
                <a:lnTo>
                  <a:pt x="32812" y="315530"/>
                </a:lnTo>
                <a:lnTo>
                  <a:pt x="43705" y="313729"/>
                </a:lnTo>
                <a:lnTo>
                  <a:pt x="49388" y="311859"/>
                </a:lnTo>
                <a:lnTo>
                  <a:pt x="60994" y="304490"/>
                </a:lnTo>
                <a:lnTo>
                  <a:pt x="72767" y="295593"/>
                </a:lnTo>
                <a:lnTo>
                  <a:pt x="90551" y="284014"/>
                </a:lnTo>
                <a:lnTo>
                  <a:pt x="102441" y="273924"/>
                </a:lnTo>
                <a:lnTo>
                  <a:pt x="114338" y="262826"/>
                </a:lnTo>
                <a:lnTo>
                  <a:pt x="125249" y="251279"/>
                </a:lnTo>
                <a:lnTo>
                  <a:pt x="133406" y="239532"/>
                </a:lnTo>
                <a:lnTo>
                  <a:pt x="140338" y="227696"/>
                </a:lnTo>
                <a:lnTo>
                  <a:pt x="146726" y="216814"/>
                </a:lnTo>
                <a:lnTo>
                  <a:pt x="154909" y="206101"/>
                </a:lnTo>
                <a:lnTo>
                  <a:pt x="157171" y="203247"/>
                </a:lnTo>
                <a:lnTo>
                  <a:pt x="157774" y="201494"/>
                </a:lnTo>
                <a:lnTo>
                  <a:pt x="158934" y="192461"/>
                </a:lnTo>
                <a:lnTo>
                  <a:pt x="146547" y="204501"/>
                </a:lnTo>
                <a:lnTo>
                  <a:pt x="140887" y="212789"/>
                </a:lnTo>
                <a:lnTo>
                  <a:pt x="135064" y="224079"/>
                </a:lnTo>
                <a:lnTo>
                  <a:pt x="132123" y="231257"/>
                </a:lnTo>
                <a:lnTo>
                  <a:pt x="129168" y="239019"/>
                </a:lnTo>
                <a:lnTo>
                  <a:pt x="127200" y="247170"/>
                </a:lnTo>
                <a:lnTo>
                  <a:pt x="125887" y="255580"/>
                </a:lnTo>
                <a:lnTo>
                  <a:pt x="125012" y="264164"/>
                </a:lnTo>
                <a:lnTo>
                  <a:pt x="123436" y="271871"/>
                </a:lnTo>
                <a:lnTo>
                  <a:pt x="121394" y="278993"/>
                </a:lnTo>
                <a:lnTo>
                  <a:pt x="119040" y="285725"/>
                </a:lnTo>
                <a:lnTo>
                  <a:pt x="117471" y="293190"/>
                </a:lnTo>
                <a:lnTo>
                  <a:pt x="116424" y="301144"/>
                </a:lnTo>
                <a:lnTo>
                  <a:pt x="115727" y="309422"/>
                </a:lnTo>
                <a:lnTo>
                  <a:pt x="116254" y="316926"/>
                </a:lnTo>
                <a:lnTo>
                  <a:pt x="117598" y="323913"/>
                </a:lnTo>
                <a:lnTo>
                  <a:pt x="121737" y="335975"/>
                </a:lnTo>
                <a:lnTo>
                  <a:pt x="129645" y="348344"/>
                </a:lnTo>
                <a:lnTo>
                  <a:pt x="135360" y="355102"/>
                </a:lnTo>
                <a:lnTo>
                  <a:pt x="138273" y="357301"/>
                </a:lnTo>
                <a:lnTo>
                  <a:pt x="144155" y="359744"/>
                </a:lnTo>
                <a:lnTo>
                  <a:pt x="162152" y="361312"/>
                </a:lnTo>
                <a:lnTo>
                  <a:pt x="169651" y="361527"/>
                </a:lnTo>
                <a:lnTo>
                  <a:pt x="178937" y="358976"/>
                </a:lnTo>
                <a:lnTo>
                  <a:pt x="184191" y="356907"/>
                </a:lnTo>
                <a:lnTo>
                  <a:pt x="201066" y="344514"/>
                </a:lnTo>
                <a:lnTo>
                  <a:pt x="212743" y="333887"/>
                </a:lnTo>
                <a:lnTo>
                  <a:pt x="218634" y="328274"/>
                </a:lnTo>
                <a:lnTo>
                  <a:pt x="223555" y="320564"/>
                </a:lnTo>
                <a:lnTo>
                  <a:pt x="227827" y="311455"/>
                </a:lnTo>
                <a:lnTo>
                  <a:pt x="231668" y="301414"/>
                </a:lnTo>
                <a:lnTo>
                  <a:pt x="236212" y="291743"/>
                </a:lnTo>
                <a:lnTo>
                  <a:pt x="241226" y="282319"/>
                </a:lnTo>
                <a:lnTo>
                  <a:pt x="246553" y="273060"/>
                </a:lnTo>
                <a:lnTo>
                  <a:pt x="251097" y="263911"/>
                </a:lnTo>
                <a:lnTo>
                  <a:pt x="255118" y="254835"/>
                </a:lnTo>
                <a:lnTo>
                  <a:pt x="258791" y="245808"/>
                </a:lnTo>
                <a:lnTo>
                  <a:pt x="262232" y="237805"/>
                </a:lnTo>
                <a:lnTo>
                  <a:pt x="268701" y="223622"/>
                </a:lnTo>
                <a:lnTo>
                  <a:pt x="274884" y="213349"/>
                </a:lnTo>
                <a:lnTo>
                  <a:pt x="277921" y="209221"/>
                </a:lnTo>
                <a:lnTo>
                  <a:pt x="279946" y="204484"/>
                </a:lnTo>
                <a:lnTo>
                  <a:pt x="282196" y="193930"/>
                </a:lnTo>
                <a:lnTo>
                  <a:pt x="283463" y="186312"/>
                </a:lnTo>
                <a:lnTo>
                  <a:pt x="284633" y="185243"/>
                </a:lnTo>
                <a:lnTo>
                  <a:pt x="286405" y="184530"/>
                </a:lnTo>
                <a:lnTo>
                  <a:pt x="288579" y="184055"/>
                </a:lnTo>
                <a:lnTo>
                  <a:pt x="290028" y="182746"/>
                </a:lnTo>
                <a:lnTo>
                  <a:pt x="290993" y="180881"/>
                </a:lnTo>
                <a:lnTo>
                  <a:pt x="292545" y="175500"/>
                </a:lnTo>
                <a:lnTo>
                  <a:pt x="290111" y="177409"/>
                </a:lnTo>
                <a:lnTo>
                  <a:pt x="288073" y="179308"/>
                </a:lnTo>
                <a:lnTo>
                  <a:pt x="286714" y="182558"/>
                </a:lnTo>
                <a:lnTo>
                  <a:pt x="285204" y="191461"/>
                </a:lnTo>
                <a:lnTo>
                  <a:pt x="284533" y="202032"/>
                </a:lnTo>
                <a:lnTo>
                  <a:pt x="283243" y="214337"/>
                </a:lnTo>
                <a:lnTo>
                  <a:pt x="281510" y="221786"/>
                </a:lnTo>
                <a:lnTo>
                  <a:pt x="279362" y="229728"/>
                </a:lnTo>
                <a:lnTo>
                  <a:pt x="274329" y="246490"/>
                </a:lnTo>
                <a:lnTo>
                  <a:pt x="271598" y="255127"/>
                </a:lnTo>
                <a:lnTo>
                  <a:pt x="268786" y="262870"/>
                </a:lnTo>
                <a:lnTo>
                  <a:pt x="265919" y="270016"/>
                </a:lnTo>
                <a:lnTo>
                  <a:pt x="263015" y="276764"/>
                </a:lnTo>
                <a:lnTo>
                  <a:pt x="260087" y="284240"/>
                </a:lnTo>
                <a:lnTo>
                  <a:pt x="254187" y="300483"/>
                </a:lnTo>
                <a:lnTo>
                  <a:pt x="248258" y="312333"/>
                </a:lnTo>
                <a:lnTo>
                  <a:pt x="245288" y="316882"/>
                </a:lnTo>
                <a:lnTo>
                  <a:pt x="241988" y="327228"/>
                </a:lnTo>
                <a:lnTo>
                  <a:pt x="239869" y="340558"/>
                </a:lnTo>
                <a:lnTo>
                  <a:pt x="239503" y="347607"/>
                </a:lnTo>
                <a:lnTo>
                  <a:pt x="240443" y="349328"/>
                </a:lnTo>
                <a:lnTo>
                  <a:pt x="242062" y="350475"/>
                </a:lnTo>
                <a:lnTo>
                  <a:pt x="247914" y="352635"/>
                </a:lnTo>
                <a:lnTo>
                  <a:pt x="248170" y="347989"/>
                </a:lnTo>
                <a:lnTo>
                  <a:pt x="249198" y="345613"/>
                </a:lnTo>
                <a:lnTo>
                  <a:pt x="255385" y="336538"/>
                </a:lnTo>
                <a:lnTo>
                  <a:pt x="260697" y="327034"/>
                </a:lnTo>
                <a:lnTo>
                  <a:pt x="264494" y="320729"/>
                </a:lnTo>
                <a:lnTo>
                  <a:pt x="274006" y="305787"/>
                </a:lnTo>
                <a:lnTo>
                  <a:pt x="279321" y="298627"/>
                </a:lnTo>
                <a:lnTo>
                  <a:pt x="284848" y="291870"/>
                </a:lnTo>
                <a:lnTo>
                  <a:pt x="290517" y="285380"/>
                </a:lnTo>
                <a:lnTo>
                  <a:pt x="297273" y="279070"/>
                </a:lnTo>
                <a:lnTo>
                  <a:pt x="312718" y="266766"/>
                </a:lnTo>
                <a:lnTo>
                  <a:pt x="326857" y="257329"/>
                </a:lnTo>
                <a:lnTo>
                  <a:pt x="345975" y="246438"/>
                </a:lnTo>
                <a:lnTo>
                  <a:pt x="357182" y="241019"/>
                </a:lnTo>
                <a:lnTo>
                  <a:pt x="369071" y="237968"/>
                </a:lnTo>
                <a:lnTo>
                  <a:pt x="388067" y="236796"/>
                </a:lnTo>
                <a:lnTo>
                  <a:pt x="394081" y="236733"/>
                </a:lnTo>
                <a:lnTo>
                  <a:pt x="397074" y="237708"/>
                </a:lnTo>
                <a:lnTo>
                  <a:pt x="403044" y="241438"/>
                </a:lnTo>
                <a:lnTo>
                  <a:pt x="405034" y="243822"/>
                </a:lnTo>
                <a:lnTo>
                  <a:pt x="406360" y="246403"/>
                </a:lnTo>
                <a:lnTo>
                  <a:pt x="407244" y="249116"/>
                </a:lnTo>
                <a:lnTo>
                  <a:pt x="408226" y="257422"/>
                </a:lnTo>
                <a:lnTo>
                  <a:pt x="408488" y="262415"/>
                </a:lnTo>
                <a:lnTo>
                  <a:pt x="406133" y="273255"/>
                </a:lnTo>
                <a:lnTo>
                  <a:pt x="402771" y="284687"/>
                </a:lnTo>
                <a:lnTo>
                  <a:pt x="401277" y="296383"/>
                </a:lnTo>
                <a:lnTo>
                  <a:pt x="397968" y="308195"/>
                </a:lnTo>
                <a:lnTo>
                  <a:pt x="394181" y="320060"/>
                </a:lnTo>
                <a:lnTo>
                  <a:pt x="392499" y="331948"/>
                </a:lnTo>
                <a:lnTo>
                  <a:pt x="391751" y="343846"/>
                </a:lnTo>
                <a:lnTo>
                  <a:pt x="391552" y="349796"/>
                </a:lnTo>
                <a:lnTo>
                  <a:pt x="392411" y="354756"/>
                </a:lnTo>
                <a:lnTo>
                  <a:pt x="396011" y="362912"/>
                </a:lnTo>
                <a:lnTo>
                  <a:pt x="403617" y="373082"/>
                </a:lnTo>
                <a:lnTo>
                  <a:pt x="407399" y="375241"/>
                </a:lnTo>
                <a:lnTo>
                  <a:pt x="416894" y="377639"/>
                </a:lnTo>
                <a:lnTo>
                  <a:pt x="433396" y="378989"/>
                </a:lnTo>
                <a:lnTo>
                  <a:pt x="444985" y="376659"/>
                </a:lnTo>
                <a:lnTo>
                  <a:pt x="457742" y="371324"/>
                </a:lnTo>
                <a:lnTo>
                  <a:pt x="473334" y="362338"/>
                </a:lnTo>
                <a:lnTo>
                  <a:pt x="487540" y="351730"/>
                </a:lnTo>
                <a:lnTo>
                  <a:pt x="501460" y="339409"/>
                </a:lnTo>
                <a:lnTo>
                  <a:pt x="517569" y="324011"/>
                </a:lnTo>
                <a:lnTo>
                  <a:pt x="525040" y="314745"/>
                </a:lnTo>
                <a:lnTo>
                  <a:pt x="532004" y="304599"/>
                </a:lnTo>
                <a:lnTo>
                  <a:pt x="538632" y="293867"/>
                </a:lnTo>
                <a:lnTo>
                  <a:pt x="546027" y="283735"/>
                </a:lnTo>
                <a:lnTo>
                  <a:pt x="553933" y="274004"/>
                </a:lnTo>
                <a:lnTo>
                  <a:pt x="562181" y="264540"/>
                </a:lnTo>
                <a:lnTo>
                  <a:pt x="569663" y="254262"/>
                </a:lnTo>
                <a:lnTo>
                  <a:pt x="576636" y="243441"/>
                </a:lnTo>
                <a:lnTo>
                  <a:pt x="583269" y="232259"/>
                </a:lnTo>
                <a:lnTo>
                  <a:pt x="589675" y="220835"/>
                </a:lnTo>
                <a:lnTo>
                  <a:pt x="602086" y="197559"/>
                </a:lnTo>
                <a:lnTo>
                  <a:pt x="607180" y="185795"/>
                </a:lnTo>
                <a:lnTo>
                  <a:pt x="611570" y="173984"/>
                </a:lnTo>
                <a:lnTo>
                  <a:pt x="615488" y="162142"/>
                </a:lnTo>
                <a:lnTo>
                  <a:pt x="619092" y="150278"/>
                </a:lnTo>
                <a:lnTo>
                  <a:pt x="625743" y="126512"/>
                </a:lnTo>
                <a:lnTo>
                  <a:pt x="627913" y="115611"/>
                </a:lnTo>
                <a:lnTo>
                  <a:pt x="629360" y="105367"/>
                </a:lnTo>
                <a:lnTo>
                  <a:pt x="630325" y="95561"/>
                </a:lnTo>
                <a:lnTo>
                  <a:pt x="630968" y="86047"/>
                </a:lnTo>
                <a:lnTo>
                  <a:pt x="631397" y="76727"/>
                </a:lnTo>
                <a:lnTo>
                  <a:pt x="632000" y="52036"/>
                </a:lnTo>
                <a:lnTo>
                  <a:pt x="632085" y="45124"/>
                </a:lnTo>
                <a:lnTo>
                  <a:pt x="631149" y="39524"/>
                </a:lnTo>
                <a:lnTo>
                  <a:pt x="627464" y="30656"/>
                </a:lnTo>
                <a:lnTo>
                  <a:pt x="625165" y="20761"/>
                </a:lnTo>
                <a:lnTo>
                  <a:pt x="624551" y="15344"/>
                </a:lnTo>
                <a:lnTo>
                  <a:pt x="623150" y="11733"/>
                </a:lnTo>
                <a:lnTo>
                  <a:pt x="621224" y="9326"/>
                </a:lnTo>
                <a:lnTo>
                  <a:pt x="618947" y="7721"/>
                </a:lnTo>
                <a:lnTo>
                  <a:pt x="617430" y="5659"/>
                </a:lnTo>
                <a:lnTo>
                  <a:pt x="615743" y="722"/>
                </a:lnTo>
                <a:lnTo>
                  <a:pt x="615294" y="0"/>
                </a:lnTo>
                <a:lnTo>
                  <a:pt x="614994" y="512"/>
                </a:lnTo>
                <a:lnTo>
                  <a:pt x="614795" y="1845"/>
                </a:lnTo>
                <a:lnTo>
                  <a:pt x="615653" y="3726"/>
                </a:lnTo>
                <a:lnTo>
                  <a:pt x="619253" y="8461"/>
                </a:lnTo>
                <a:lnTo>
                  <a:pt x="619618" y="12106"/>
                </a:lnTo>
                <a:lnTo>
                  <a:pt x="617377" y="21446"/>
                </a:lnTo>
                <a:lnTo>
                  <a:pt x="615721" y="32212"/>
                </a:lnTo>
                <a:lnTo>
                  <a:pt x="615278" y="37861"/>
                </a:lnTo>
                <a:lnTo>
                  <a:pt x="614984" y="45596"/>
                </a:lnTo>
                <a:lnTo>
                  <a:pt x="614657" y="64773"/>
                </a:lnTo>
                <a:lnTo>
                  <a:pt x="613577" y="75444"/>
                </a:lnTo>
                <a:lnTo>
                  <a:pt x="611865" y="86526"/>
                </a:lnTo>
                <a:lnTo>
                  <a:pt x="601988" y="137569"/>
                </a:lnTo>
                <a:lnTo>
                  <a:pt x="600171" y="150763"/>
                </a:lnTo>
                <a:lnTo>
                  <a:pt x="598959" y="163528"/>
                </a:lnTo>
                <a:lnTo>
                  <a:pt x="598151" y="176007"/>
                </a:lnTo>
                <a:lnTo>
                  <a:pt x="596621" y="189287"/>
                </a:lnTo>
                <a:lnTo>
                  <a:pt x="594607" y="203101"/>
                </a:lnTo>
                <a:lnTo>
                  <a:pt x="592273" y="217271"/>
                </a:lnTo>
                <a:lnTo>
                  <a:pt x="590718" y="230687"/>
                </a:lnTo>
                <a:lnTo>
                  <a:pt x="589681" y="243600"/>
                </a:lnTo>
                <a:lnTo>
                  <a:pt x="588989" y="256177"/>
                </a:lnTo>
                <a:lnTo>
                  <a:pt x="587535" y="267538"/>
                </a:lnTo>
                <a:lnTo>
                  <a:pt x="585574" y="278089"/>
                </a:lnTo>
                <a:lnTo>
                  <a:pt x="583276" y="288099"/>
                </a:lnTo>
                <a:lnTo>
                  <a:pt x="581742" y="297750"/>
                </a:lnTo>
                <a:lnTo>
                  <a:pt x="580720" y="307160"/>
                </a:lnTo>
                <a:lnTo>
                  <a:pt x="580039" y="316409"/>
                </a:lnTo>
                <a:lnTo>
                  <a:pt x="579584" y="325553"/>
                </a:lnTo>
                <a:lnTo>
                  <a:pt x="579080" y="343649"/>
                </a:lnTo>
                <a:lnTo>
                  <a:pt x="578712" y="380231"/>
                </a:lnTo>
                <a:lnTo>
                  <a:pt x="579692" y="383976"/>
                </a:lnTo>
                <a:lnTo>
                  <a:pt x="586780" y="396106"/>
                </a:lnTo>
                <a:lnTo>
                  <a:pt x="587606" y="397417"/>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6" name="SMARTPenAnnotation97"/>
          <p:cNvSpPr/>
          <p:nvPr/>
        </p:nvSpPr>
        <p:spPr>
          <a:xfrm>
            <a:off x="7049308" y="2250399"/>
            <a:ext cx="263934" cy="187406"/>
          </a:xfrm>
          <a:custGeom>
            <a:avLst/>
            <a:gdLst/>
            <a:ahLst/>
            <a:cxnLst/>
            <a:rect l="0" t="0" r="0" b="0"/>
            <a:pathLst>
              <a:path w="263934" h="187406">
                <a:moveTo>
                  <a:pt x="5145" y="17741"/>
                </a:moveTo>
                <a:lnTo>
                  <a:pt x="0" y="17741"/>
                </a:lnTo>
                <a:lnTo>
                  <a:pt x="2198" y="17741"/>
                </a:lnTo>
                <a:lnTo>
                  <a:pt x="3180" y="16749"/>
                </a:lnTo>
                <a:lnTo>
                  <a:pt x="3835" y="15095"/>
                </a:lnTo>
                <a:lnTo>
                  <a:pt x="4272" y="13001"/>
                </a:lnTo>
                <a:lnTo>
                  <a:pt x="5555" y="11604"/>
                </a:lnTo>
                <a:lnTo>
                  <a:pt x="7403" y="10673"/>
                </a:lnTo>
                <a:lnTo>
                  <a:pt x="13093" y="8647"/>
                </a:lnTo>
                <a:lnTo>
                  <a:pt x="17389" y="6717"/>
                </a:lnTo>
                <a:lnTo>
                  <a:pt x="22237" y="4439"/>
                </a:lnTo>
                <a:lnTo>
                  <a:pt x="28446" y="2920"/>
                </a:lnTo>
                <a:lnTo>
                  <a:pt x="35562" y="1907"/>
                </a:lnTo>
                <a:lnTo>
                  <a:pt x="43282" y="1232"/>
                </a:lnTo>
                <a:lnTo>
                  <a:pt x="51406" y="782"/>
                </a:lnTo>
                <a:lnTo>
                  <a:pt x="68369" y="282"/>
                </a:lnTo>
                <a:lnTo>
                  <a:pt x="94654" y="0"/>
                </a:lnTo>
                <a:lnTo>
                  <a:pt x="104504" y="953"/>
                </a:lnTo>
                <a:lnTo>
                  <a:pt x="115041" y="2580"/>
                </a:lnTo>
                <a:lnTo>
                  <a:pt x="126034" y="4657"/>
                </a:lnTo>
                <a:lnTo>
                  <a:pt x="136339" y="6042"/>
                </a:lnTo>
                <a:lnTo>
                  <a:pt x="146186" y="6965"/>
                </a:lnTo>
                <a:lnTo>
                  <a:pt x="155727" y="7581"/>
                </a:lnTo>
                <a:lnTo>
                  <a:pt x="165064" y="8983"/>
                </a:lnTo>
                <a:lnTo>
                  <a:pt x="174265" y="10910"/>
                </a:lnTo>
                <a:lnTo>
                  <a:pt x="183376" y="13187"/>
                </a:lnTo>
                <a:lnTo>
                  <a:pt x="192427" y="14705"/>
                </a:lnTo>
                <a:lnTo>
                  <a:pt x="201437" y="15717"/>
                </a:lnTo>
                <a:lnTo>
                  <a:pt x="210420" y="16392"/>
                </a:lnTo>
                <a:lnTo>
                  <a:pt x="218394" y="17834"/>
                </a:lnTo>
                <a:lnTo>
                  <a:pt x="225693" y="19787"/>
                </a:lnTo>
                <a:lnTo>
                  <a:pt x="232544" y="22082"/>
                </a:lnTo>
                <a:lnTo>
                  <a:pt x="238103" y="24604"/>
                </a:lnTo>
                <a:lnTo>
                  <a:pt x="242802" y="27277"/>
                </a:lnTo>
                <a:lnTo>
                  <a:pt x="250668" y="32893"/>
                </a:lnTo>
                <a:lnTo>
                  <a:pt x="257472" y="38697"/>
                </a:lnTo>
                <a:lnTo>
                  <a:pt x="259683" y="41634"/>
                </a:lnTo>
                <a:lnTo>
                  <a:pt x="261158" y="44584"/>
                </a:lnTo>
                <a:lnTo>
                  <a:pt x="262141" y="47542"/>
                </a:lnTo>
                <a:lnTo>
                  <a:pt x="262796" y="50507"/>
                </a:lnTo>
                <a:lnTo>
                  <a:pt x="263233" y="53476"/>
                </a:lnTo>
                <a:lnTo>
                  <a:pt x="263523" y="56447"/>
                </a:lnTo>
                <a:lnTo>
                  <a:pt x="263717" y="60412"/>
                </a:lnTo>
                <a:lnTo>
                  <a:pt x="263933" y="70110"/>
                </a:lnTo>
                <a:lnTo>
                  <a:pt x="262999" y="75474"/>
                </a:lnTo>
                <a:lnTo>
                  <a:pt x="261383" y="81034"/>
                </a:lnTo>
                <a:lnTo>
                  <a:pt x="256943" y="93496"/>
                </a:lnTo>
                <a:lnTo>
                  <a:pt x="251661" y="108957"/>
                </a:lnTo>
                <a:lnTo>
                  <a:pt x="248865" y="116255"/>
                </a:lnTo>
                <a:lnTo>
                  <a:pt x="246007" y="123104"/>
                </a:lnTo>
                <a:lnTo>
                  <a:pt x="243111" y="129655"/>
                </a:lnTo>
                <a:lnTo>
                  <a:pt x="237246" y="142226"/>
                </a:lnTo>
                <a:lnTo>
                  <a:pt x="234293" y="148356"/>
                </a:lnTo>
                <a:lnTo>
                  <a:pt x="232324" y="153435"/>
                </a:lnTo>
                <a:lnTo>
                  <a:pt x="231011" y="157813"/>
                </a:lnTo>
                <a:lnTo>
                  <a:pt x="230137" y="161724"/>
                </a:lnTo>
                <a:lnTo>
                  <a:pt x="229553" y="165324"/>
                </a:lnTo>
                <a:lnTo>
                  <a:pt x="229164" y="168715"/>
                </a:lnTo>
                <a:lnTo>
                  <a:pt x="228905" y="171969"/>
                </a:lnTo>
                <a:lnTo>
                  <a:pt x="228733" y="175130"/>
                </a:lnTo>
                <a:lnTo>
                  <a:pt x="228540" y="181288"/>
                </a:lnTo>
                <a:lnTo>
                  <a:pt x="227497" y="183327"/>
                </a:lnTo>
                <a:lnTo>
                  <a:pt x="225809" y="184687"/>
                </a:lnTo>
                <a:lnTo>
                  <a:pt x="219457" y="187405"/>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7" name="SMARTPenAnnotation98"/>
          <p:cNvSpPr/>
          <p:nvPr/>
        </p:nvSpPr>
        <p:spPr>
          <a:xfrm>
            <a:off x="7358062" y="2232421"/>
            <a:ext cx="8931" cy="8931"/>
          </a:xfrm>
          <a:custGeom>
            <a:avLst/>
            <a:gdLst/>
            <a:ahLst/>
            <a:cxnLst/>
            <a:rect l="0" t="0" r="0" b="0"/>
            <a:pathLst>
              <a:path w="8931" h="8931">
                <a:moveTo>
                  <a:pt x="0" y="8930"/>
                </a:moveTo>
                <a:lnTo>
                  <a:pt x="7689" y="8930"/>
                </a:lnTo>
                <a:lnTo>
                  <a:pt x="8103" y="7938"/>
                </a:lnTo>
                <a:lnTo>
                  <a:pt x="8378" y="6284"/>
                </a:lnTo>
                <a:lnTo>
                  <a:pt x="8930" y="0"/>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8" name="SMARTPenAnnotation99"/>
          <p:cNvSpPr/>
          <p:nvPr/>
        </p:nvSpPr>
        <p:spPr>
          <a:xfrm>
            <a:off x="7394192" y="2277070"/>
            <a:ext cx="178184" cy="267891"/>
          </a:xfrm>
          <a:custGeom>
            <a:avLst/>
            <a:gdLst/>
            <a:ahLst/>
            <a:cxnLst/>
            <a:rect l="0" t="0" r="0" b="0"/>
            <a:pathLst>
              <a:path w="178184" h="267891">
                <a:moveTo>
                  <a:pt x="53167" y="0"/>
                </a:moveTo>
                <a:lnTo>
                  <a:pt x="53167" y="67724"/>
                </a:lnTo>
                <a:lnTo>
                  <a:pt x="52175" y="74915"/>
                </a:lnTo>
                <a:lnTo>
                  <a:pt x="50521" y="82685"/>
                </a:lnTo>
                <a:lnTo>
                  <a:pt x="48427" y="90842"/>
                </a:lnTo>
                <a:lnTo>
                  <a:pt x="47030" y="99257"/>
                </a:lnTo>
                <a:lnTo>
                  <a:pt x="46099" y="107843"/>
                </a:lnTo>
                <a:lnTo>
                  <a:pt x="45478" y="116544"/>
                </a:lnTo>
                <a:lnTo>
                  <a:pt x="44073" y="124329"/>
                </a:lnTo>
                <a:lnTo>
                  <a:pt x="42144" y="131503"/>
                </a:lnTo>
                <a:lnTo>
                  <a:pt x="31918" y="162016"/>
                </a:lnTo>
                <a:lnTo>
                  <a:pt x="30071" y="169526"/>
                </a:lnTo>
                <a:lnTo>
                  <a:pt x="28840" y="176517"/>
                </a:lnTo>
                <a:lnTo>
                  <a:pt x="28020" y="183162"/>
                </a:lnTo>
                <a:lnTo>
                  <a:pt x="26479" y="189577"/>
                </a:lnTo>
                <a:lnTo>
                  <a:pt x="24462" y="195838"/>
                </a:lnTo>
                <a:lnTo>
                  <a:pt x="22124" y="201996"/>
                </a:lnTo>
                <a:lnTo>
                  <a:pt x="19573" y="207094"/>
                </a:lnTo>
                <a:lnTo>
                  <a:pt x="14093" y="215404"/>
                </a:lnTo>
                <a:lnTo>
                  <a:pt x="10170" y="220919"/>
                </a:lnTo>
                <a:lnTo>
                  <a:pt x="8628" y="221694"/>
                </a:lnTo>
                <a:lnTo>
                  <a:pt x="4268" y="222554"/>
                </a:lnTo>
                <a:lnTo>
                  <a:pt x="0" y="223182"/>
                </a:lnTo>
                <a:lnTo>
                  <a:pt x="4451" y="218484"/>
                </a:lnTo>
                <a:lnTo>
                  <a:pt x="9356" y="210875"/>
                </a:lnTo>
                <a:lnTo>
                  <a:pt x="12054" y="206067"/>
                </a:lnTo>
                <a:lnTo>
                  <a:pt x="15837" y="200878"/>
                </a:lnTo>
                <a:lnTo>
                  <a:pt x="20343" y="195434"/>
                </a:lnTo>
                <a:lnTo>
                  <a:pt x="25331" y="189821"/>
                </a:lnTo>
                <a:lnTo>
                  <a:pt x="30641" y="183102"/>
                </a:lnTo>
                <a:lnTo>
                  <a:pt x="36166" y="175646"/>
                </a:lnTo>
                <a:lnTo>
                  <a:pt x="47595" y="159424"/>
                </a:lnTo>
                <a:lnTo>
                  <a:pt x="59290" y="142292"/>
                </a:lnTo>
                <a:lnTo>
                  <a:pt x="65186" y="135541"/>
                </a:lnTo>
                <a:lnTo>
                  <a:pt x="71101" y="130048"/>
                </a:lnTo>
                <a:lnTo>
                  <a:pt x="77030" y="125394"/>
                </a:lnTo>
                <a:lnTo>
                  <a:pt x="82966" y="121299"/>
                </a:lnTo>
                <a:lnTo>
                  <a:pt x="88908" y="117577"/>
                </a:lnTo>
                <a:lnTo>
                  <a:pt x="94853" y="114103"/>
                </a:lnTo>
                <a:lnTo>
                  <a:pt x="100802" y="111788"/>
                </a:lnTo>
                <a:lnTo>
                  <a:pt x="106751" y="110244"/>
                </a:lnTo>
                <a:lnTo>
                  <a:pt x="112703" y="109215"/>
                </a:lnTo>
                <a:lnTo>
                  <a:pt x="118654" y="108528"/>
                </a:lnTo>
                <a:lnTo>
                  <a:pt x="124607" y="108071"/>
                </a:lnTo>
                <a:lnTo>
                  <a:pt x="130559" y="107766"/>
                </a:lnTo>
                <a:lnTo>
                  <a:pt x="135519" y="108555"/>
                </a:lnTo>
                <a:lnTo>
                  <a:pt x="139819" y="110073"/>
                </a:lnTo>
                <a:lnTo>
                  <a:pt x="158588" y="119638"/>
                </a:lnTo>
                <a:lnTo>
                  <a:pt x="163135" y="122423"/>
                </a:lnTo>
                <a:lnTo>
                  <a:pt x="167159" y="125272"/>
                </a:lnTo>
                <a:lnTo>
                  <a:pt x="170833" y="128163"/>
                </a:lnTo>
                <a:lnTo>
                  <a:pt x="173284" y="132075"/>
                </a:lnTo>
                <a:lnTo>
                  <a:pt x="174916" y="136667"/>
                </a:lnTo>
                <a:lnTo>
                  <a:pt x="176005" y="141713"/>
                </a:lnTo>
                <a:lnTo>
                  <a:pt x="176731" y="148053"/>
                </a:lnTo>
                <a:lnTo>
                  <a:pt x="177215" y="155257"/>
                </a:lnTo>
                <a:lnTo>
                  <a:pt x="177752" y="170206"/>
                </a:lnTo>
                <a:lnTo>
                  <a:pt x="178055" y="189779"/>
                </a:lnTo>
                <a:lnTo>
                  <a:pt x="178183" y="267890"/>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9" name="SMARTPenAnnotation100"/>
          <p:cNvSpPr/>
          <p:nvPr/>
        </p:nvSpPr>
        <p:spPr>
          <a:xfrm>
            <a:off x="7340203" y="2465004"/>
            <a:ext cx="446117" cy="508535"/>
          </a:xfrm>
          <a:custGeom>
            <a:avLst/>
            <a:gdLst/>
            <a:ahLst/>
            <a:cxnLst/>
            <a:rect l="0" t="0" r="0" b="0"/>
            <a:pathLst>
              <a:path w="446117" h="508535">
                <a:moveTo>
                  <a:pt x="437554" y="35308"/>
                </a:moveTo>
                <a:lnTo>
                  <a:pt x="445243" y="27620"/>
                </a:lnTo>
                <a:lnTo>
                  <a:pt x="445932" y="24284"/>
                </a:lnTo>
                <a:lnTo>
                  <a:pt x="446116" y="22006"/>
                </a:lnTo>
                <a:lnTo>
                  <a:pt x="445247" y="19494"/>
                </a:lnTo>
                <a:lnTo>
                  <a:pt x="441635" y="14059"/>
                </a:lnTo>
                <a:lnTo>
                  <a:pt x="439282" y="12212"/>
                </a:lnTo>
                <a:lnTo>
                  <a:pt x="436722" y="10981"/>
                </a:lnTo>
                <a:lnTo>
                  <a:pt x="434023" y="10160"/>
                </a:lnTo>
                <a:lnTo>
                  <a:pt x="428378" y="6603"/>
                </a:lnTo>
                <a:lnTo>
                  <a:pt x="425484" y="4265"/>
                </a:lnTo>
                <a:lnTo>
                  <a:pt x="421570" y="2706"/>
                </a:lnTo>
                <a:lnTo>
                  <a:pt x="411930" y="975"/>
                </a:lnTo>
                <a:lnTo>
                  <a:pt x="400086" y="0"/>
                </a:lnTo>
                <a:lnTo>
                  <a:pt x="390805" y="2418"/>
                </a:lnTo>
                <a:lnTo>
                  <a:pt x="379073" y="6799"/>
                </a:lnTo>
                <a:lnTo>
                  <a:pt x="363938" y="12054"/>
                </a:lnTo>
                <a:lnTo>
                  <a:pt x="356727" y="15837"/>
                </a:lnTo>
                <a:lnTo>
                  <a:pt x="337097" y="29649"/>
                </a:lnTo>
                <a:lnTo>
                  <a:pt x="324776" y="37092"/>
                </a:lnTo>
                <a:lnTo>
                  <a:pt x="312686" y="49000"/>
                </a:lnTo>
                <a:lnTo>
                  <a:pt x="301690" y="63221"/>
                </a:lnTo>
                <a:lnTo>
                  <a:pt x="293496" y="76156"/>
                </a:lnTo>
                <a:lnTo>
                  <a:pt x="286546" y="88520"/>
                </a:lnTo>
                <a:lnTo>
                  <a:pt x="283305" y="94595"/>
                </a:lnTo>
                <a:lnTo>
                  <a:pt x="282135" y="99638"/>
                </a:lnTo>
                <a:lnTo>
                  <a:pt x="282348" y="103991"/>
                </a:lnTo>
                <a:lnTo>
                  <a:pt x="284238" y="112467"/>
                </a:lnTo>
                <a:lnTo>
                  <a:pt x="285078" y="122848"/>
                </a:lnTo>
                <a:lnTo>
                  <a:pt x="287286" y="127403"/>
                </a:lnTo>
                <a:lnTo>
                  <a:pt x="290742" y="131431"/>
                </a:lnTo>
                <a:lnTo>
                  <a:pt x="299875" y="138553"/>
                </a:lnTo>
                <a:lnTo>
                  <a:pt x="310549" y="145025"/>
                </a:lnTo>
                <a:lnTo>
                  <a:pt x="321907" y="148563"/>
                </a:lnTo>
                <a:lnTo>
                  <a:pt x="333569" y="150136"/>
                </a:lnTo>
                <a:lnTo>
                  <a:pt x="345368" y="150835"/>
                </a:lnTo>
                <a:lnTo>
                  <a:pt x="357226" y="148500"/>
                </a:lnTo>
                <a:lnTo>
                  <a:pt x="369110" y="144155"/>
                </a:lnTo>
                <a:lnTo>
                  <a:pt x="381007" y="138916"/>
                </a:lnTo>
                <a:lnTo>
                  <a:pt x="394121" y="130389"/>
                </a:lnTo>
                <a:lnTo>
                  <a:pt x="403698" y="121884"/>
                </a:lnTo>
                <a:lnTo>
                  <a:pt x="417601" y="108585"/>
                </a:lnTo>
                <a:lnTo>
                  <a:pt x="421275" y="104995"/>
                </a:lnTo>
                <a:lnTo>
                  <a:pt x="423726" y="100618"/>
                </a:lnTo>
                <a:lnTo>
                  <a:pt x="428165" y="85968"/>
                </a:lnTo>
                <a:lnTo>
                  <a:pt x="436122" y="73191"/>
                </a:lnTo>
                <a:lnTo>
                  <a:pt x="435607" y="71477"/>
                </a:lnTo>
                <a:lnTo>
                  <a:pt x="429740" y="63528"/>
                </a:lnTo>
                <a:lnTo>
                  <a:pt x="429121" y="60087"/>
                </a:lnTo>
                <a:lnTo>
                  <a:pt x="428846" y="57235"/>
                </a:lnTo>
                <a:lnTo>
                  <a:pt x="428644" y="69661"/>
                </a:lnTo>
                <a:lnTo>
                  <a:pt x="428625" y="132995"/>
                </a:lnTo>
                <a:lnTo>
                  <a:pt x="427632" y="144089"/>
                </a:lnTo>
                <a:lnTo>
                  <a:pt x="425979" y="156446"/>
                </a:lnTo>
                <a:lnTo>
                  <a:pt x="423885" y="169645"/>
                </a:lnTo>
                <a:lnTo>
                  <a:pt x="418911" y="197539"/>
                </a:lnTo>
                <a:lnTo>
                  <a:pt x="407634" y="255869"/>
                </a:lnTo>
                <a:lnTo>
                  <a:pt x="403717" y="269661"/>
                </a:lnTo>
                <a:lnTo>
                  <a:pt x="399121" y="282825"/>
                </a:lnTo>
                <a:lnTo>
                  <a:pt x="394072" y="295569"/>
                </a:lnTo>
                <a:lnTo>
                  <a:pt x="389715" y="309027"/>
                </a:lnTo>
                <a:lnTo>
                  <a:pt x="385818" y="322959"/>
                </a:lnTo>
                <a:lnTo>
                  <a:pt x="382227" y="337208"/>
                </a:lnTo>
                <a:lnTo>
                  <a:pt x="377849" y="349684"/>
                </a:lnTo>
                <a:lnTo>
                  <a:pt x="372947" y="360978"/>
                </a:lnTo>
                <a:lnTo>
                  <a:pt x="367693" y="371484"/>
                </a:lnTo>
                <a:lnTo>
                  <a:pt x="362207" y="381464"/>
                </a:lnTo>
                <a:lnTo>
                  <a:pt x="356565" y="391094"/>
                </a:lnTo>
                <a:lnTo>
                  <a:pt x="345005" y="409732"/>
                </a:lnTo>
                <a:lnTo>
                  <a:pt x="333252" y="427937"/>
                </a:lnTo>
                <a:lnTo>
                  <a:pt x="321414" y="443305"/>
                </a:lnTo>
                <a:lnTo>
                  <a:pt x="308546" y="456749"/>
                </a:lnTo>
                <a:lnTo>
                  <a:pt x="300947" y="463113"/>
                </a:lnTo>
                <a:lnTo>
                  <a:pt x="292905" y="469339"/>
                </a:lnTo>
                <a:lnTo>
                  <a:pt x="284567" y="474483"/>
                </a:lnTo>
                <a:lnTo>
                  <a:pt x="276032" y="478903"/>
                </a:lnTo>
                <a:lnTo>
                  <a:pt x="267364" y="482843"/>
                </a:lnTo>
                <a:lnTo>
                  <a:pt x="258610" y="486462"/>
                </a:lnTo>
                <a:lnTo>
                  <a:pt x="249797" y="489866"/>
                </a:lnTo>
                <a:lnTo>
                  <a:pt x="232068" y="496295"/>
                </a:lnTo>
                <a:lnTo>
                  <a:pt x="214266" y="502459"/>
                </a:lnTo>
                <a:lnTo>
                  <a:pt x="204359" y="504500"/>
                </a:lnTo>
                <a:lnTo>
                  <a:pt x="193786" y="505860"/>
                </a:lnTo>
                <a:lnTo>
                  <a:pt x="182769" y="506767"/>
                </a:lnTo>
                <a:lnTo>
                  <a:pt x="171455" y="507372"/>
                </a:lnTo>
                <a:lnTo>
                  <a:pt x="148301" y="508044"/>
                </a:lnTo>
                <a:lnTo>
                  <a:pt x="96295" y="508511"/>
                </a:lnTo>
                <a:lnTo>
                  <a:pt x="85032" y="508534"/>
                </a:lnTo>
                <a:lnTo>
                  <a:pt x="74548" y="507558"/>
                </a:lnTo>
                <a:lnTo>
                  <a:pt x="64581" y="505915"/>
                </a:lnTo>
                <a:lnTo>
                  <a:pt x="54960" y="503827"/>
                </a:lnTo>
                <a:lnTo>
                  <a:pt x="46562" y="501443"/>
                </a:lnTo>
                <a:lnTo>
                  <a:pt x="38979" y="498862"/>
                </a:lnTo>
                <a:lnTo>
                  <a:pt x="25262" y="493347"/>
                </a:lnTo>
                <a:lnTo>
                  <a:pt x="18826" y="490488"/>
                </a:lnTo>
                <a:lnTo>
                  <a:pt x="0" y="481792"/>
                </a:lnTo>
              </a:path>
            </a:pathLst>
          </a:custGeom>
          <a:ln w="38100" cap="flat" cmpd="sng" algn="ctr">
            <a:solidFill>
              <a:srgbClr val="0093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mikeduran.com/wp-content/uploads/2007/10/dystopia-jpg-w300h217.jpg"/>
          <p:cNvPicPr>
            <a:picLocks noChangeAspect="1" noChangeArrowheads="1"/>
          </p:cNvPicPr>
          <p:nvPr/>
        </p:nvPicPr>
        <p:blipFill>
          <a:blip r:embed="rId2"/>
          <a:srcRect/>
          <a:stretch>
            <a:fillRect/>
          </a:stretch>
        </p:blipFill>
        <p:spPr bwMode="auto">
          <a:xfrm>
            <a:off x="1403648" y="404664"/>
            <a:ext cx="6552728" cy="4739807"/>
          </a:xfrm>
          <a:prstGeom prst="rect">
            <a:avLst/>
          </a:prstGeom>
          <a:noFill/>
        </p:spPr>
      </p:pic>
      <p:sp>
        <p:nvSpPr>
          <p:cNvPr id="3" name="TextBox 2"/>
          <p:cNvSpPr txBox="1"/>
          <p:nvPr/>
        </p:nvSpPr>
        <p:spPr>
          <a:xfrm>
            <a:off x="251520" y="5373216"/>
            <a:ext cx="8712968" cy="1200329"/>
          </a:xfrm>
          <a:prstGeom prst="rect">
            <a:avLst/>
          </a:prstGeom>
          <a:noFill/>
        </p:spPr>
        <p:txBody>
          <a:bodyPr wrap="square" rtlCol="0">
            <a:spAutoFit/>
          </a:bodyPr>
          <a:lstStyle/>
          <a:p>
            <a:r>
              <a:rPr lang="en-GB" sz="3600" dirty="0" smtClean="0"/>
              <a:t>How does District 12 fit in with the conventions of dystopian society?</a:t>
            </a:r>
            <a:endParaRPr lang="en-GB" sz="3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1" y="260648"/>
            <a:ext cx="8712968" cy="6124754"/>
          </a:xfrm>
          <a:prstGeom prst="rect">
            <a:avLst/>
          </a:prstGeom>
          <a:noFill/>
        </p:spPr>
        <p:txBody>
          <a:bodyPr wrap="square" rtlCol="0">
            <a:spAutoFit/>
          </a:bodyPr>
          <a:lstStyle/>
          <a:p>
            <a:r>
              <a:rPr lang="en-GB" sz="2800" dirty="0" smtClean="0"/>
              <a:t>District 12 has many elements which fit in with the key conventions of dystopian fiction. For example, the freedom of the citizens is restricted by a </a:t>
            </a:r>
            <a:r>
              <a:rPr lang="en-GB" sz="2800" b="1" dirty="0" smtClean="0">
                <a:solidFill>
                  <a:srgbClr val="FF0000"/>
                </a:solidFill>
              </a:rPr>
              <a:t>‘chain-link fence’</a:t>
            </a:r>
            <a:r>
              <a:rPr lang="en-GB" sz="2800" dirty="0" smtClean="0"/>
              <a:t> which surrounds the district. The government of </a:t>
            </a:r>
            <a:r>
              <a:rPr lang="en-GB" sz="2800" dirty="0" err="1" smtClean="0"/>
              <a:t>Panem</a:t>
            </a:r>
            <a:r>
              <a:rPr lang="en-GB" sz="2800" dirty="0" smtClean="0"/>
              <a:t> have set out clear guidelines of where they want citizens to go. The ‘fence’ could also imply that the citizens are caged in like prisoners, rather than being kept from going somewhere.</a:t>
            </a:r>
          </a:p>
          <a:p>
            <a:r>
              <a:rPr lang="en-GB" sz="2800" dirty="0" smtClean="0"/>
              <a:t>The writer goes on to tell us that this fence is </a:t>
            </a:r>
            <a:r>
              <a:rPr lang="en-GB" sz="2800" b="1" dirty="0" smtClean="0">
                <a:solidFill>
                  <a:srgbClr val="FF0000"/>
                </a:solidFill>
              </a:rPr>
              <a:t>‘topped with barbed-wire’</a:t>
            </a:r>
            <a:r>
              <a:rPr lang="en-GB" sz="2800" dirty="0" smtClean="0"/>
              <a:t>.  This ‘barbed-wire’ reinforces the impression that this area is considered off limits. Furthermore, this implies that anyone who breaks the rules in this society are punished severely and in painful ways, an implication which is strengthened by the fact this fence is </a:t>
            </a:r>
            <a:r>
              <a:rPr lang="en-GB" sz="2800" b="1" dirty="0" smtClean="0">
                <a:solidFill>
                  <a:srgbClr val="FF0000"/>
                </a:solidFill>
              </a:rPr>
              <a:t>‘electrified 24 hours a day’.</a:t>
            </a:r>
            <a:endParaRPr lang="en-GB" sz="2800" b="1"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1" y="260648"/>
            <a:ext cx="8712968" cy="3539430"/>
          </a:xfrm>
          <a:prstGeom prst="rect">
            <a:avLst/>
          </a:prstGeom>
          <a:noFill/>
        </p:spPr>
        <p:txBody>
          <a:bodyPr wrap="square" rtlCol="0">
            <a:spAutoFit/>
          </a:bodyPr>
          <a:lstStyle/>
          <a:p>
            <a:r>
              <a:rPr lang="en-GB" sz="2800" dirty="0" smtClean="0"/>
              <a:t>For example, the freedom of the citizens is restricted by a </a:t>
            </a:r>
            <a:r>
              <a:rPr lang="en-GB" sz="2800" b="1" dirty="0" smtClean="0">
                <a:solidFill>
                  <a:srgbClr val="FF0000"/>
                </a:solidFill>
              </a:rPr>
              <a:t>‘chain-link fence’</a:t>
            </a:r>
            <a:r>
              <a:rPr lang="en-GB" sz="2800" dirty="0" smtClean="0"/>
              <a:t> which surrounds the district. </a:t>
            </a:r>
          </a:p>
          <a:p>
            <a:endParaRPr lang="en-GB" sz="2800" dirty="0" smtClean="0"/>
          </a:p>
          <a:p>
            <a:r>
              <a:rPr lang="en-GB" sz="2800" dirty="0" smtClean="0"/>
              <a:t>The writer goes on to tell us that this fence is </a:t>
            </a:r>
            <a:r>
              <a:rPr lang="en-GB" sz="2800" b="1" dirty="0" smtClean="0">
                <a:solidFill>
                  <a:srgbClr val="FF0000"/>
                </a:solidFill>
              </a:rPr>
              <a:t>‘topped with barbed-wire’</a:t>
            </a:r>
            <a:r>
              <a:rPr lang="en-GB" sz="2800" dirty="0" smtClean="0"/>
              <a:t>.  </a:t>
            </a:r>
          </a:p>
          <a:p>
            <a:endParaRPr lang="en-GB" sz="2800" dirty="0" smtClean="0"/>
          </a:p>
          <a:p>
            <a:r>
              <a:rPr lang="en-GB" sz="2800" dirty="0" smtClean="0"/>
              <a:t>an implication which is strengthened by the fact this fence is </a:t>
            </a:r>
            <a:r>
              <a:rPr lang="en-GB" sz="2800" b="1" dirty="0" smtClean="0">
                <a:solidFill>
                  <a:srgbClr val="FF0000"/>
                </a:solidFill>
              </a:rPr>
              <a:t>‘electrified 24 hours a day’.</a:t>
            </a:r>
            <a:endParaRPr lang="en-GB" sz="2800" b="1" dirty="0">
              <a:solidFill>
                <a:srgbClr val="FF0000"/>
              </a:solidFill>
            </a:endParaRPr>
          </a:p>
        </p:txBody>
      </p:sp>
      <p:sp>
        <p:nvSpPr>
          <p:cNvPr id="3" name="TextBox 2"/>
          <p:cNvSpPr txBox="1"/>
          <p:nvPr/>
        </p:nvSpPr>
        <p:spPr>
          <a:xfrm>
            <a:off x="323529" y="4077072"/>
            <a:ext cx="8352928" cy="1384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sz="2800" dirty="0" smtClean="0"/>
              <a:t>These are called </a:t>
            </a:r>
            <a:r>
              <a:rPr lang="en-GB" sz="2800" b="1" dirty="0" smtClean="0">
                <a:solidFill>
                  <a:srgbClr val="FF0000"/>
                </a:solidFill>
              </a:rPr>
              <a:t>embedded quotes</a:t>
            </a:r>
            <a:r>
              <a:rPr lang="en-GB" sz="2800" b="1" dirty="0" smtClean="0"/>
              <a:t> </a:t>
            </a:r>
            <a:r>
              <a:rPr lang="en-GB" sz="2800" dirty="0" smtClean="0"/>
              <a:t> - which is a more sophisticated way of introducing quotes than saying ‘This is shown in the quote...’</a:t>
            </a:r>
            <a:endParaRPr lang="en-GB"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4624"/>
            <a:ext cx="8784976" cy="4154984"/>
          </a:xfrm>
          <a:prstGeom prst="rect">
            <a:avLst/>
          </a:prstGeom>
        </p:spPr>
        <p:txBody>
          <a:bodyPr wrap="square">
            <a:spAutoFit/>
          </a:bodyPr>
          <a:lstStyle/>
          <a:p>
            <a:r>
              <a:rPr lang="en-GB" sz="2400" dirty="0" smtClean="0"/>
              <a:t>• </a:t>
            </a:r>
            <a:r>
              <a:rPr lang="en-GB" sz="2400" dirty="0"/>
              <a:t>Propaganda is used to control the citizens of society. </a:t>
            </a:r>
          </a:p>
          <a:p>
            <a:r>
              <a:rPr lang="en-GB" sz="2400" dirty="0"/>
              <a:t>• </a:t>
            </a:r>
            <a:r>
              <a:rPr lang="en-GB" sz="2400" dirty="0" smtClean="0"/>
              <a:t>Information and </a:t>
            </a:r>
            <a:r>
              <a:rPr lang="en-GB" sz="2400" dirty="0"/>
              <a:t>independent </a:t>
            </a:r>
            <a:r>
              <a:rPr lang="en-GB" sz="2400" dirty="0" smtClean="0"/>
              <a:t>thought are </a:t>
            </a:r>
            <a:r>
              <a:rPr lang="en-GB" sz="2400" dirty="0"/>
              <a:t>restricted. </a:t>
            </a:r>
          </a:p>
          <a:p>
            <a:r>
              <a:rPr lang="en-GB" sz="2400" dirty="0"/>
              <a:t>• A figurehead or concept is worshipped by the citizens of the society. </a:t>
            </a:r>
          </a:p>
          <a:p>
            <a:r>
              <a:rPr lang="en-GB" sz="2400" dirty="0"/>
              <a:t>• Citizens are perceived to be under constant surveillance. </a:t>
            </a:r>
          </a:p>
          <a:p>
            <a:r>
              <a:rPr lang="en-GB" sz="2400" dirty="0"/>
              <a:t>• Citizens have a fear of the outside world. </a:t>
            </a:r>
          </a:p>
          <a:p>
            <a:r>
              <a:rPr lang="en-GB" sz="2400" dirty="0"/>
              <a:t>• Citizens live in a dehumanized state. </a:t>
            </a:r>
          </a:p>
          <a:p>
            <a:r>
              <a:rPr lang="en-GB" sz="2400" dirty="0"/>
              <a:t>• The natural world is banished and distrusted. </a:t>
            </a:r>
          </a:p>
          <a:p>
            <a:r>
              <a:rPr lang="en-GB" sz="2400" dirty="0"/>
              <a:t>• Citizens conform to uniform expectations. Individuality and dissent are bad. </a:t>
            </a:r>
          </a:p>
          <a:p>
            <a:r>
              <a:rPr lang="en-GB" sz="2400" dirty="0"/>
              <a:t>• The society is an illusion of a perfect utopian world. </a:t>
            </a:r>
          </a:p>
        </p:txBody>
      </p:sp>
      <p:sp>
        <p:nvSpPr>
          <p:cNvPr id="3" name="TextBox 2"/>
          <p:cNvSpPr txBox="1"/>
          <p:nvPr/>
        </p:nvSpPr>
        <p:spPr>
          <a:xfrm>
            <a:off x="107504" y="4186823"/>
            <a:ext cx="8856984" cy="2554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sz="2000" dirty="0" smtClean="0"/>
              <a:t>Can you write a PEED paragraph to support one of the points above.</a:t>
            </a:r>
          </a:p>
          <a:p>
            <a:endParaRPr lang="en-GB" sz="2000" dirty="0"/>
          </a:p>
          <a:p>
            <a:r>
              <a:rPr lang="en-GB" sz="2000" dirty="0" smtClean="0"/>
              <a:t>Include:</a:t>
            </a:r>
          </a:p>
          <a:p>
            <a:pPr>
              <a:buFontTx/>
              <a:buChar char="-"/>
            </a:pPr>
            <a:r>
              <a:rPr lang="en-GB" sz="2000" dirty="0" smtClean="0"/>
              <a:t> An introductory </a:t>
            </a:r>
            <a:r>
              <a:rPr lang="en-GB" sz="2000" b="1" dirty="0" smtClean="0"/>
              <a:t>point</a:t>
            </a:r>
            <a:endParaRPr lang="en-GB" sz="2000" dirty="0" smtClean="0"/>
          </a:p>
          <a:p>
            <a:pPr>
              <a:buFontTx/>
              <a:buChar char="-"/>
            </a:pPr>
            <a:r>
              <a:rPr lang="en-GB" sz="2000" dirty="0" smtClean="0"/>
              <a:t> A quote of no more than 6 words as </a:t>
            </a:r>
            <a:r>
              <a:rPr lang="en-GB" sz="2000" b="1" dirty="0" smtClean="0"/>
              <a:t>evidence </a:t>
            </a:r>
            <a:r>
              <a:rPr lang="en-GB" sz="2000" dirty="0" smtClean="0"/>
              <a:t>(try to embed your quote!)</a:t>
            </a:r>
          </a:p>
          <a:p>
            <a:pPr>
              <a:buFontTx/>
              <a:buChar char="-"/>
            </a:pPr>
            <a:r>
              <a:rPr lang="en-GB" sz="2000" dirty="0"/>
              <a:t> </a:t>
            </a:r>
            <a:r>
              <a:rPr lang="en-GB" sz="2000" dirty="0" smtClean="0"/>
              <a:t>An </a:t>
            </a:r>
            <a:r>
              <a:rPr lang="en-GB" sz="2000" b="1" dirty="0" smtClean="0"/>
              <a:t>explanation</a:t>
            </a:r>
            <a:r>
              <a:rPr lang="en-GB" sz="2000" dirty="0" smtClean="0"/>
              <a:t> of what the quote tells us</a:t>
            </a:r>
          </a:p>
          <a:p>
            <a:pPr>
              <a:buFontTx/>
              <a:buChar char="-"/>
            </a:pPr>
            <a:r>
              <a:rPr lang="en-GB" sz="2000" dirty="0"/>
              <a:t> </a:t>
            </a:r>
            <a:r>
              <a:rPr lang="en-GB" sz="2000" b="1" dirty="0" smtClean="0"/>
              <a:t>Developed </a:t>
            </a:r>
            <a:r>
              <a:rPr lang="en-GB" sz="2000" dirty="0" smtClean="0"/>
              <a:t>ideas which can include different layers of meaning or other quotes to support your point</a:t>
            </a:r>
            <a:endParaRPr lang="en-GB"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88640"/>
            <a:ext cx="8856984" cy="3539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sz="3200" dirty="0" smtClean="0"/>
              <a:t>Have they included:</a:t>
            </a:r>
          </a:p>
          <a:p>
            <a:pPr>
              <a:buFontTx/>
              <a:buChar char="-"/>
            </a:pPr>
            <a:r>
              <a:rPr lang="en-GB" sz="3200" dirty="0" smtClean="0"/>
              <a:t> An introductory </a:t>
            </a:r>
            <a:r>
              <a:rPr lang="en-GB" sz="3200" b="1" dirty="0" smtClean="0"/>
              <a:t>point?</a:t>
            </a:r>
            <a:endParaRPr lang="en-GB" sz="3200" dirty="0" smtClean="0"/>
          </a:p>
          <a:p>
            <a:pPr>
              <a:buFontTx/>
              <a:buChar char="-"/>
            </a:pPr>
            <a:r>
              <a:rPr lang="en-GB" sz="3200" dirty="0" smtClean="0"/>
              <a:t> A quote of no more than 6 words as </a:t>
            </a:r>
            <a:r>
              <a:rPr lang="en-GB" sz="3200" b="1" dirty="0" smtClean="0"/>
              <a:t>evidence? </a:t>
            </a:r>
            <a:r>
              <a:rPr lang="en-GB" sz="3200" dirty="0" smtClean="0"/>
              <a:t>(Have they embedded their quote?)</a:t>
            </a:r>
          </a:p>
          <a:p>
            <a:pPr>
              <a:buFontTx/>
              <a:buChar char="-"/>
            </a:pPr>
            <a:r>
              <a:rPr lang="en-GB" sz="3200" dirty="0"/>
              <a:t> </a:t>
            </a:r>
            <a:r>
              <a:rPr lang="en-GB" sz="3200" dirty="0" smtClean="0"/>
              <a:t>An </a:t>
            </a:r>
            <a:r>
              <a:rPr lang="en-GB" sz="3200" b="1" dirty="0" smtClean="0"/>
              <a:t>explanation</a:t>
            </a:r>
            <a:r>
              <a:rPr lang="en-GB" sz="3200" dirty="0" smtClean="0"/>
              <a:t> of what the quote tells us?</a:t>
            </a:r>
          </a:p>
          <a:p>
            <a:pPr>
              <a:buFontTx/>
              <a:buChar char="-"/>
            </a:pPr>
            <a:r>
              <a:rPr lang="en-GB" sz="3200" dirty="0"/>
              <a:t> </a:t>
            </a:r>
            <a:r>
              <a:rPr lang="en-GB" sz="3200" b="1" dirty="0" smtClean="0"/>
              <a:t>Developed </a:t>
            </a:r>
            <a:r>
              <a:rPr lang="en-GB" sz="3200" dirty="0" smtClean="0"/>
              <a:t>ideas which can include different layers of meaning or other quotes to support their point?</a:t>
            </a:r>
            <a:endParaRPr lang="en-GB" sz="3200" dirty="0"/>
          </a:p>
        </p:txBody>
      </p:sp>
      <p:pic>
        <p:nvPicPr>
          <p:cNvPr id="1026" name="Picture 2" descr="http://4.bp.blogspot.com/_2b-Ntp4vckw/ST_TbPz6VVI/AAAAAAAADJE/adiCuigFS3s/s400/red+pen.gif"/>
          <p:cNvPicPr>
            <a:picLocks noChangeAspect="1" noChangeArrowheads="1"/>
          </p:cNvPicPr>
          <p:nvPr/>
        </p:nvPicPr>
        <p:blipFill>
          <a:blip r:embed="rId2"/>
          <a:srcRect/>
          <a:stretch>
            <a:fillRect/>
          </a:stretch>
        </p:blipFill>
        <p:spPr bwMode="auto">
          <a:xfrm>
            <a:off x="179513" y="3789040"/>
            <a:ext cx="8856984" cy="2952328"/>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TotalTime>
  <Words>593</Words>
  <Application>Microsoft Office PowerPoint</Application>
  <PresentationFormat>On-screen Show (4:3)</PresentationFormat>
  <Paragraphs>58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RM plc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greens13</dc:creator>
  <cp:lastModifiedBy>greens13</cp:lastModifiedBy>
  <cp:revision>15</cp:revision>
  <dcterms:created xsi:type="dcterms:W3CDTF">2012-07-10T13:00:14Z</dcterms:created>
  <dcterms:modified xsi:type="dcterms:W3CDTF">2012-09-07T10:40:49Z</dcterms:modified>
</cp:coreProperties>
</file>