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89E0-F67B-42B3-8AFF-6898FDFEC976}" type="datetimeFigureOut">
              <a:rPr lang="en-GB" smtClean="0"/>
              <a:pPr/>
              <a:t>26/09/2012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7F00-A0F4-48BA-8299-9D0F69A8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712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Compare the ways in which the writers of </a:t>
            </a:r>
            <a:r>
              <a:rPr lang="en-GB" sz="4000" i="1" dirty="0" smtClean="0"/>
              <a:t>1984</a:t>
            </a:r>
            <a:r>
              <a:rPr lang="en-GB" sz="4000" dirty="0" smtClean="0"/>
              <a:t> and </a:t>
            </a:r>
            <a:r>
              <a:rPr lang="en-GB" sz="4000" i="1" dirty="0" smtClean="0"/>
              <a:t>The Hunger Games</a:t>
            </a:r>
            <a:r>
              <a:rPr lang="en-GB" sz="4000" dirty="0" smtClean="0"/>
              <a:t> present and develop the dystopian societies in which their novels are set.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924944"/>
            <a:ext cx="83330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smtClean="0"/>
              <a:t>What are the key words in this question?</a:t>
            </a:r>
          </a:p>
          <a:p>
            <a:endParaRPr lang="en-GB" sz="2800" i="1" dirty="0"/>
          </a:p>
          <a:p>
            <a:r>
              <a:rPr lang="en-GB" sz="2800" i="1" dirty="0" smtClean="0"/>
              <a:t>What words give us clues about what we need to include in our answers?</a:t>
            </a:r>
            <a:endParaRPr lang="en-GB" sz="2800" i="1" dirty="0"/>
          </a:p>
        </p:txBody>
      </p:sp>
      <p:pic>
        <p:nvPicPr>
          <p:cNvPr id="1026" name="Picture 2" descr="http://4.bp.blogspot.com/-nKuV6bcVeoI/TaBXQo0dN2I/AAAAAAAAA9k/-27oBogMw1E/s1600/thinking+web+p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4208" y="4158208"/>
            <a:ext cx="2699792" cy="269979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48290" y="187523"/>
            <a:ext cx="7349100" cy="2089548"/>
            <a:chOff x="348290" y="187523"/>
            <a:chExt cx="7349100" cy="2089548"/>
          </a:xfrm>
        </p:grpSpPr>
        <p:sp>
          <p:nvSpPr>
            <p:cNvPr id="7" name="SMARTPenAnnotation0"/>
            <p:cNvSpPr/>
            <p:nvPr/>
          </p:nvSpPr>
          <p:spPr>
            <a:xfrm>
              <a:off x="348290" y="187523"/>
              <a:ext cx="1875200" cy="642938"/>
            </a:xfrm>
            <a:custGeom>
              <a:avLst/>
              <a:gdLst/>
              <a:ahLst/>
              <a:cxnLst/>
              <a:rect l="0" t="0" r="0" b="0"/>
              <a:pathLst>
                <a:path w="1875200" h="642938">
                  <a:moveTo>
                    <a:pt x="1098319" y="544711"/>
                  </a:moveTo>
                  <a:lnTo>
                    <a:pt x="1093579" y="549451"/>
                  </a:lnTo>
                  <a:lnTo>
                    <a:pt x="1092182" y="549856"/>
                  </a:lnTo>
                  <a:lnTo>
                    <a:pt x="1091251" y="549133"/>
                  </a:lnTo>
                  <a:lnTo>
                    <a:pt x="1089498" y="544970"/>
                  </a:lnTo>
                  <a:lnTo>
                    <a:pt x="1084681" y="540047"/>
                  </a:lnTo>
                  <a:lnTo>
                    <a:pt x="1082282" y="538625"/>
                  </a:lnTo>
                  <a:lnTo>
                    <a:pt x="1076970" y="537045"/>
                  </a:lnTo>
                  <a:lnTo>
                    <a:pt x="1037667" y="535796"/>
                  </a:lnTo>
                  <a:lnTo>
                    <a:pt x="1034072" y="535791"/>
                  </a:lnTo>
                  <a:lnTo>
                    <a:pt x="1024785" y="533140"/>
                  </a:lnTo>
                  <a:lnTo>
                    <a:pt x="1019531" y="531044"/>
                  </a:lnTo>
                  <a:lnTo>
                    <a:pt x="1015036" y="530638"/>
                  </a:lnTo>
                  <a:lnTo>
                    <a:pt x="1011047" y="531360"/>
                  </a:lnTo>
                  <a:lnTo>
                    <a:pt x="1007395" y="532834"/>
                  </a:lnTo>
                  <a:lnTo>
                    <a:pt x="992775" y="534908"/>
                  </a:lnTo>
                  <a:lnTo>
                    <a:pt x="934693" y="535777"/>
                  </a:lnTo>
                  <a:lnTo>
                    <a:pt x="657788" y="535781"/>
                  </a:lnTo>
                  <a:lnTo>
                    <a:pt x="654811" y="536773"/>
                  </a:lnTo>
                  <a:lnTo>
                    <a:pt x="644669" y="543470"/>
                  </a:lnTo>
                  <a:lnTo>
                    <a:pt x="641043" y="544159"/>
                  </a:lnTo>
                  <a:lnTo>
                    <a:pt x="611779" y="544711"/>
                  </a:lnTo>
                  <a:lnTo>
                    <a:pt x="610248" y="545703"/>
                  </a:lnTo>
                  <a:lnTo>
                    <a:pt x="609227" y="547357"/>
                  </a:lnTo>
                  <a:lnTo>
                    <a:pt x="607222" y="553532"/>
                  </a:lnTo>
                  <a:lnTo>
                    <a:pt x="599501" y="561319"/>
                  </a:lnTo>
                  <a:lnTo>
                    <a:pt x="596164" y="562014"/>
                  </a:lnTo>
                  <a:lnTo>
                    <a:pt x="590677" y="562460"/>
                  </a:lnTo>
                  <a:lnTo>
                    <a:pt x="581757" y="570249"/>
                  </a:lnTo>
                  <a:lnTo>
                    <a:pt x="578356" y="570944"/>
                  </a:lnTo>
                  <a:lnTo>
                    <a:pt x="576059" y="571129"/>
                  </a:lnTo>
                  <a:lnTo>
                    <a:pt x="573537" y="572245"/>
                  </a:lnTo>
                  <a:lnTo>
                    <a:pt x="565245" y="577564"/>
                  </a:lnTo>
                  <a:lnTo>
                    <a:pt x="559442" y="579156"/>
                  </a:lnTo>
                  <a:lnTo>
                    <a:pt x="550596" y="580052"/>
                  </a:lnTo>
                  <a:lnTo>
                    <a:pt x="547631" y="581170"/>
                  </a:lnTo>
                  <a:lnTo>
                    <a:pt x="538718" y="586492"/>
                  </a:lnTo>
                  <a:lnTo>
                    <a:pt x="532769" y="588085"/>
                  </a:lnTo>
                  <a:lnTo>
                    <a:pt x="514728" y="590100"/>
                  </a:lnTo>
                  <a:lnTo>
                    <a:pt x="500581" y="596377"/>
                  </a:lnTo>
                  <a:lnTo>
                    <a:pt x="497421" y="597015"/>
                  </a:lnTo>
                  <a:lnTo>
                    <a:pt x="491264" y="600368"/>
                  </a:lnTo>
                  <a:lnTo>
                    <a:pt x="488233" y="602652"/>
                  </a:lnTo>
                  <a:lnTo>
                    <a:pt x="484227" y="604174"/>
                  </a:lnTo>
                  <a:lnTo>
                    <a:pt x="466187" y="606617"/>
                  </a:lnTo>
                  <a:lnTo>
                    <a:pt x="435897" y="607183"/>
                  </a:lnTo>
                  <a:lnTo>
                    <a:pt x="426547" y="609849"/>
                  </a:lnTo>
                  <a:lnTo>
                    <a:pt x="416769" y="613349"/>
                  </a:lnTo>
                  <a:lnTo>
                    <a:pt x="404694" y="615319"/>
                  </a:lnTo>
                  <a:lnTo>
                    <a:pt x="394489" y="615780"/>
                  </a:lnTo>
                  <a:lnTo>
                    <a:pt x="383339" y="613339"/>
                  </a:lnTo>
                  <a:lnTo>
                    <a:pt x="377588" y="611299"/>
                  </a:lnTo>
                  <a:lnTo>
                    <a:pt x="371769" y="610931"/>
                  </a:lnTo>
                  <a:lnTo>
                    <a:pt x="354099" y="613169"/>
                  </a:lnTo>
                  <a:lnTo>
                    <a:pt x="301590" y="607412"/>
                  </a:lnTo>
                  <a:lnTo>
                    <a:pt x="243936" y="607221"/>
                  </a:lnTo>
                  <a:lnTo>
                    <a:pt x="208317" y="607219"/>
                  </a:lnTo>
                  <a:lnTo>
                    <a:pt x="203359" y="606227"/>
                  </a:lnTo>
                  <a:lnTo>
                    <a:pt x="190649" y="601082"/>
                  </a:lnTo>
                  <a:lnTo>
                    <a:pt x="169079" y="598841"/>
                  </a:lnTo>
                  <a:lnTo>
                    <a:pt x="113817" y="598295"/>
                  </a:lnTo>
                  <a:lnTo>
                    <a:pt x="105799" y="598292"/>
                  </a:lnTo>
                  <a:lnTo>
                    <a:pt x="96282" y="595644"/>
                  </a:lnTo>
                  <a:lnTo>
                    <a:pt x="83485" y="590601"/>
                  </a:lnTo>
                  <a:lnTo>
                    <a:pt x="76527" y="589727"/>
                  </a:lnTo>
                  <a:lnTo>
                    <a:pt x="62488" y="589360"/>
                  </a:lnTo>
                  <a:lnTo>
                    <a:pt x="78726" y="589359"/>
                  </a:lnTo>
                  <a:lnTo>
                    <a:pt x="96904" y="596427"/>
                  </a:lnTo>
                  <a:lnTo>
                    <a:pt x="114586" y="597921"/>
                  </a:lnTo>
                  <a:lnTo>
                    <a:pt x="166694" y="598279"/>
                  </a:lnTo>
                  <a:lnTo>
                    <a:pt x="326181" y="598289"/>
                  </a:lnTo>
                  <a:lnTo>
                    <a:pt x="377109" y="591221"/>
                  </a:lnTo>
                  <a:lnTo>
                    <a:pt x="427692" y="589605"/>
                  </a:lnTo>
                  <a:lnTo>
                    <a:pt x="504735" y="589369"/>
                  </a:lnTo>
                  <a:lnTo>
                    <a:pt x="560119" y="596428"/>
                  </a:lnTo>
                  <a:lnTo>
                    <a:pt x="615903" y="598126"/>
                  </a:lnTo>
                  <a:lnTo>
                    <a:pt x="678611" y="598279"/>
                  </a:lnTo>
                  <a:lnTo>
                    <a:pt x="732201" y="605977"/>
                  </a:lnTo>
                  <a:lnTo>
                    <a:pt x="785780" y="607110"/>
                  </a:lnTo>
                  <a:lnTo>
                    <a:pt x="839358" y="614898"/>
                  </a:lnTo>
                  <a:lnTo>
                    <a:pt x="893764" y="616075"/>
                  </a:lnTo>
                  <a:lnTo>
                    <a:pt x="956717" y="616146"/>
                  </a:lnTo>
                  <a:lnTo>
                    <a:pt x="971223" y="618793"/>
                  </a:lnTo>
                  <a:lnTo>
                    <a:pt x="984285" y="622285"/>
                  </a:lnTo>
                  <a:lnTo>
                    <a:pt x="1040487" y="624969"/>
                  </a:lnTo>
                  <a:lnTo>
                    <a:pt x="1269369" y="625078"/>
                  </a:lnTo>
                  <a:lnTo>
                    <a:pt x="1283813" y="627724"/>
                  </a:lnTo>
                  <a:lnTo>
                    <a:pt x="1296846" y="631215"/>
                  </a:lnTo>
                  <a:lnTo>
                    <a:pt x="1353027" y="633899"/>
                  </a:lnTo>
                  <a:lnTo>
                    <a:pt x="1365642" y="631314"/>
                  </a:lnTo>
                  <a:lnTo>
                    <a:pt x="1371784" y="629235"/>
                  </a:lnTo>
                  <a:lnTo>
                    <a:pt x="1378856" y="628842"/>
                  </a:lnTo>
                  <a:lnTo>
                    <a:pt x="1430797" y="633618"/>
                  </a:lnTo>
                  <a:lnTo>
                    <a:pt x="1485997" y="633993"/>
                  </a:lnTo>
                  <a:lnTo>
                    <a:pt x="1564314" y="634008"/>
                  </a:lnTo>
                  <a:lnTo>
                    <a:pt x="1578610" y="636654"/>
                  </a:lnTo>
                  <a:lnTo>
                    <a:pt x="1591579" y="640145"/>
                  </a:lnTo>
                  <a:lnTo>
                    <a:pt x="1645984" y="642865"/>
                  </a:lnTo>
                  <a:lnTo>
                    <a:pt x="1788759" y="642937"/>
                  </a:lnTo>
                  <a:lnTo>
                    <a:pt x="1791776" y="641945"/>
                  </a:lnTo>
                  <a:lnTo>
                    <a:pt x="1800763" y="636801"/>
                  </a:lnTo>
                  <a:lnTo>
                    <a:pt x="1806730" y="635249"/>
                  </a:lnTo>
                  <a:lnTo>
                    <a:pt x="1815667" y="634376"/>
                  </a:lnTo>
                  <a:lnTo>
                    <a:pt x="1817653" y="633261"/>
                  </a:lnTo>
                  <a:lnTo>
                    <a:pt x="1818976" y="631525"/>
                  </a:lnTo>
                  <a:lnTo>
                    <a:pt x="1819859" y="629376"/>
                  </a:lnTo>
                  <a:lnTo>
                    <a:pt x="1821439" y="627943"/>
                  </a:lnTo>
                  <a:lnTo>
                    <a:pt x="1823485" y="626988"/>
                  </a:lnTo>
                  <a:lnTo>
                    <a:pt x="1825841" y="626352"/>
                  </a:lnTo>
                  <a:lnTo>
                    <a:pt x="1827412" y="624935"/>
                  </a:lnTo>
                  <a:lnTo>
                    <a:pt x="1828459" y="622998"/>
                  </a:lnTo>
                  <a:lnTo>
                    <a:pt x="1830140" y="617501"/>
                  </a:lnTo>
                  <a:lnTo>
                    <a:pt x="1831270" y="617050"/>
                  </a:lnTo>
                  <a:lnTo>
                    <a:pt x="1835171" y="616549"/>
                  </a:lnTo>
                  <a:lnTo>
                    <a:pt x="1837601" y="615423"/>
                  </a:lnTo>
                  <a:lnTo>
                    <a:pt x="1842946" y="611527"/>
                  </a:lnTo>
                  <a:lnTo>
                    <a:pt x="1844768" y="609099"/>
                  </a:lnTo>
                  <a:lnTo>
                    <a:pt x="1845983" y="606488"/>
                  </a:lnTo>
                  <a:lnTo>
                    <a:pt x="1846793" y="603755"/>
                  </a:lnTo>
                  <a:lnTo>
                    <a:pt x="1848325" y="601933"/>
                  </a:lnTo>
                  <a:lnTo>
                    <a:pt x="1850339" y="600718"/>
                  </a:lnTo>
                  <a:lnTo>
                    <a:pt x="1852673" y="599908"/>
                  </a:lnTo>
                  <a:lnTo>
                    <a:pt x="1854230" y="598376"/>
                  </a:lnTo>
                  <a:lnTo>
                    <a:pt x="1855267" y="596363"/>
                  </a:lnTo>
                  <a:lnTo>
                    <a:pt x="1856420" y="591480"/>
                  </a:lnTo>
                  <a:lnTo>
                    <a:pt x="1856932" y="586002"/>
                  </a:lnTo>
                  <a:lnTo>
                    <a:pt x="1858061" y="583153"/>
                  </a:lnTo>
                  <a:lnTo>
                    <a:pt x="1863398" y="574401"/>
                  </a:lnTo>
                  <a:lnTo>
                    <a:pt x="1864995" y="568490"/>
                  </a:lnTo>
                  <a:lnTo>
                    <a:pt x="1866160" y="550661"/>
                  </a:lnTo>
                  <a:lnTo>
                    <a:pt x="1867190" y="547685"/>
                  </a:lnTo>
                  <a:lnTo>
                    <a:pt x="1870979" y="541733"/>
                  </a:lnTo>
                  <a:lnTo>
                    <a:pt x="1873325" y="533135"/>
                  </a:lnTo>
                  <a:lnTo>
                    <a:pt x="1874831" y="516186"/>
                  </a:lnTo>
                  <a:lnTo>
                    <a:pt x="1875128" y="497147"/>
                  </a:lnTo>
                  <a:lnTo>
                    <a:pt x="1875199" y="462727"/>
                  </a:lnTo>
                  <a:lnTo>
                    <a:pt x="1872555" y="453373"/>
                  </a:lnTo>
                  <a:lnTo>
                    <a:pt x="1869064" y="442600"/>
                  </a:lnTo>
                  <a:lnTo>
                    <a:pt x="1867099" y="426372"/>
                  </a:lnTo>
                  <a:lnTo>
                    <a:pt x="1866436" y="408851"/>
                  </a:lnTo>
                  <a:lnTo>
                    <a:pt x="1866381" y="403536"/>
                  </a:lnTo>
                  <a:lnTo>
                    <a:pt x="1865352" y="399000"/>
                  </a:lnTo>
                  <a:lnTo>
                    <a:pt x="1861564" y="391315"/>
                  </a:lnTo>
                  <a:lnTo>
                    <a:pt x="1861149" y="386885"/>
                  </a:lnTo>
                  <a:lnTo>
                    <a:pt x="1863321" y="371168"/>
                  </a:lnTo>
                  <a:lnTo>
                    <a:pt x="1859555" y="353944"/>
                  </a:lnTo>
                  <a:lnTo>
                    <a:pt x="1857998" y="336272"/>
                  </a:lnTo>
                  <a:lnTo>
                    <a:pt x="1856544" y="318469"/>
                  </a:lnTo>
                  <a:lnTo>
                    <a:pt x="1851263" y="301618"/>
                  </a:lnTo>
                  <a:lnTo>
                    <a:pt x="1849257" y="288908"/>
                  </a:lnTo>
                  <a:lnTo>
                    <a:pt x="1847671" y="273016"/>
                  </a:lnTo>
                  <a:lnTo>
                    <a:pt x="1842350" y="256731"/>
                  </a:lnTo>
                  <a:lnTo>
                    <a:pt x="1837403" y="239191"/>
                  </a:lnTo>
                  <a:lnTo>
                    <a:pt x="1833598" y="229338"/>
                  </a:lnTo>
                  <a:lnTo>
                    <a:pt x="1828509" y="212283"/>
                  </a:lnTo>
                  <a:lnTo>
                    <a:pt x="1824684" y="201504"/>
                  </a:lnTo>
                  <a:lnTo>
                    <a:pt x="1821538" y="184280"/>
                  </a:lnTo>
                  <a:lnTo>
                    <a:pt x="1815756" y="167600"/>
                  </a:lnTo>
                  <a:lnTo>
                    <a:pt x="1814054" y="159486"/>
                  </a:lnTo>
                  <a:lnTo>
                    <a:pt x="1810653" y="152573"/>
                  </a:lnTo>
                  <a:lnTo>
                    <a:pt x="1800384" y="135310"/>
                  </a:lnTo>
                  <a:lnTo>
                    <a:pt x="1797301" y="126945"/>
                  </a:lnTo>
                  <a:lnTo>
                    <a:pt x="1796479" y="123325"/>
                  </a:lnTo>
                  <a:lnTo>
                    <a:pt x="1792920" y="116658"/>
                  </a:lnTo>
                  <a:lnTo>
                    <a:pt x="1782550" y="99552"/>
                  </a:lnTo>
                  <a:lnTo>
                    <a:pt x="1770947" y="84194"/>
                  </a:lnTo>
                  <a:lnTo>
                    <a:pt x="1756129" y="68573"/>
                  </a:lnTo>
                  <a:lnTo>
                    <a:pt x="1742466" y="59564"/>
                  </a:lnTo>
                  <a:lnTo>
                    <a:pt x="1734187" y="56239"/>
                  </a:lnTo>
                  <a:lnTo>
                    <a:pt x="1726208" y="53768"/>
                  </a:lnTo>
                  <a:lnTo>
                    <a:pt x="1710560" y="47792"/>
                  </a:lnTo>
                  <a:lnTo>
                    <a:pt x="1694348" y="44588"/>
                  </a:lnTo>
                  <a:lnTo>
                    <a:pt x="1665991" y="30491"/>
                  </a:lnTo>
                  <a:lnTo>
                    <a:pt x="1648731" y="27886"/>
                  </a:lnTo>
                  <a:lnTo>
                    <a:pt x="1593660" y="26832"/>
                  </a:lnTo>
                  <a:lnTo>
                    <a:pt x="1581069" y="24162"/>
                  </a:lnTo>
                  <a:lnTo>
                    <a:pt x="1568859" y="20661"/>
                  </a:lnTo>
                  <a:lnTo>
                    <a:pt x="1513312" y="10280"/>
                  </a:lnTo>
                  <a:lnTo>
                    <a:pt x="1461368" y="906"/>
                  </a:lnTo>
                  <a:lnTo>
                    <a:pt x="1410589" y="80"/>
                  </a:lnTo>
                  <a:lnTo>
                    <a:pt x="1214395" y="0"/>
                  </a:lnTo>
                  <a:lnTo>
                    <a:pt x="1187613" y="4740"/>
                  </a:lnTo>
                  <a:lnTo>
                    <a:pt x="1142967" y="15446"/>
                  </a:lnTo>
                  <a:lnTo>
                    <a:pt x="1092182" y="23678"/>
                  </a:lnTo>
                  <a:lnTo>
                    <a:pt x="1036056" y="26516"/>
                  </a:lnTo>
                  <a:lnTo>
                    <a:pt x="997495" y="29381"/>
                  </a:lnTo>
                  <a:lnTo>
                    <a:pt x="947348" y="34884"/>
                  </a:lnTo>
                  <a:lnTo>
                    <a:pt x="919972" y="36464"/>
                  </a:lnTo>
                  <a:lnTo>
                    <a:pt x="870369" y="48115"/>
                  </a:lnTo>
                  <a:lnTo>
                    <a:pt x="822055" y="52859"/>
                  </a:lnTo>
                  <a:lnTo>
                    <a:pt x="767969" y="53515"/>
                  </a:lnTo>
                  <a:lnTo>
                    <a:pt x="589336" y="53578"/>
                  </a:lnTo>
                  <a:lnTo>
                    <a:pt x="535749" y="45890"/>
                  </a:lnTo>
                  <a:lnTo>
                    <a:pt x="501022" y="43901"/>
                  </a:lnTo>
                  <a:lnTo>
                    <a:pt x="471379" y="37629"/>
                  </a:lnTo>
                  <a:lnTo>
                    <a:pt x="455546" y="35576"/>
                  </a:lnTo>
                  <a:lnTo>
                    <a:pt x="429213" y="28819"/>
                  </a:lnTo>
                  <a:lnTo>
                    <a:pt x="371897" y="26868"/>
                  </a:lnTo>
                  <a:lnTo>
                    <a:pt x="348294" y="25820"/>
                  </a:lnTo>
                  <a:lnTo>
                    <a:pt x="315884" y="19104"/>
                  </a:lnTo>
                  <a:lnTo>
                    <a:pt x="258769" y="17874"/>
                  </a:lnTo>
                  <a:lnTo>
                    <a:pt x="175618" y="17859"/>
                  </a:lnTo>
                  <a:lnTo>
                    <a:pt x="172630" y="18852"/>
                  </a:lnTo>
                  <a:lnTo>
                    <a:pt x="163685" y="23996"/>
                  </a:lnTo>
                  <a:lnTo>
                    <a:pt x="154751" y="26954"/>
                  </a:lnTo>
                  <a:lnTo>
                    <a:pt x="144606" y="34368"/>
                  </a:lnTo>
                  <a:lnTo>
                    <a:pt x="130568" y="48029"/>
                  </a:lnTo>
                  <a:lnTo>
                    <a:pt x="128706" y="50871"/>
                  </a:lnTo>
                  <a:lnTo>
                    <a:pt x="125094" y="59611"/>
                  </a:lnTo>
                  <a:lnTo>
                    <a:pt x="119173" y="68485"/>
                  </a:lnTo>
                  <a:lnTo>
                    <a:pt x="115985" y="77398"/>
                  </a:lnTo>
                  <a:lnTo>
                    <a:pt x="111724" y="83347"/>
                  </a:lnTo>
                  <a:lnTo>
                    <a:pt x="110190" y="87314"/>
                  </a:lnTo>
                  <a:lnTo>
                    <a:pt x="107040" y="101387"/>
                  </a:lnTo>
                  <a:lnTo>
                    <a:pt x="101256" y="112282"/>
                  </a:lnTo>
                  <a:lnTo>
                    <a:pt x="96153" y="127498"/>
                  </a:lnTo>
                  <a:lnTo>
                    <a:pt x="91334" y="137033"/>
                  </a:lnTo>
                  <a:lnTo>
                    <a:pt x="85885" y="144578"/>
                  </a:lnTo>
                  <a:lnTo>
                    <a:pt x="84034" y="148971"/>
                  </a:lnTo>
                  <a:lnTo>
                    <a:pt x="81431" y="164635"/>
                  </a:lnTo>
                  <a:lnTo>
                    <a:pt x="80822" y="176028"/>
                  </a:lnTo>
                  <a:lnTo>
                    <a:pt x="79667" y="180852"/>
                  </a:lnTo>
                  <a:lnTo>
                    <a:pt x="74294" y="193374"/>
                  </a:lnTo>
                  <a:lnTo>
                    <a:pt x="71269" y="208219"/>
                  </a:lnTo>
                  <a:lnTo>
                    <a:pt x="65522" y="220334"/>
                  </a:lnTo>
                  <a:lnTo>
                    <a:pt x="63077" y="239057"/>
                  </a:lnTo>
                  <a:lnTo>
                    <a:pt x="62876" y="242715"/>
                  </a:lnTo>
                  <a:lnTo>
                    <a:pt x="56418" y="261852"/>
                  </a:lnTo>
                  <a:lnTo>
                    <a:pt x="51467" y="278861"/>
                  </a:lnTo>
                  <a:lnTo>
                    <a:pt x="47661" y="289634"/>
                  </a:lnTo>
                  <a:lnTo>
                    <a:pt x="45518" y="305862"/>
                  </a:lnTo>
                  <a:lnTo>
                    <a:pt x="44794" y="323384"/>
                  </a:lnTo>
                  <a:lnTo>
                    <a:pt x="44735" y="328698"/>
                  </a:lnTo>
                  <a:lnTo>
                    <a:pt x="42023" y="339895"/>
                  </a:lnTo>
                  <a:lnTo>
                    <a:pt x="38502" y="351487"/>
                  </a:lnTo>
                  <a:lnTo>
                    <a:pt x="36521" y="368176"/>
                  </a:lnTo>
                  <a:lnTo>
                    <a:pt x="35851" y="385853"/>
                  </a:lnTo>
                  <a:lnTo>
                    <a:pt x="35796" y="391181"/>
                  </a:lnTo>
                  <a:lnTo>
                    <a:pt x="34767" y="395725"/>
                  </a:lnTo>
                  <a:lnTo>
                    <a:pt x="29571" y="407852"/>
                  </a:lnTo>
                  <a:lnTo>
                    <a:pt x="27590" y="423573"/>
                  </a:lnTo>
                  <a:lnTo>
                    <a:pt x="27003" y="439806"/>
                  </a:lnTo>
                  <a:lnTo>
                    <a:pt x="26866" y="447816"/>
                  </a:lnTo>
                  <a:lnTo>
                    <a:pt x="25837" y="451341"/>
                  </a:lnTo>
                  <a:lnTo>
                    <a:pt x="20641" y="461042"/>
                  </a:lnTo>
                  <a:lnTo>
                    <a:pt x="19078" y="467176"/>
                  </a:lnTo>
                  <a:lnTo>
                    <a:pt x="18074" y="485335"/>
                  </a:lnTo>
                  <a:lnTo>
                    <a:pt x="17859" y="502667"/>
                  </a:lnTo>
                  <a:lnTo>
                    <a:pt x="16856" y="505768"/>
                  </a:lnTo>
                  <a:lnTo>
                    <a:pt x="11696" y="514872"/>
                  </a:lnTo>
                  <a:lnTo>
                    <a:pt x="10141" y="520866"/>
                  </a:lnTo>
                  <a:lnTo>
                    <a:pt x="9006" y="538755"/>
                  </a:lnTo>
                  <a:lnTo>
                    <a:pt x="7978" y="541732"/>
                  </a:lnTo>
                  <a:lnTo>
                    <a:pt x="2782" y="550663"/>
                  </a:lnTo>
                  <a:lnTo>
                    <a:pt x="1218" y="556617"/>
                  </a:lnTo>
                  <a:lnTo>
                    <a:pt x="0" y="575718"/>
                  </a:lnTo>
                  <a:lnTo>
                    <a:pt x="981" y="578281"/>
                  </a:lnTo>
                  <a:lnTo>
                    <a:pt x="7659" y="587704"/>
                  </a:lnTo>
                  <a:lnTo>
                    <a:pt x="8347" y="591270"/>
                  </a:lnTo>
                  <a:lnTo>
                    <a:pt x="8887" y="610596"/>
                  </a:lnTo>
                  <a:lnTo>
                    <a:pt x="8896" y="615661"/>
                  </a:lnTo>
                  <a:lnTo>
                    <a:pt x="16585" y="623794"/>
                  </a:lnTo>
                  <a:lnTo>
                    <a:pt x="17991" y="624222"/>
                  </a:lnTo>
                  <a:lnTo>
                    <a:pt x="30147" y="624965"/>
                  </a:lnTo>
                  <a:lnTo>
                    <a:pt x="32985" y="624011"/>
                  </a:lnTo>
                  <a:lnTo>
                    <a:pt x="41721" y="618919"/>
                  </a:lnTo>
                  <a:lnTo>
                    <a:pt x="47629" y="617380"/>
                  </a:lnTo>
                  <a:lnTo>
                    <a:pt x="92180" y="615178"/>
                  </a:lnTo>
                  <a:lnTo>
                    <a:pt x="104239" y="610018"/>
                  </a:lnTo>
                  <a:lnTo>
                    <a:pt x="125589" y="607772"/>
                  </a:lnTo>
                  <a:lnTo>
                    <a:pt x="131340" y="607587"/>
                  </a:lnTo>
                  <a:lnTo>
                    <a:pt x="136166" y="606472"/>
                  </a:lnTo>
                  <a:lnTo>
                    <a:pt x="148692" y="601155"/>
                  </a:lnTo>
                  <a:lnTo>
                    <a:pt x="171222" y="598666"/>
                  </a:lnTo>
                  <a:lnTo>
                    <a:pt x="205350" y="59828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SMARTPenAnnotation1"/>
            <p:cNvSpPr/>
            <p:nvPr/>
          </p:nvSpPr>
          <p:spPr>
            <a:xfrm>
              <a:off x="3545086" y="1411258"/>
              <a:ext cx="4152304" cy="865813"/>
            </a:xfrm>
            <a:custGeom>
              <a:avLst/>
              <a:gdLst/>
              <a:ahLst/>
              <a:cxnLst/>
              <a:rect l="0" t="0" r="0" b="0"/>
              <a:pathLst>
                <a:path w="4152304" h="865813">
                  <a:moveTo>
                    <a:pt x="571499" y="71070"/>
                  </a:moveTo>
                  <a:lnTo>
                    <a:pt x="571499" y="57432"/>
                  </a:lnTo>
                  <a:lnTo>
                    <a:pt x="570507" y="56025"/>
                  </a:lnTo>
                  <a:lnTo>
                    <a:pt x="568853" y="55086"/>
                  </a:lnTo>
                  <a:lnTo>
                    <a:pt x="564370" y="54044"/>
                  </a:lnTo>
                  <a:lnTo>
                    <a:pt x="541447" y="52291"/>
                  </a:lnTo>
                  <a:lnTo>
                    <a:pt x="529632" y="47095"/>
                  </a:lnTo>
                  <a:lnTo>
                    <a:pt x="513013" y="45114"/>
                  </a:lnTo>
                  <a:lnTo>
                    <a:pt x="490670" y="43536"/>
                  </a:lnTo>
                  <a:lnTo>
                    <a:pt x="458721" y="36625"/>
                  </a:lnTo>
                  <a:lnTo>
                    <a:pt x="428506" y="34610"/>
                  </a:lnTo>
                  <a:lnTo>
                    <a:pt x="356452" y="19521"/>
                  </a:lnTo>
                  <a:lnTo>
                    <a:pt x="292246" y="14899"/>
                  </a:lnTo>
                  <a:lnTo>
                    <a:pt x="267961" y="9813"/>
                  </a:lnTo>
                  <a:lnTo>
                    <a:pt x="221953" y="8594"/>
                  </a:lnTo>
                  <a:lnTo>
                    <a:pt x="212417" y="11222"/>
                  </a:lnTo>
                  <a:lnTo>
                    <a:pt x="198537" y="15634"/>
                  </a:lnTo>
                  <a:lnTo>
                    <a:pt x="171708" y="17328"/>
                  </a:lnTo>
                  <a:lnTo>
                    <a:pt x="158161" y="17459"/>
                  </a:lnTo>
                  <a:lnTo>
                    <a:pt x="155050" y="18462"/>
                  </a:lnTo>
                  <a:lnTo>
                    <a:pt x="148947" y="22222"/>
                  </a:lnTo>
                  <a:lnTo>
                    <a:pt x="122042" y="47303"/>
                  </a:lnTo>
                  <a:lnTo>
                    <a:pt x="113110" y="56200"/>
                  </a:lnTo>
                  <a:lnTo>
                    <a:pt x="111125" y="59172"/>
                  </a:lnTo>
                  <a:lnTo>
                    <a:pt x="108920" y="65121"/>
                  </a:lnTo>
                  <a:lnTo>
                    <a:pt x="98198" y="78788"/>
                  </a:lnTo>
                  <a:lnTo>
                    <a:pt x="77649" y="100468"/>
                  </a:lnTo>
                  <a:lnTo>
                    <a:pt x="75578" y="104559"/>
                  </a:lnTo>
                  <a:lnTo>
                    <a:pt x="67242" y="131091"/>
                  </a:lnTo>
                  <a:lnTo>
                    <a:pt x="57306" y="148373"/>
                  </a:lnTo>
                  <a:lnTo>
                    <a:pt x="51668" y="169867"/>
                  </a:lnTo>
                  <a:lnTo>
                    <a:pt x="41294" y="193222"/>
                  </a:lnTo>
                  <a:lnTo>
                    <a:pt x="38196" y="205065"/>
                  </a:lnTo>
                  <a:lnTo>
                    <a:pt x="35827" y="216943"/>
                  </a:lnTo>
                  <a:lnTo>
                    <a:pt x="28868" y="238092"/>
                  </a:lnTo>
                  <a:lnTo>
                    <a:pt x="26721" y="246505"/>
                  </a:lnTo>
                  <a:lnTo>
                    <a:pt x="20925" y="262398"/>
                  </a:lnTo>
                  <a:lnTo>
                    <a:pt x="18465" y="285546"/>
                  </a:lnTo>
                  <a:lnTo>
                    <a:pt x="17979" y="304486"/>
                  </a:lnTo>
                  <a:lnTo>
                    <a:pt x="15266" y="314047"/>
                  </a:lnTo>
                  <a:lnTo>
                    <a:pt x="11746" y="324911"/>
                  </a:lnTo>
                  <a:lnTo>
                    <a:pt x="9486" y="348055"/>
                  </a:lnTo>
                  <a:lnTo>
                    <a:pt x="9039" y="371735"/>
                  </a:lnTo>
                  <a:lnTo>
                    <a:pt x="8939" y="399736"/>
                  </a:lnTo>
                  <a:lnTo>
                    <a:pt x="7944" y="404282"/>
                  </a:lnTo>
                  <a:lnTo>
                    <a:pt x="2794" y="416413"/>
                  </a:lnTo>
                  <a:lnTo>
                    <a:pt x="368" y="438800"/>
                  </a:lnTo>
                  <a:lnTo>
                    <a:pt x="32" y="465591"/>
                  </a:lnTo>
                  <a:lnTo>
                    <a:pt x="0" y="507009"/>
                  </a:lnTo>
                  <a:lnTo>
                    <a:pt x="992" y="511516"/>
                  </a:lnTo>
                  <a:lnTo>
                    <a:pt x="7067" y="525879"/>
                  </a:lnTo>
                  <a:lnTo>
                    <a:pt x="7688" y="529057"/>
                  </a:lnTo>
                  <a:lnTo>
                    <a:pt x="11024" y="535234"/>
                  </a:lnTo>
                  <a:lnTo>
                    <a:pt x="13302" y="538271"/>
                  </a:lnTo>
                  <a:lnTo>
                    <a:pt x="15833" y="544290"/>
                  </a:lnTo>
                  <a:lnTo>
                    <a:pt x="17259" y="553257"/>
                  </a:lnTo>
                  <a:lnTo>
                    <a:pt x="17459" y="556239"/>
                  </a:lnTo>
                  <a:lnTo>
                    <a:pt x="25512" y="581796"/>
                  </a:lnTo>
                  <a:lnTo>
                    <a:pt x="26930" y="584195"/>
                  </a:lnTo>
                  <a:lnTo>
                    <a:pt x="28867" y="585794"/>
                  </a:lnTo>
                  <a:lnTo>
                    <a:pt x="31151" y="586860"/>
                  </a:lnTo>
                  <a:lnTo>
                    <a:pt x="32673" y="588562"/>
                  </a:lnTo>
                  <a:lnTo>
                    <a:pt x="33688" y="590690"/>
                  </a:lnTo>
                  <a:lnTo>
                    <a:pt x="34365" y="593100"/>
                  </a:lnTo>
                  <a:lnTo>
                    <a:pt x="37763" y="598424"/>
                  </a:lnTo>
                  <a:lnTo>
                    <a:pt x="40058" y="601233"/>
                  </a:lnTo>
                  <a:lnTo>
                    <a:pt x="41588" y="604098"/>
                  </a:lnTo>
                  <a:lnTo>
                    <a:pt x="44734" y="612870"/>
                  </a:lnTo>
                  <a:lnTo>
                    <a:pt x="51508" y="621753"/>
                  </a:lnTo>
                  <a:lnTo>
                    <a:pt x="56957" y="627696"/>
                  </a:lnTo>
                  <a:lnTo>
                    <a:pt x="59800" y="629677"/>
                  </a:lnTo>
                  <a:lnTo>
                    <a:pt x="68540" y="633458"/>
                  </a:lnTo>
                  <a:lnTo>
                    <a:pt x="77414" y="639429"/>
                  </a:lnTo>
                  <a:lnTo>
                    <a:pt x="83354" y="641174"/>
                  </a:lnTo>
                  <a:lnTo>
                    <a:pt x="96244" y="643286"/>
                  </a:lnTo>
                  <a:lnTo>
                    <a:pt x="114224" y="649583"/>
                  </a:lnTo>
                  <a:lnTo>
                    <a:pt x="132365" y="651121"/>
                  </a:lnTo>
                  <a:lnTo>
                    <a:pt x="216468" y="652490"/>
                  </a:lnTo>
                  <a:lnTo>
                    <a:pt x="243585" y="658567"/>
                  </a:lnTo>
                  <a:lnTo>
                    <a:pt x="329680" y="661400"/>
                  </a:lnTo>
                  <a:lnTo>
                    <a:pt x="359103" y="667493"/>
                  </a:lnTo>
                  <a:lnTo>
                    <a:pt x="480244" y="669352"/>
                  </a:lnTo>
                  <a:lnTo>
                    <a:pt x="508411" y="670349"/>
                  </a:lnTo>
                  <a:lnTo>
                    <a:pt x="562519" y="677461"/>
                  </a:lnTo>
                  <a:lnTo>
                    <a:pt x="678410" y="679274"/>
                  </a:lnTo>
                  <a:lnTo>
                    <a:pt x="732212" y="686390"/>
                  </a:lnTo>
                  <a:lnTo>
                    <a:pt x="797386" y="689816"/>
                  </a:lnTo>
                  <a:lnTo>
                    <a:pt x="847492" y="695314"/>
                  </a:lnTo>
                  <a:lnTo>
                    <a:pt x="874863" y="696893"/>
                  </a:lnTo>
                  <a:lnTo>
                    <a:pt x="933810" y="704228"/>
                  </a:lnTo>
                  <a:lnTo>
                    <a:pt x="1003330" y="705044"/>
                  </a:lnTo>
                  <a:lnTo>
                    <a:pt x="1022054" y="713000"/>
                  </a:lnTo>
                  <a:lnTo>
                    <a:pt x="1061673" y="732880"/>
                  </a:lnTo>
                  <a:lnTo>
                    <a:pt x="1082711" y="737278"/>
                  </a:lnTo>
                  <a:lnTo>
                    <a:pt x="1202802" y="755577"/>
                  </a:lnTo>
                  <a:lnTo>
                    <a:pt x="1324941" y="767182"/>
                  </a:lnTo>
                  <a:lnTo>
                    <a:pt x="1377082" y="770178"/>
                  </a:lnTo>
                  <a:lnTo>
                    <a:pt x="1428818" y="775680"/>
                  </a:lnTo>
                  <a:lnTo>
                    <a:pt x="1471353" y="778996"/>
                  </a:lnTo>
                  <a:lnTo>
                    <a:pt x="1502227" y="783534"/>
                  </a:lnTo>
                  <a:lnTo>
                    <a:pt x="1630188" y="794517"/>
                  </a:lnTo>
                  <a:lnTo>
                    <a:pt x="1745615" y="810873"/>
                  </a:lnTo>
                  <a:lnTo>
                    <a:pt x="1836922" y="814827"/>
                  </a:lnTo>
                  <a:lnTo>
                    <a:pt x="1868182" y="819286"/>
                  </a:lnTo>
                  <a:lnTo>
                    <a:pt x="1991158" y="829244"/>
                  </a:lnTo>
                  <a:lnTo>
                    <a:pt x="2107455" y="832724"/>
                  </a:lnTo>
                  <a:lnTo>
                    <a:pt x="2160807" y="838193"/>
                  </a:lnTo>
                  <a:lnTo>
                    <a:pt x="2280447" y="839013"/>
                  </a:lnTo>
                  <a:lnTo>
                    <a:pt x="2436441" y="839023"/>
                  </a:lnTo>
                  <a:lnTo>
                    <a:pt x="2555805" y="847789"/>
                  </a:lnTo>
                  <a:lnTo>
                    <a:pt x="2676779" y="848943"/>
                  </a:lnTo>
                  <a:lnTo>
                    <a:pt x="2798346" y="856773"/>
                  </a:lnTo>
                  <a:lnTo>
                    <a:pt x="2872240" y="857868"/>
                  </a:lnTo>
                  <a:lnTo>
                    <a:pt x="2954363" y="865444"/>
                  </a:lnTo>
                  <a:lnTo>
                    <a:pt x="3769202" y="865812"/>
                  </a:lnTo>
                  <a:lnTo>
                    <a:pt x="3832731" y="854788"/>
                  </a:lnTo>
                  <a:lnTo>
                    <a:pt x="3855541" y="849978"/>
                  </a:lnTo>
                  <a:lnTo>
                    <a:pt x="3887116" y="847227"/>
                  </a:lnTo>
                  <a:lnTo>
                    <a:pt x="3911148" y="840937"/>
                  </a:lnTo>
                  <a:lnTo>
                    <a:pt x="3923085" y="838881"/>
                  </a:lnTo>
                  <a:lnTo>
                    <a:pt x="3982639" y="812180"/>
                  </a:lnTo>
                  <a:lnTo>
                    <a:pt x="3997853" y="803288"/>
                  </a:lnTo>
                  <a:lnTo>
                    <a:pt x="4011291" y="794369"/>
                  </a:lnTo>
                  <a:lnTo>
                    <a:pt x="4025195" y="785443"/>
                  </a:lnTo>
                  <a:lnTo>
                    <a:pt x="4052032" y="760517"/>
                  </a:lnTo>
                  <a:lnTo>
                    <a:pt x="4059121" y="752538"/>
                  </a:lnTo>
                  <a:lnTo>
                    <a:pt x="4077810" y="725821"/>
                  </a:lnTo>
                  <a:lnTo>
                    <a:pt x="4098721" y="694106"/>
                  </a:lnTo>
                  <a:lnTo>
                    <a:pt x="4110631" y="671932"/>
                  </a:lnTo>
                  <a:lnTo>
                    <a:pt x="4119562" y="654356"/>
                  </a:lnTo>
                  <a:lnTo>
                    <a:pt x="4122869" y="642517"/>
                  </a:lnTo>
                  <a:lnTo>
                    <a:pt x="4127377" y="622049"/>
                  </a:lnTo>
                  <a:lnTo>
                    <a:pt x="4134997" y="599778"/>
                  </a:lnTo>
                  <a:lnTo>
                    <a:pt x="4139651" y="586840"/>
                  </a:lnTo>
                  <a:lnTo>
                    <a:pt x="4142639" y="562366"/>
                  </a:lnTo>
                  <a:lnTo>
                    <a:pt x="4142885" y="556358"/>
                  </a:lnTo>
                  <a:lnTo>
                    <a:pt x="4145802" y="544392"/>
                  </a:lnTo>
                  <a:lnTo>
                    <a:pt x="4149414" y="531466"/>
                  </a:lnTo>
                  <a:lnTo>
                    <a:pt x="4151448" y="508447"/>
                  </a:lnTo>
                  <a:lnTo>
                    <a:pt x="4152135" y="482388"/>
                  </a:lnTo>
                  <a:lnTo>
                    <a:pt x="4152303" y="387938"/>
                  </a:lnTo>
                  <a:lnTo>
                    <a:pt x="4149658" y="375281"/>
                  </a:lnTo>
                  <a:lnTo>
                    <a:pt x="4146167" y="362048"/>
                  </a:lnTo>
                  <a:lnTo>
                    <a:pt x="4143210" y="338856"/>
                  </a:lnTo>
                  <a:lnTo>
                    <a:pt x="4136470" y="312739"/>
                  </a:lnTo>
                  <a:lnTo>
                    <a:pt x="4134845" y="288471"/>
                  </a:lnTo>
                  <a:lnTo>
                    <a:pt x="4131977" y="276502"/>
                  </a:lnTo>
                  <a:lnTo>
                    <a:pt x="4128387" y="264568"/>
                  </a:lnTo>
                  <a:lnTo>
                    <a:pt x="4125374" y="247686"/>
                  </a:lnTo>
                  <a:lnTo>
                    <a:pt x="4119630" y="234966"/>
                  </a:lnTo>
                  <a:lnTo>
                    <a:pt x="4114541" y="213393"/>
                  </a:lnTo>
                  <a:lnTo>
                    <a:pt x="4110716" y="201793"/>
                  </a:lnTo>
                  <a:lnTo>
                    <a:pt x="4107570" y="185099"/>
                  </a:lnTo>
                  <a:lnTo>
                    <a:pt x="4100767" y="170066"/>
                  </a:lnTo>
                  <a:lnTo>
                    <a:pt x="4100087" y="166833"/>
                  </a:lnTo>
                  <a:lnTo>
                    <a:pt x="4096685" y="160595"/>
                  </a:lnTo>
                  <a:lnTo>
                    <a:pt x="4094389" y="157542"/>
                  </a:lnTo>
                  <a:lnTo>
                    <a:pt x="4091837" y="151504"/>
                  </a:lnTo>
                  <a:lnTo>
                    <a:pt x="4091157" y="148505"/>
                  </a:lnTo>
                  <a:lnTo>
                    <a:pt x="4087755" y="142527"/>
                  </a:lnTo>
                  <a:lnTo>
                    <a:pt x="4068841" y="121672"/>
                  </a:lnTo>
                  <a:lnTo>
                    <a:pt x="4065904" y="119688"/>
                  </a:lnTo>
                  <a:lnTo>
                    <a:pt x="4057031" y="115902"/>
                  </a:lnTo>
                  <a:lnTo>
                    <a:pt x="4048117" y="109930"/>
                  </a:lnTo>
                  <a:lnTo>
                    <a:pt x="4020221" y="99904"/>
                  </a:lnTo>
                  <a:lnTo>
                    <a:pt x="4007335" y="98465"/>
                  </a:lnTo>
                  <a:lnTo>
                    <a:pt x="3949861" y="97869"/>
                  </a:lnTo>
                  <a:lnTo>
                    <a:pt x="3944913" y="98858"/>
                  </a:lnTo>
                  <a:lnTo>
                    <a:pt x="3932215" y="103998"/>
                  </a:lnTo>
                  <a:lnTo>
                    <a:pt x="3910649" y="106237"/>
                  </a:lnTo>
                  <a:lnTo>
                    <a:pt x="3904880" y="106421"/>
                  </a:lnTo>
                  <a:lnTo>
                    <a:pt x="3893179" y="109271"/>
                  </a:lnTo>
                  <a:lnTo>
                    <a:pt x="3880372" y="112853"/>
                  </a:lnTo>
                  <a:lnTo>
                    <a:pt x="3759316" y="125388"/>
                  </a:lnTo>
                  <a:lnTo>
                    <a:pt x="3652241" y="141605"/>
                  </a:lnTo>
                  <a:lnTo>
                    <a:pt x="3625453" y="143232"/>
                  </a:lnTo>
                  <a:lnTo>
                    <a:pt x="3580804" y="150160"/>
                  </a:lnTo>
                  <a:lnTo>
                    <a:pt x="3529088" y="153915"/>
                  </a:lnTo>
                  <a:lnTo>
                    <a:pt x="3464098" y="166868"/>
                  </a:lnTo>
                  <a:lnTo>
                    <a:pt x="3343419" y="177370"/>
                  </a:lnTo>
                  <a:lnTo>
                    <a:pt x="3302072" y="180703"/>
                  </a:lnTo>
                  <a:lnTo>
                    <a:pt x="3255981" y="185881"/>
                  </a:lnTo>
                  <a:lnTo>
                    <a:pt x="3125385" y="195519"/>
                  </a:lnTo>
                  <a:lnTo>
                    <a:pt x="3018234" y="198716"/>
                  </a:lnTo>
                  <a:lnTo>
                    <a:pt x="2952566" y="204186"/>
                  </a:lnTo>
                  <a:lnTo>
                    <a:pt x="2856879" y="202321"/>
                  </a:lnTo>
                  <a:lnTo>
                    <a:pt x="2738413" y="196329"/>
                  </a:lnTo>
                  <a:lnTo>
                    <a:pt x="2611685" y="196095"/>
                  </a:lnTo>
                  <a:lnTo>
                    <a:pt x="2499209" y="187984"/>
                  </a:lnTo>
                  <a:lnTo>
                    <a:pt x="2382300" y="180136"/>
                  </a:lnTo>
                  <a:lnTo>
                    <a:pt x="2259098" y="173597"/>
                  </a:lnTo>
                  <a:lnTo>
                    <a:pt x="2134188" y="168556"/>
                  </a:lnTo>
                  <a:lnTo>
                    <a:pt x="2009179" y="158287"/>
                  </a:lnTo>
                  <a:lnTo>
                    <a:pt x="1891852" y="147097"/>
                  </a:lnTo>
                  <a:lnTo>
                    <a:pt x="1768005" y="136639"/>
                  </a:lnTo>
                  <a:lnTo>
                    <a:pt x="1629941" y="126008"/>
                  </a:lnTo>
                  <a:lnTo>
                    <a:pt x="1509864" y="115633"/>
                  </a:lnTo>
                  <a:lnTo>
                    <a:pt x="1395110" y="104747"/>
                  </a:lnTo>
                  <a:lnTo>
                    <a:pt x="1267913" y="91991"/>
                  </a:lnTo>
                  <a:lnTo>
                    <a:pt x="1146088" y="76620"/>
                  </a:lnTo>
                  <a:lnTo>
                    <a:pt x="1042795" y="60316"/>
                  </a:lnTo>
                  <a:lnTo>
                    <a:pt x="1003287" y="44071"/>
                  </a:lnTo>
                  <a:lnTo>
                    <a:pt x="948641" y="37073"/>
                  </a:lnTo>
                  <a:lnTo>
                    <a:pt x="823999" y="24372"/>
                  </a:lnTo>
                  <a:lnTo>
                    <a:pt x="756188" y="18398"/>
                  </a:lnTo>
                  <a:lnTo>
                    <a:pt x="637892" y="17515"/>
                  </a:lnTo>
                  <a:lnTo>
                    <a:pt x="586893" y="14850"/>
                  </a:lnTo>
                  <a:lnTo>
                    <a:pt x="461479" y="8671"/>
                  </a:lnTo>
                  <a:lnTo>
                    <a:pt x="336169" y="7571"/>
                  </a:lnTo>
                  <a:lnTo>
                    <a:pt x="245922" y="0"/>
                  </a:lnTo>
                  <a:lnTo>
                    <a:pt x="142874" y="856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MARTPenAnnotation2"/>
            <p:cNvSpPr/>
            <p:nvPr/>
          </p:nvSpPr>
          <p:spPr>
            <a:xfrm>
              <a:off x="732234" y="812601"/>
              <a:ext cx="1205509" cy="616149"/>
            </a:xfrm>
            <a:custGeom>
              <a:avLst/>
              <a:gdLst/>
              <a:ahLst/>
              <a:cxnLst/>
              <a:rect l="0" t="0" r="0" b="0"/>
              <a:pathLst>
                <a:path w="1205509" h="616149">
                  <a:moveTo>
                    <a:pt x="71437" y="0"/>
                  </a:moveTo>
                  <a:lnTo>
                    <a:pt x="80358" y="0"/>
                  </a:lnTo>
                  <a:lnTo>
                    <a:pt x="72678" y="0"/>
                  </a:lnTo>
                  <a:lnTo>
                    <a:pt x="72264" y="992"/>
                  </a:lnTo>
                  <a:lnTo>
                    <a:pt x="70518" y="16223"/>
                  </a:lnTo>
                  <a:lnTo>
                    <a:pt x="65322" y="31045"/>
                  </a:lnTo>
                  <a:lnTo>
                    <a:pt x="63342" y="48004"/>
                  </a:lnTo>
                  <a:lnTo>
                    <a:pt x="62755" y="65597"/>
                  </a:lnTo>
                  <a:lnTo>
                    <a:pt x="62540" y="95265"/>
                  </a:lnTo>
                  <a:lnTo>
                    <a:pt x="59876" y="107163"/>
                  </a:lnTo>
                  <a:lnTo>
                    <a:pt x="56377" y="119065"/>
                  </a:lnTo>
                  <a:lnTo>
                    <a:pt x="54407" y="136923"/>
                  </a:lnTo>
                  <a:lnTo>
                    <a:pt x="53824" y="155774"/>
                  </a:lnTo>
                  <a:lnTo>
                    <a:pt x="53610" y="192235"/>
                  </a:lnTo>
                  <a:lnTo>
                    <a:pt x="50947" y="207477"/>
                  </a:lnTo>
                  <a:lnTo>
                    <a:pt x="47448" y="223181"/>
                  </a:lnTo>
                  <a:lnTo>
                    <a:pt x="45892" y="236775"/>
                  </a:lnTo>
                  <a:lnTo>
                    <a:pt x="40276" y="255584"/>
                  </a:lnTo>
                  <a:lnTo>
                    <a:pt x="35627" y="279718"/>
                  </a:lnTo>
                  <a:lnTo>
                    <a:pt x="29849" y="297633"/>
                  </a:lnTo>
                  <a:lnTo>
                    <a:pt x="26703" y="315509"/>
                  </a:lnTo>
                  <a:lnTo>
                    <a:pt x="20921" y="332381"/>
                  </a:lnTo>
                  <a:lnTo>
                    <a:pt x="18766" y="345097"/>
                  </a:lnTo>
                  <a:lnTo>
                    <a:pt x="18262" y="355452"/>
                  </a:lnTo>
                  <a:lnTo>
                    <a:pt x="17136" y="359999"/>
                  </a:lnTo>
                  <a:lnTo>
                    <a:pt x="11802" y="372132"/>
                  </a:lnTo>
                  <a:lnTo>
                    <a:pt x="8788" y="387853"/>
                  </a:lnTo>
                  <a:lnTo>
                    <a:pt x="3045" y="404087"/>
                  </a:lnTo>
                  <a:lnTo>
                    <a:pt x="601" y="418964"/>
                  </a:lnTo>
                  <a:lnTo>
                    <a:pt x="119" y="436198"/>
                  </a:lnTo>
                  <a:lnTo>
                    <a:pt x="0" y="485549"/>
                  </a:lnTo>
                  <a:lnTo>
                    <a:pt x="992" y="488403"/>
                  </a:lnTo>
                  <a:lnTo>
                    <a:pt x="7688" y="498331"/>
                  </a:lnTo>
                  <a:lnTo>
                    <a:pt x="24722" y="515846"/>
                  </a:lnTo>
                  <a:lnTo>
                    <a:pt x="48003" y="539136"/>
                  </a:lnTo>
                  <a:lnTo>
                    <a:pt x="50854" y="540994"/>
                  </a:lnTo>
                  <a:lnTo>
                    <a:pt x="59606" y="544602"/>
                  </a:lnTo>
                  <a:lnTo>
                    <a:pt x="79164" y="556995"/>
                  </a:lnTo>
                  <a:lnTo>
                    <a:pt x="87439" y="560092"/>
                  </a:lnTo>
                  <a:lnTo>
                    <a:pt x="91035" y="560918"/>
                  </a:lnTo>
                  <a:lnTo>
                    <a:pt x="97676" y="564482"/>
                  </a:lnTo>
                  <a:lnTo>
                    <a:pt x="114764" y="574854"/>
                  </a:lnTo>
                  <a:lnTo>
                    <a:pt x="123105" y="577952"/>
                  </a:lnTo>
                  <a:lnTo>
                    <a:pt x="131112" y="580321"/>
                  </a:lnTo>
                  <a:lnTo>
                    <a:pt x="162992" y="595564"/>
                  </a:lnTo>
                  <a:lnTo>
                    <a:pt x="170998" y="601378"/>
                  </a:lnTo>
                  <a:lnTo>
                    <a:pt x="183155" y="604623"/>
                  </a:lnTo>
                  <a:lnTo>
                    <a:pt x="197488" y="607057"/>
                  </a:lnTo>
                  <a:lnTo>
                    <a:pt x="222859" y="614059"/>
                  </a:lnTo>
                  <a:lnTo>
                    <a:pt x="259094" y="615873"/>
                  </a:lnTo>
                  <a:lnTo>
                    <a:pt x="411146" y="616148"/>
                  </a:lnTo>
                  <a:lnTo>
                    <a:pt x="455464" y="609081"/>
                  </a:lnTo>
                  <a:lnTo>
                    <a:pt x="484864" y="607771"/>
                  </a:lnTo>
                  <a:lnTo>
                    <a:pt x="544160" y="607267"/>
                  </a:lnTo>
                  <a:lnTo>
                    <a:pt x="585061" y="607229"/>
                  </a:lnTo>
                  <a:lnTo>
                    <a:pt x="614875" y="602481"/>
                  </a:lnTo>
                  <a:lnTo>
                    <a:pt x="651616" y="599117"/>
                  </a:lnTo>
                  <a:lnTo>
                    <a:pt x="677589" y="597542"/>
                  </a:lnTo>
                  <a:lnTo>
                    <a:pt x="707292" y="591270"/>
                  </a:lnTo>
                  <a:lnTo>
                    <a:pt x="741529" y="589737"/>
                  </a:lnTo>
                  <a:lnTo>
                    <a:pt x="787086" y="589393"/>
                  </a:lnTo>
                  <a:lnTo>
                    <a:pt x="980527" y="589359"/>
                  </a:lnTo>
                  <a:lnTo>
                    <a:pt x="991746" y="586714"/>
                  </a:lnTo>
                  <a:lnTo>
                    <a:pt x="1006572" y="582292"/>
                  </a:lnTo>
                  <a:lnTo>
                    <a:pt x="1040872" y="579510"/>
                  </a:lnTo>
                  <a:lnTo>
                    <a:pt x="1047339" y="575722"/>
                  </a:lnTo>
                  <a:lnTo>
                    <a:pt x="1069554" y="556516"/>
                  </a:lnTo>
                  <a:lnTo>
                    <a:pt x="1091154" y="541721"/>
                  </a:lnTo>
                  <a:lnTo>
                    <a:pt x="1093553" y="538749"/>
                  </a:lnTo>
                  <a:lnTo>
                    <a:pt x="1095153" y="535775"/>
                  </a:lnTo>
                  <a:lnTo>
                    <a:pt x="1096219" y="532801"/>
                  </a:lnTo>
                  <a:lnTo>
                    <a:pt x="1100049" y="526850"/>
                  </a:lnTo>
                  <a:lnTo>
                    <a:pt x="1105059" y="519906"/>
                  </a:lnTo>
                  <a:lnTo>
                    <a:pt x="1116360" y="501924"/>
                  </a:lnTo>
                  <a:lnTo>
                    <a:pt x="1125185" y="489039"/>
                  </a:lnTo>
                  <a:lnTo>
                    <a:pt x="1128147" y="483784"/>
                  </a:lnTo>
                  <a:lnTo>
                    <a:pt x="1131437" y="472653"/>
                  </a:lnTo>
                  <a:lnTo>
                    <a:pt x="1133892" y="461091"/>
                  </a:lnTo>
                  <a:lnTo>
                    <a:pt x="1139860" y="443426"/>
                  </a:lnTo>
                  <a:lnTo>
                    <a:pt x="1143062" y="425624"/>
                  </a:lnTo>
                  <a:lnTo>
                    <a:pt x="1149853" y="407782"/>
                  </a:lnTo>
                  <a:lnTo>
                    <a:pt x="1157157" y="389928"/>
                  </a:lnTo>
                  <a:lnTo>
                    <a:pt x="1160755" y="371078"/>
                  </a:lnTo>
                  <a:lnTo>
                    <a:pt x="1165112" y="355423"/>
                  </a:lnTo>
                  <a:lnTo>
                    <a:pt x="1167711" y="341190"/>
                  </a:lnTo>
                  <a:lnTo>
                    <a:pt x="1169857" y="328249"/>
                  </a:lnTo>
                  <a:lnTo>
                    <a:pt x="1175652" y="309808"/>
                  </a:lnTo>
                  <a:lnTo>
                    <a:pt x="1178802" y="290784"/>
                  </a:lnTo>
                  <a:lnTo>
                    <a:pt x="1183055" y="275089"/>
                  </a:lnTo>
                  <a:lnTo>
                    <a:pt x="1185607" y="260837"/>
                  </a:lnTo>
                  <a:lnTo>
                    <a:pt x="1187044" y="241658"/>
                  </a:lnTo>
                  <a:lnTo>
                    <a:pt x="1187245" y="235519"/>
                  </a:lnTo>
                  <a:lnTo>
                    <a:pt x="1190115" y="223407"/>
                  </a:lnTo>
                  <a:lnTo>
                    <a:pt x="1197309" y="205432"/>
                  </a:lnTo>
                  <a:lnTo>
                    <a:pt x="1201864" y="193498"/>
                  </a:lnTo>
                  <a:lnTo>
                    <a:pt x="1204428" y="175624"/>
                  </a:lnTo>
                  <a:lnTo>
                    <a:pt x="1205188" y="158752"/>
                  </a:lnTo>
                  <a:lnTo>
                    <a:pt x="1205445" y="141014"/>
                  </a:lnTo>
                  <a:lnTo>
                    <a:pt x="1205508" y="82134"/>
                  </a:lnTo>
                  <a:lnTo>
                    <a:pt x="1202862" y="78507"/>
                  </a:lnTo>
                  <a:lnTo>
                    <a:pt x="1200767" y="76150"/>
                  </a:lnTo>
                  <a:lnTo>
                    <a:pt x="1199371" y="73587"/>
                  </a:lnTo>
                  <a:lnTo>
                    <a:pt x="1197819" y="68093"/>
                  </a:lnTo>
                  <a:lnTo>
                    <a:pt x="1196413" y="66232"/>
                  </a:lnTo>
                  <a:lnTo>
                    <a:pt x="1194484" y="64990"/>
                  </a:lnTo>
                  <a:lnTo>
                    <a:pt x="1192205" y="64163"/>
                  </a:lnTo>
                  <a:lnTo>
                    <a:pt x="1190686" y="62619"/>
                  </a:lnTo>
                  <a:lnTo>
                    <a:pt x="1189674" y="60598"/>
                  </a:lnTo>
                  <a:lnTo>
                    <a:pt x="1188048" y="54965"/>
                  </a:lnTo>
                  <a:lnTo>
                    <a:pt x="1178831" y="44768"/>
                  </a:lnTo>
                  <a:lnTo>
                    <a:pt x="1178722" y="36090"/>
                  </a:lnTo>
                  <a:lnTo>
                    <a:pt x="1171031" y="35751"/>
                  </a:lnTo>
                  <a:lnTo>
                    <a:pt x="1170617" y="34748"/>
                  </a:lnTo>
                  <a:lnTo>
                    <a:pt x="1169821" y="27158"/>
                  </a:lnTo>
                  <a:lnTo>
                    <a:pt x="1169789" y="3571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SMARTPenAnnotation195"/>
          <p:cNvSpPr/>
          <p:nvPr/>
        </p:nvSpPr>
        <p:spPr>
          <a:xfrm>
            <a:off x="6983015" y="1098351"/>
            <a:ext cx="17861" cy="634009"/>
          </a:xfrm>
          <a:custGeom>
            <a:avLst/>
            <a:gdLst/>
            <a:ahLst/>
            <a:cxnLst/>
            <a:rect l="0" t="0" r="0" b="0"/>
            <a:pathLst>
              <a:path w="17861" h="634009">
                <a:moveTo>
                  <a:pt x="0" y="0"/>
                </a:moveTo>
                <a:lnTo>
                  <a:pt x="0" y="34552"/>
                </a:lnTo>
                <a:lnTo>
                  <a:pt x="992" y="38910"/>
                </a:lnTo>
                <a:lnTo>
                  <a:pt x="2646" y="42807"/>
                </a:lnTo>
                <a:lnTo>
                  <a:pt x="4741" y="46398"/>
                </a:lnTo>
                <a:lnTo>
                  <a:pt x="6137" y="51768"/>
                </a:lnTo>
                <a:lnTo>
                  <a:pt x="7068" y="58324"/>
                </a:lnTo>
                <a:lnTo>
                  <a:pt x="7689" y="65672"/>
                </a:lnTo>
                <a:lnTo>
                  <a:pt x="8378" y="76482"/>
                </a:lnTo>
                <a:lnTo>
                  <a:pt x="8766" y="93437"/>
                </a:lnTo>
                <a:lnTo>
                  <a:pt x="8929" y="196583"/>
                </a:lnTo>
                <a:lnTo>
                  <a:pt x="7937" y="205470"/>
                </a:lnTo>
                <a:lnTo>
                  <a:pt x="6283" y="214371"/>
                </a:lnTo>
                <a:lnTo>
                  <a:pt x="4189" y="223281"/>
                </a:lnTo>
                <a:lnTo>
                  <a:pt x="4508" y="241119"/>
                </a:lnTo>
                <a:lnTo>
                  <a:pt x="5982" y="250043"/>
                </a:lnTo>
                <a:lnTo>
                  <a:pt x="6965" y="258969"/>
                </a:lnTo>
                <a:lnTo>
                  <a:pt x="7620" y="267896"/>
                </a:lnTo>
                <a:lnTo>
                  <a:pt x="8057" y="276824"/>
                </a:lnTo>
                <a:lnTo>
                  <a:pt x="8541" y="294681"/>
                </a:lnTo>
                <a:lnTo>
                  <a:pt x="8924" y="383977"/>
                </a:lnTo>
                <a:lnTo>
                  <a:pt x="8930" y="523461"/>
                </a:lnTo>
                <a:lnTo>
                  <a:pt x="9922" y="529552"/>
                </a:lnTo>
                <a:lnTo>
                  <a:pt x="11576" y="535597"/>
                </a:lnTo>
                <a:lnTo>
                  <a:pt x="13671" y="541612"/>
                </a:lnTo>
                <a:lnTo>
                  <a:pt x="14074" y="547606"/>
                </a:lnTo>
                <a:lnTo>
                  <a:pt x="13351" y="553586"/>
                </a:lnTo>
                <a:lnTo>
                  <a:pt x="11878" y="559557"/>
                </a:lnTo>
                <a:lnTo>
                  <a:pt x="10895" y="565523"/>
                </a:lnTo>
                <a:lnTo>
                  <a:pt x="10240" y="571484"/>
                </a:lnTo>
                <a:lnTo>
                  <a:pt x="9803" y="577443"/>
                </a:lnTo>
                <a:lnTo>
                  <a:pt x="9318" y="586709"/>
                </a:lnTo>
                <a:lnTo>
                  <a:pt x="9007" y="605483"/>
                </a:lnTo>
                <a:lnTo>
                  <a:pt x="8937" y="622901"/>
                </a:lnTo>
                <a:lnTo>
                  <a:pt x="9927" y="624619"/>
                </a:lnTo>
                <a:lnTo>
                  <a:pt x="11578" y="626756"/>
                </a:lnTo>
                <a:lnTo>
                  <a:pt x="17860" y="63400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ARTPenAnnotation196"/>
          <p:cNvSpPr/>
          <p:nvPr/>
        </p:nvSpPr>
        <p:spPr>
          <a:xfrm>
            <a:off x="6902680" y="812611"/>
            <a:ext cx="1767669" cy="848308"/>
          </a:xfrm>
          <a:custGeom>
            <a:avLst/>
            <a:gdLst/>
            <a:ahLst/>
            <a:cxnLst/>
            <a:rect l="0" t="0" r="0" b="0"/>
            <a:pathLst>
              <a:path w="1767669" h="848308">
                <a:moveTo>
                  <a:pt x="17827" y="419685"/>
                </a:moveTo>
                <a:lnTo>
                  <a:pt x="10139" y="411997"/>
                </a:lnTo>
                <a:lnTo>
                  <a:pt x="9450" y="408662"/>
                </a:lnTo>
                <a:lnTo>
                  <a:pt x="9007" y="398436"/>
                </a:lnTo>
                <a:lnTo>
                  <a:pt x="7978" y="395597"/>
                </a:lnTo>
                <a:lnTo>
                  <a:pt x="4189" y="389797"/>
                </a:lnTo>
                <a:lnTo>
                  <a:pt x="1845" y="381266"/>
                </a:lnTo>
                <a:lnTo>
                  <a:pt x="133" y="355079"/>
                </a:lnTo>
                <a:lnTo>
                  <a:pt x="0" y="337691"/>
                </a:lnTo>
                <a:lnTo>
                  <a:pt x="2628" y="328342"/>
                </a:lnTo>
                <a:lnTo>
                  <a:pt x="6112" y="318565"/>
                </a:lnTo>
                <a:lnTo>
                  <a:pt x="8072" y="306490"/>
                </a:lnTo>
                <a:lnTo>
                  <a:pt x="8735" y="285135"/>
                </a:lnTo>
                <a:lnTo>
                  <a:pt x="8866" y="266549"/>
                </a:lnTo>
                <a:lnTo>
                  <a:pt x="9868" y="263024"/>
                </a:lnTo>
                <a:lnTo>
                  <a:pt x="15028" y="253323"/>
                </a:lnTo>
                <a:lnTo>
                  <a:pt x="23718" y="229030"/>
                </a:lnTo>
                <a:lnTo>
                  <a:pt x="25407" y="221510"/>
                </a:lnTo>
                <a:lnTo>
                  <a:pt x="28803" y="214860"/>
                </a:lnTo>
                <a:lnTo>
                  <a:pt x="47442" y="193846"/>
                </a:lnTo>
                <a:lnTo>
                  <a:pt x="68617" y="173465"/>
                </a:lnTo>
                <a:lnTo>
                  <a:pt x="105513" y="148851"/>
                </a:lnTo>
                <a:lnTo>
                  <a:pt x="122412" y="139898"/>
                </a:lnTo>
                <a:lnTo>
                  <a:pt x="134093" y="136586"/>
                </a:lnTo>
                <a:lnTo>
                  <a:pt x="169648" y="131522"/>
                </a:lnTo>
                <a:lnTo>
                  <a:pt x="182537" y="127902"/>
                </a:lnTo>
                <a:lnTo>
                  <a:pt x="232489" y="124268"/>
                </a:lnTo>
                <a:lnTo>
                  <a:pt x="285748" y="116926"/>
                </a:lnTo>
                <a:lnTo>
                  <a:pt x="335111" y="116188"/>
                </a:lnTo>
                <a:lnTo>
                  <a:pt x="386040" y="109023"/>
                </a:lnTo>
                <a:lnTo>
                  <a:pt x="431983" y="107517"/>
                </a:lnTo>
                <a:lnTo>
                  <a:pt x="488509" y="100127"/>
                </a:lnTo>
                <a:lnTo>
                  <a:pt x="542537" y="97476"/>
                </a:lnTo>
                <a:lnTo>
                  <a:pt x="589492" y="91199"/>
                </a:lnTo>
                <a:lnTo>
                  <a:pt x="622449" y="87208"/>
                </a:lnTo>
                <a:lnTo>
                  <a:pt x="643736" y="83402"/>
                </a:lnTo>
                <a:lnTo>
                  <a:pt x="695177" y="78313"/>
                </a:lnTo>
                <a:lnTo>
                  <a:pt x="743851" y="72788"/>
                </a:lnTo>
                <a:lnTo>
                  <a:pt x="796538" y="61893"/>
                </a:lnTo>
                <a:lnTo>
                  <a:pt x="830971" y="56035"/>
                </a:lnTo>
                <a:lnTo>
                  <a:pt x="878161" y="54055"/>
                </a:lnTo>
                <a:lnTo>
                  <a:pt x="934954" y="46565"/>
                </a:lnTo>
                <a:lnTo>
                  <a:pt x="989016" y="38755"/>
                </a:lnTo>
                <a:lnTo>
                  <a:pt x="1035976" y="36311"/>
                </a:lnTo>
                <a:lnTo>
                  <a:pt x="1058705" y="34984"/>
                </a:lnTo>
                <a:lnTo>
                  <a:pt x="1111477" y="28056"/>
                </a:lnTo>
                <a:lnTo>
                  <a:pt x="1162854" y="26947"/>
                </a:lnTo>
                <a:lnTo>
                  <a:pt x="1184548" y="25862"/>
                </a:lnTo>
                <a:lnTo>
                  <a:pt x="1236601" y="19101"/>
                </a:lnTo>
                <a:lnTo>
                  <a:pt x="1285238" y="18014"/>
                </a:lnTo>
                <a:lnTo>
                  <a:pt x="1467426" y="17850"/>
                </a:lnTo>
                <a:lnTo>
                  <a:pt x="1524300" y="10782"/>
                </a:lnTo>
                <a:lnTo>
                  <a:pt x="1571245" y="9165"/>
                </a:lnTo>
                <a:lnTo>
                  <a:pt x="1598278" y="8000"/>
                </a:lnTo>
                <a:lnTo>
                  <a:pt x="1645814" y="824"/>
                </a:lnTo>
                <a:lnTo>
                  <a:pt x="1697408" y="23"/>
                </a:lnTo>
                <a:lnTo>
                  <a:pt x="1712611" y="0"/>
                </a:lnTo>
                <a:lnTo>
                  <a:pt x="1717199" y="989"/>
                </a:lnTo>
                <a:lnTo>
                  <a:pt x="1731691" y="7059"/>
                </a:lnTo>
                <a:lnTo>
                  <a:pt x="1744107" y="8552"/>
                </a:lnTo>
                <a:lnTo>
                  <a:pt x="1746134" y="9667"/>
                </a:lnTo>
                <a:lnTo>
                  <a:pt x="1747485" y="11402"/>
                </a:lnTo>
                <a:lnTo>
                  <a:pt x="1748386" y="13551"/>
                </a:lnTo>
                <a:lnTo>
                  <a:pt x="1757717" y="25161"/>
                </a:lnTo>
                <a:lnTo>
                  <a:pt x="1759832" y="39725"/>
                </a:lnTo>
                <a:lnTo>
                  <a:pt x="1765172" y="51010"/>
                </a:lnTo>
                <a:lnTo>
                  <a:pt x="1767478" y="72098"/>
                </a:lnTo>
                <a:lnTo>
                  <a:pt x="1767668" y="77828"/>
                </a:lnTo>
                <a:lnTo>
                  <a:pt x="1765232" y="89486"/>
                </a:lnTo>
                <a:lnTo>
                  <a:pt x="1761834" y="102274"/>
                </a:lnTo>
                <a:lnTo>
                  <a:pt x="1759922" y="126208"/>
                </a:lnTo>
                <a:lnTo>
                  <a:pt x="1758363" y="152151"/>
                </a:lnTo>
                <a:lnTo>
                  <a:pt x="1754483" y="169812"/>
                </a:lnTo>
                <a:lnTo>
                  <a:pt x="1749450" y="187584"/>
                </a:lnTo>
                <a:lnTo>
                  <a:pt x="1744899" y="205404"/>
                </a:lnTo>
                <a:lnTo>
                  <a:pt x="1742876" y="223246"/>
                </a:lnTo>
                <a:lnTo>
                  <a:pt x="1739331" y="243744"/>
                </a:lnTo>
                <a:lnTo>
                  <a:pt x="1735440" y="266083"/>
                </a:lnTo>
                <a:lnTo>
                  <a:pt x="1733711" y="289241"/>
                </a:lnTo>
                <a:lnTo>
                  <a:pt x="1730296" y="310116"/>
                </a:lnTo>
                <a:lnTo>
                  <a:pt x="1726464" y="330308"/>
                </a:lnTo>
                <a:lnTo>
                  <a:pt x="1724761" y="352512"/>
                </a:lnTo>
                <a:lnTo>
                  <a:pt x="1721357" y="372963"/>
                </a:lnTo>
                <a:lnTo>
                  <a:pt x="1711088" y="415086"/>
                </a:lnTo>
                <a:lnTo>
                  <a:pt x="1708005" y="435501"/>
                </a:lnTo>
                <a:lnTo>
                  <a:pt x="1705642" y="455488"/>
                </a:lnTo>
                <a:lnTo>
                  <a:pt x="1701286" y="477600"/>
                </a:lnTo>
                <a:lnTo>
                  <a:pt x="1696041" y="498011"/>
                </a:lnTo>
                <a:lnTo>
                  <a:pt x="1691396" y="517005"/>
                </a:lnTo>
                <a:lnTo>
                  <a:pt x="1689331" y="535368"/>
                </a:lnTo>
                <a:lnTo>
                  <a:pt x="1685767" y="553452"/>
                </a:lnTo>
                <a:lnTo>
                  <a:pt x="1681868" y="571410"/>
                </a:lnTo>
                <a:lnTo>
                  <a:pt x="1680136" y="589314"/>
                </a:lnTo>
                <a:lnTo>
                  <a:pt x="1679365" y="607193"/>
                </a:lnTo>
                <a:lnTo>
                  <a:pt x="1678932" y="633993"/>
                </a:lnTo>
                <a:lnTo>
                  <a:pt x="1677838" y="651855"/>
                </a:lnTo>
                <a:lnTo>
                  <a:pt x="1672636" y="677654"/>
                </a:lnTo>
                <a:lnTo>
                  <a:pt x="1670654" y="699298"/>
                </a:lnTo>
                <a:lnTo>
                  <a:pt x="1670067" y="723130"/>
                </a:lnTo>
                <a:lnTo>
                  <a:pt x="1669823" y="784031"/>
                </a:lnTo>
                <a:lnTo>
                  <a:pt x="1668830" y="788590"/>
                </a:lnTo>
                <a:lnTo>
                  <a:pt x="1662752" y="803037"/>
                </a:lnTo>
                <a:lnTo>
                  <a:pt x="1662132" y="806222"/>
                </a:lnTo>
                <a:lnTo>
                  <a:pt x="1658796" y="812406"/>
                </a:lnTo>
                <a:lnTo>
                  <a:pt x="1639650" y="833792"/>
                </a:lnTo>
                <a:lnTo>
                  <a:pt x="1635816" y="835655"/>
                </a:lnTo>
                <a:lnTo>
                  <a:pt x="1598134" y="846230"/>
                </a:lnTo>
                <a:lnTo>
                  <a:pt x="1544610" y="848229"/>
                </a:lnTo>
                <a:lnTo>
                  <a:pt x="1481882" y="848307"/>
                </a:lnTo>
                <a:lnTo>
                  <a:pt x="1434948" y="841242"/>
                </a:lnTo>
                <a:lnTo>
                  <a:pt x="1389489" y="835008"/>
                </a:lnTo>
                <a:lnTo>
                  <a:pt x="1354146" y="831801"/>
                </a:lnTo>
                <a:lnTo>
                  <a:pt x="1301819" y="835051"/>
                </a:lnTo>
                <a:lnTo>
                  <a:pt x="1255705" y="831360"/>
                </a:lnTo>
                <a:lnTo>
                  <a:pt x="1203565" y="823503"/>
                </a:lnTo>
                <a:lnTo>
                  <a:pt x="1157474" y="817172"/>
                </a:lnTo>
                <a:lnTo>
                  <a:pt x="1110151" y="812504"/>
                </a:lnTo>
                <a:lnTo>
                  <a:pt x="1059940" y="805703"/>
                </a:lnTo>
                <a:lnTo>
                  <a:pt x="1007285" y="804065"/>
                </a:lnTo>
                <a:lnTo>
                  <a:pt x="952529" y="802749"/>
                </a:lnTo>
                <a:lnTo>
                  <a:pt x="899821" y="796610"/>
                </a:lnTo>
                <a:lnTo>
                  <a:pt x="856612" y="795289"/>
                </a:lnTo>
                <a:lnTo>
                  <a:pt x="797567" y="794842"/>
                </a:lnTo>
                <a:lnTo>
                  <a:pt x="753003" y="799505"/>
                </a:lnTo>
                <a:lnTo>
                  <a:pt x="703639" y="802430"/>
                </a:lnTo>
                <a:lnTo>
                  <a:pt x="656050" y="803297"/>
                </a:lnTo>
                <a:lnTo>
                  <a:pt x="610531" y="803554"/>
                </a:lnTo>
                <a:lnTo>
                  <a:pt x="565623" y="808370"/>
                </a:lnTo>
                <a:lnTo>
                  <a:pt x="512142" y="811758"/>
                </a:lnTo>
                <a:lnTo>
                  <a:pt x="469444" y="813337"/>
                </a:lnTo>
                <a:lnTo>
                  <a:pt x="426365" y="818655"/>
                </a:lnTo>
                <a:lnTo>
                  <a:pt x="375751" y="820955"/>
                </a:lnTo>
                <a:lnTo>
                  <a:pt x="296575" y="821472"/>
                </a:lnTo>
                <a:lnTo>
                  <a:pt x="247403" y="821511"/>
                </a:lnTo>
                <a:lnTo>
                  <a:pt x="178562" y="83045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ARTPenAnnotation197"/>
          <p:cNvSpPr/>
          <p:nvPr/>
        </p:nvSpPr>
        <p:spPr>
          <a:xfrm>
            <a:off x="1134180" y="1339821"/>
            <a:ext cx="1826690" cy="803304"/>
          </a:xfrm>
          <a:custGeom>
            <a:avLst/>
            <a:gdLst/>
            <a:ahLst/>
            <a:cxnLst/>
            <a:rect l="0" t="0" r="0" b="0"/>
            <a:pathLst>
              <a:path w="1826690" h="803304">
                <a:moveTo>
                  <a:pt x="580320" y="44280"/>
                </a:moveTo>
                <a:lnTo>
                  <a:pt x="589248" y="44280"/>
                </a:lnTo>
                <a:lnTo>
                  <a:pt x="576820" y="44280"/>
                </a:lnTo>
                <a:lnTo>
                  <a:pt x="574018" y="43288"/>
                </a:lnTo>
                <a:lnTo>
                  <a:pt x="568258" y="39540"/>
                </a:lnTo>
                <a:lnTo>
                  <a:pt x="559746" y="37212"/>
                </a:lnTo>
                <a:lnTo>
                  <a:pt x="549347" y="35186"/>
                </a:lnTo>
                <a:lnTo>
                  <a:pt x="532337" y="29459"/>
                </a:lnTo>
                <a:lnTo>
                  <a:pt x="502882" y="26821"/>
                </a:lnTo>
                <a:lnTo>
                  <a:pt x="472970" y="25507"/>
                </a:lnTo>
                <a:lnTo>
                  <a:pt x="416681" y="11601"/>
                </a:lnTo>
                <a:lnTo>
                  <a:pt x="380896" y="8828"/>
                </a:lnTo>
                <a:lnTo>
                  <a:pt x="351125" y="8596"/>
                </a:lnTo>
                <a:lnTo>
                  <a:pt x="339218" y="5931"/>
                </a:lnTo>
                <a:lnTo>
                  <a:pt x="327312" y="2431"/>
                </a:lnTo>
                <a:lnTo>
                  <a:pt x="302287" y="0"/>
                </a:lnTo>
                <a:lnTo>
                  <a:pt x="298722" y="870"/>
                </a:lnTo>
                <a:lnTo>
                  <a:pt x="288965" y="5841"/>
                </a:lnTo>
                <a:lnTo>
                  <a:pt x="282818" y="7352"/>
                </a:lnTo>
                <a:lnTo>
                  <a:pt x="264817" y="8455"/>
                </a:lnTo>
                <a:lnTo>
                  <a:pt x="262829" y="9483"/>
                </a:lnTo>
                <a:lnTo>
                  <a:pt x="261503" y="11160"/>
                </a:lnTo>
                <a:lnTo>
                  <a:pt x="260619" y="13270"/>
                </a:lnTo>
                <a:lnTo>
                  <a:pt x="259375" y="20981"/>
                </a:lnTo>
                <a:lnTo>
                  <a:pt x="258208" y="23786"/>
                </a:lnTo>
                <a:lnTo>
                  <a:pt x="251825" y="32475"/>
                </a:lnTo>
                <a:lnTo>
                  <a:pt x="237874" y="47270"/>
                </a:lnTo>
                <a:lnTo>
                  <a:pt x="235936" y="51234"/>
                </a:lnTo>
                <a:lnTo>
                  <a:pt x="233784" y="60931"/>
                </a:lnTo>
                <a:lnTo>
                  <a:pt x="231225" y="65302"/>
                </a:lnTo>
                <a:lnTo>
                  <a:pt x="215507" y="82093"/>
                </a:lnTo>
                <a:lnTo>
                  <a:pt x="202554" y="104225"/>
                </a:lnTo>
                <a:lnTo>
                  <a:pt x="190441" y="128698"/>
                </a:lnTo>
                <a:lnTo>
                  <a:pt x="181475" y="151644"/>
                </a:lnTo>
                <a:lnTo>
                  <a:pt x="172535" y="171452"/>
                </a:lnTo>
                <a:lnTo>
                  <a:pt x="157648" y="201930"/>
                </a:lnTo>
                <a:lnTo>
                  <a:pt x="145741" y="226821"/>
                </a:lnTo>
                <a:lnTo>
                  <a:pt x="136812" y="249840"/>
                </a:lnTo>
                <a:lnTo>
                  <a:pt x="130859" y="263302"/>
                </a:lnTo>
                <a:lnTo>
                  <a:pt x="112815" y="289105"/>
                </a:lnTo>
                <a:lnTo>
                  <a:pt x="101921" y="312282"/>
                </a:lnTo>
                <a:lnTo>
                  <a:pt x="93401" y="332158"/>
                </a:lnTo>
                <a:lnTo>
                  <a:pt x="87373" y="356651"/>
                </a:lnTo>
                <a:lnTo>
                  <a:pt x="76922" y="380598"/>
                </a:lnTo>
                <a:lnTo>
                  <a:pt x="62350" y="410393"/>
                </a:lnTo>
                <a:lnTo>
                  <a:pt x="57416" y="422302"/>
                </a:lnTo>
                <a:lnTo>
                  <a:pt x="51602" y="446116"/>
                </a:lnTo>
                <a:lnTo>
                  <a:pt x="41193" y="469929"/>
                </a:lnTo>
                <a:lnTo>
                  <a:pt x="38091" y="481835"/>
                </a:lnTo>
                <a:lnTo>
                  <a:pt x="37263" y="487788"/>
                </a:lnTo>
                <a:lnTo>
                  <a:pt x="33698" y="497048"/>
                </a:lnTo>
                <a:lnTo>
                  <a:pt x="31358" y="500907"/>
                </a:lnTo>
                <a:lnTo>
                  <a:pt x="28759" y="510486"/>
                </a:lnTo>
                <a:lnTo>
                  <a:pt x="26611" y="521358"/>
                </a:lnTo>
                <a:lnTo>
                  <a:pt x="19794" y="541860"/>
                </a:lnTo>
                <a:lnTo>
                  <a:pt x="17666" y="550184"/>
                </a:lnTo>
                <a:lnTo>
                  <a:pt x="10861" y="569052"/>
                </a:lnTo>
                <a:lnTo>
                  <a:pt x="9223" y="582627"/>
                </a:lnTo>
                <a:lnTo>
                  <a:pt x="8939" y="596586"/>
                </a:lnTo>
                <a:lnTo>
                  <a:pt x="7907" y="600008"/>
                </a:lnTo>
                <a:lnTo>
                  <a:pt x="6227" y="602289"/>
                </a:lnTo>
                <a:lnTo>
                  <a:pt x="4114" y="603809"/>
                </a:lnTo>
                <a:lnTo>
                  <a:pt x="2706" y="605815"/>
                </a:lnTo>
                <a:lnTo>
                  <a:pt x="1142" y="610690"/>
                </a:lnTo>
                <a:lnTo>
                  <a:pt x="0" y="627762"/>
                </a:lnTo>
                <a:lnTo>
                  <a:pt x="955" y="629721"/>
                </a:lnTo>
                <a:lnTo>
                  <a:pt x="2585" y="631027"/>
                </a:lnTo>
                <a:lnTo>
                  <a:pt x="4663" y="631898"/>
                </a:lnTo>
                <a:lnTo>
                  <a:pt x="6048" y="633471"/>
                </a:lnTo>
                <a:lnTo>
                  <a:pt x="6972" y="635511"/>
                </a:lnTo>
                <a:lnTo>
                  <a:pt x="7588" y="637864"/>
                </a:lnTo>
                <a:lnTo>
                  <a:pt x="8991" y="639432"/>
                </a:lnTo>
                <a:lnTo>
                  <a:pt x="10918" y="640478"/>
                </a:lnTo>
                <a:lnTo>
                  <a:pt x="16400" y="642156"/>
                </a:lnTo>
                <a:lnTo>
                  <a:pt x="24612" y="648625"/>
                </a:lnTo>
                <a:lnTo>
                  <a:pt x="30060" y="650221"/>
                </a:lnTo>
                <a:lnTo>
                  <a:pt x="65048" y="651484"/>
                </a:lnTo>
                <a:lnTo>
                  <a:pt x="70118" y="651489"/>
                </a:lnTo>
                <a:lnTo>
                  <a:pt x="74490" y="652484"/>
                </a:lnTo>
                <a:lnTo>
                  <a:pt x="86375" y="657634"/>
                </a:lnTo>
                <a:lnTo>
                  <a:pt x="107667" y="662522"/>
                </a:lnTo>
                <a:lnTo>
                  <a:pt x="119228" y="666320"/>
                </a:lnTo>
                <a:lnTo>
                  <a:pt x="153495" y="668958"/>
                </a:lnTo>
                <a:lnTo>
                  <a:pt x="207756" y="669343"/>
                </a:lnTo>
                <a:lnTo>
                  <a:pt x="267926" y="669357"/>
                </a:lnTo>
                <a:lnTo>
                  <a:pt x="321371" y="677047"/>
                </a:lnTo>
                <a:lnTo>
                  <a:pt x="374938" y="678179"/>
                </a:lnTo>
                <a:lnTo>
                  <a:pt x="410656" y="679259"/>
                </a:lnTo>
                <a:lnTo>
                  <a:pt x="464234" y="686388"/>
                </a:lnTo>
                <a:lnTo>
                  <a:pt x="513622" y="687108"/>
                </a:lnTo>
                <a:lnTo>
                  <a:pt x="552703" y="688188"/>
                </a:lnTo>
                <a:lnTo>
                  <a:pt x="607036" y="696310"/>
                </a:lnTo>
                <a:lnTo>
                  <a:pt x="645459" y="703051"/>
                </a:lnTo>
                <a:lnTo>
                  <a:pt x="676680" y="707123"/>
                </a:lnTo>
                <a:lnTo>
                  <a:pt x="707428" y="711967"/>
                </a:lnTo>
                <a:lnTo>
                  <a:pt x="739028" y="716048"/>
                </a:lnTo>
                <a:lnTo>
                  <a:pt x="767243" y="720896"/>
                </a:lnTo>
                <a:lnTo>
                  <a:pt x="824014" y="725403"/>
                </a:lnTo>
                <a:lnTo>
                  <a:pt x="874165" y="732007"/>
                </a:lnTo>
                <a:lnTo>
                  <a:pt x="929496" y="740886"/>
                </a:lnTo>
                <a:lnTo>
                  <a:pt x="980905" y="748365"/>
                </a:lnTo>
                <a:lnTo>
                  <a:pt x="1029285" y="752192"/>
                </a:lnTo>
                <a:lnTo>
                  <a:pt x="1080525" y="758796"/>
                </a:lnTo>
                <a:lnTo>
                  <a:pt x="1132607" y="766232"/>
                </a:lnTo>
                <a:lnTo>
                  <a:pt x="1178430" y="770052"/>
                </a:lnTo>
                <a:lnTo>
                  <a:pt x="1207990" y="774600"/>
                </a:lnTo>
                <a:lnTo>
                  <a:pt x="1258141" y="777255"/>
                </a:lnTo>
                <a:lnTo>
                  <a:pt x="1313473" y="784594"/>
                </a:lnTo>
                <a:lnTo>
                  <a:pt x="1364881" y="785332"/>
                </a:lnTo>
                <a:lnTo>
                  <a:pt x="1446467" y="785441"/>
                </a:lnTo>
                <a:lnTo>
                  <a:pt x="1498211" y="792512"/>
                </a:lnTo>
                <a:lnTo>
                  <a:pt x="1550846" y="794210"/>
                </a:lnTo>
                <a:lnTo>
                  <a:pt x="1595325" y="795344"/>
                </a:lnTo>
                <a:lnTo>
                  <a:pt x="1635002" y="802059"/>
                </a:lnTo>
                <a:lnTo>
                  <a:pt x="1687687" y="803194"/>
                </a:lnTo>
                <a:lnTo>
                  <a:pt x="1770408" y="803303"/>
                </a:lnTo>
                <a:lnTo>
                  <a:pt x="1773564" y="802311"/>
                </a:lnTo>
                <a:lnTo>
                  <a:pt x="1782745" y="797167"/>
                </a:lnTo>
                <a:lnTo>
                  <a:pt x="1791749" y="794209"/>
                </a:lnTo>
                <a:lnTo>
                  <a:pt x="1800701" y="788482"/>
                </a:lnTo>
                <a:lnTo>
                  <a:pt x="1806659" y="786794"/>
                </a:lnTo>
                <a:lnTo>
                  <a:pt x="1808645" y="785352"/>
                </a:lnTo>
                <a:lnTo>
                  <a:pt x="1809969" y="783398"/>
                </a:lnTo>
                <a:lnTo>
                  <a:pt x="1810851" y="781104"/>
                </a:lnTo>
                <a:lnTo>
                  <a:pt x="1812432" y="779574"/>
                </a:lnTo>
                <a:lnTo>
                  <a:pt x="1814478" y="778554"/>
                </a:lnTo>
                <a:lnTo>
                  <a:pt x="1816834" y="777874"/>
                </a:lnTo>
                <a:lnTo>
                  <a:pt x="1818405" y="776429"/>
                </a:lnTo>
                <a:lnTo>
                  <a:pt x="1819452" y="774473"/>
                </a:lnTo>
                <a:lnTo>
                  <a:pt x="1820150" y="772177"/>
                </a:lnTo>
                <a:lnTo>
                  <a:pt x="1821423" y="747871"/>
                </a:lnTo>
                <a:lnTo>
                  <a:pt x="1821535" y="721299"/>
                </a:lnTo>
                <a:lnTo>
                  <a:pt x="1824187" y="711956"/>
                </a:lnTo>
                <a:lnTo>
                  <a:pt x="1826283" y="706687"/>
                </a:lnTo>
                <a:lnTo>
                  <a:pt x="1826689" y="701189"/>
                </a:lnTo>
                <a:lnTo>
                  <a:pt x="1822856" y="678108"/>
                </a:lnTo>
                <a:lnTo>
                  <a:pt x="1821805" y="654440"/>
                </a:lnTo>
                <a:lnTo>
                  <a:pt x="1821548" y="566528"/>
                </a:lnTo>
                <a:lnTo>
                  <a:pt x="1816806" y="542979"/>
                </a:lnTo>
                <a:lnTo>
                  <a:pt x="1814478" y="525877"/>
                </a:lnTo>
                <a:lnTo>
                  <a:pt x="1813444" y="508354"/>
                </a:lnTo>
                <a:lnTo>
                  <a:pt x="1812984" y="490645"/>
                </a:lnTo>
                <a:lnTo>
                  <a:pt x="1812616" y="297801"/>
                </a:lnTo>
                <a:lnTo>
                  <a:pt x="1807876" y="274840"/>
                </a:lnTo>
                <a:lnTo>
                  <a:pt x="1804928" y="253926"/>
                </a:lnTo>
                <a:lnTo>
                  <a:pt x="1804054" y="239902"/>
                </a:lnTo>
                <a:lnTo>
                  <a:pt x="1796667" y="216089"/>
                </a:lnTo>
                <a:lnTo>
                  <a:pt x="1794925" y="196273"/>
                </a:lnTo>
                <a:lnTo>
                  <a:pt x="1794790" y="184216"/>
                </a:lnTo>
                <a:lnTo>
                  <a:pt x="1793787" y="182219"/>
                </a:lnTo>
                <a:lnTo>
                  <a:pt x="1792126" y="180888"/>
                </a:lnTo>
                <a:lnTo>
                  <a:pt x="1790026" y="180000"/>
                </a:lnTo>
                <a:lnTo>
                  <a:pt x="1788627" y="178417"/>
                </a:lnTo>
                <a:lnTo>
                  <a:pt x="1787693" y="176369"/>
                </a:lnTo>
                <a:lnTo>
                  <a:pt x="1787071" y="174011"/>
                </a:lnTo>
                <a:lnTo>
                  <a:pt x="1785665" y="172439"/>
                </a:lnTo>
                <a:lnTo>
                  <a:pt x="1783734" y="171391"/>
                </a:lnTo>
                <a:lnTo>
                  <a:pt x="1781455" y="170693"/>
                </a:lnTo>
                <a:lnTo>
                  <a:pt x="1779936" y="169235"/>
                </a:lnTo>
                <a:lnTo>
                  <a:pt x="1778923" y="167271"/>
                </a:lnTo>
                <a:lnTo>
                  <a:pt x="1778248" y="164969"/>
                </a:lnTo>
                <a:lnTo>
                  <a:pt x="1776806" y="163435"/>
                </a:lnTo>
                <a:lnTo>
                  <a:pt x="1774852" y="162412"/>
                </a:lnTo>
                <a:lnTo>
                  <a:pt x="1769328" y="160770"/>
                </a:lnTo>
                <a:lnTo>
                  <a:pt x="1755659" y="160401"/>
                </a:lnTo>
                <a:lnTo>
                  <a:pt x="1752816" y="159397"/>
                </a:lnTo>
                <a:lnTo>
                  <a:pt x="1747013" y="155636"/>
                </a:lnTo>
                <a:lnTo>
                  <a:pt x="1744076" y="155228"/>
                </a:lnTo>
                <a:lnTo>
                  <a:pt x="1741126" y="155949"/>
                </a:lnTo>
                <a:lnTo>
                  <a:pt x="1738167" y="157421"/>
                </a:lnTo>
                <a:lnTo>
                  <a:pt x="1734210" y="157411"/>
                </a:lnTo>
                <a:lnTo>
                  <a:pt x="1707911" y="152419"/>
                </a:lnTo>
                <a:lnTo>
                  <a:pt x="1684521" y="150638"/>
                </a:lnTo>
                <a:lnTo>
                  <a:pt x="1665742" y="145357"/>
                </a:lnTo>
                <a:lnTo>
                  <a:pt x="1615812" y="142757"/>
                </a:lnTo>
                <a:lnTo>
                  <a:pt x="1589270" y="141589"/>
                </a:lnTo>
                <a:lnTo>
                  <a:pt x="1535787" y="134411"/>
                </a:lnTo>
                <a:lnTo>
                  <a:pt x="1497430" y="131096"/>
                </a:lnTo>
                <a:lnTo>
                  <a:pt x="1446334" y="124504"/>
                </a:lnTo>
                <a:lnTo>
                  <a:pt x="1389531" y="117071"/>
                </a:lnTo>
                <a:lnTo>
                  <a:pt x="1342238" y="109848"/>
                </a:lnTo>
                <a:lnTo>
                  <a:pt x="1294678" y="104747"/>
                </a:lnTo>
                <a:lnTo>
                  <a:pt x="1247066" y="99219"/>
                </a:lnTo>
                <a:lnTo>
                  <a:pt x="1193307" y="91990"/>
                </a:lnTo>
                <a:lnTo>
                  <a:pt x="1140796" y="89533"/>
                </a:lnTo>
                <a:lnTo>
                  <a:pt x="1097621" y="86462"/>
                </a:lnTo>
                <a:lnTo>
                  <a:pt x="1053409" y="81914"/>
                </a:lnTo>
                <a:lnTo>
                  <a:pt x="1008890" y="77920"/>
                </a:lnTo>
                <a:lnTo>
                  <a:pt x="964280" y="73099"/>
                </a:lnTo>
                <a:lnTo>
                  <a:pt x="909502" y="71470"/>
                </a:lnTo>
                <a:lnTo>
                  <a:pt x="859472" y="65011"/>
                </a:lnTo>
                <a:lnTo>
                  <a:pt x="805492" y="62707"/>
                </a:lnTo>
                <a:lnTo>
                  <a:pt x="768415" y="59662"/>
                </a:lnTo>
                <a:lnTo>
                  <a:pt x="715591" y="54484"/>
                </a:lnTo>
                <a:lnTo>
                  <a:pt x="664513" y="53462"/>
                </a:lnTo>
                <a:lnTo>
                  <a:pt x="568446" y="53220"/>
                </a:lnTo>
                <a:lnTo>
                  <a:pt x="508886" y="46143"/>
                </a:lnTo>
                <a:lnTo>
                  <a:pt x="455488" y="43533"/>
                </a:lnTo>
                <a:lnTo>
                  <a:pt x="422727" y="39208"/>
                </a:lnTo>
                <a:lnTo>
                  <a:pt x="366283" y="43704"/>
                </a:lnTo>
                <a:lnTo>
                  <a:pt x="315875" y="44246"/>
                </a:lnTo>
                <a:lnTo>
                  <a:pt x="303499" y="4428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ARTPenAnnotation198"/>
          <p:cNvSpPr/>
          <p:nvPr/>
        </p:nvSpPr>
        <p:spPr>
          <a:xfrm>
            <a:off x="2536031" y="732638"/>
            <a:ext cx="4536272" cy="927993"/>
          </a:xfrm>
          <a:custGeom>
            <a:avLst/>
            <a:gdLst/>
            <a:ahLst/>
            <a:cxnLst/>
            <a:rect l="0" t="0" r="0" b="0"/>
            <a:pathLst>
              <a:path w="4536272" h="927993">
                <a:moveTo>
                  <a:pt x="250031" y="62104"/>
                </a:moveTo>
                <a:lnTo>
                  <a:pt x="250031" y="53542"/>
                </a:lnTo>
                <a:lnTo>
                  <a:pt x="245291" y="53283"/>
                </a:lnTo>
                <a:lnTo>
                  <a:pt x="244886" y="54239"/>
                </a:lnTo>
                <a:lnTo>
                  <a:pt x="245609" y="55868"/>
                </a:lnTo>
                <a:lnTo>
                  <a:pt x="247083" y="57947"/>
                </a:lnTo>
                <a:lnTo>
                  <a:pt x="247073" y="60325"/>
                </a:lnTo>
                <a:lnTo>
                  <a:pt x="246075" y="62902"/>
                </a:lnTo>
                <a:lnTo>
                  <a:pt x="244417" y="65612"/>
                </a:lnTo>
                <a:lnTo>
                  <a:pt x="244304" y="69404"/>
                </a:lnTo>
                <a:lnTo>
                  <a:pt x="246824" y="78908"/>
                </a:lnTo>
                <a:lnTo>
                  <a:pt x="246901" y="83228"/>
                </a:lnTo>
                <a:lnTo>
                  <a:pt x="245960" y="87101"/>
                </a:lnTo>
                <a:lnTo>
                  <a:pt x="243261" y="94050"/>
                </a:lnTo>
                <a:lnTo>
                  <a:pt x="241741" y="104532"/>
                </a:lnTo>
                <a:lnTo>
                  <a:pt x="241386" y="114364"/>
                </a:lnTo>
                <a:lnTo>
                  <a:pt x="238582" y="125349"/>
                </a:lnTo>
                <a:lnTo>
                  <a:pt x="235021" y="136845"/>
                </a:lnTo>
                <a:lnTo>
                  <a:pt x="232024" y="154474"/>
                </a:lnTo>
                <a:lnTo>
                  <a:pt x="222625" y="180855"/>
                </a:lnTo>
                <a:lnTo>
                  <a:pt x="211214" y="209694"/>
                </a:lnTo>
                <a:lnTo>
                  <a:pt x="207974" y="222288"/>
                </a:lnTo>
                <a:lnTo>
                  <a:pt x="205895" y="246542"/>
                </a:lnTo>
                <a:lnTo>
                  <a:pt x="205484" y="270442"/>
                </a:lnTo>
                <a:lnTo>
                  <a:pt x="204420" y="289308"/>
                </a:lnTo>
                <a:lnTo>
                  <a:pt x="198262" y="312317"/>
                </a:lnTo>
                <a:lnTo>
                  <a:pt x="191146" y="333135"/>
                </a:lnTo>
                <a:lnTo>
                  <a:pt x="187604" y="356722"/>
                </a:lnTo>
                <a:lnTo>
                  <a:pt x="180668" y="382972"/>
                </a:lnTo>
                <a:lnTo>
                  <a:pt x="178523" y="395212"/>
                </a:lnTo>
                <a:lnTo>
                  <a:pt x="169062" y="421884"/>
                </a:lnTo>
                <a:lnTo>
                  <a:pt x="164435" y="437311"/>
                </a:lnTo>
                <a:lnTo>
                  <a:pt x="158820" y="463383"/>
                </a:lnTo>
                <a:lnTo>
                  <a:pt x="154922" y="475599"/>
                </a:lnTo>
                <a:lnTo>
                  <a:pt x="152420" y="499610"/>
                </a:lnTo>
                <a:lnTo>
                  <a:pt x="151926" y="518721"/>
                </a:lnTo>
                <a:lnTo>
                  <a:pt x="149213" y="528305"/>
                </a:lnTo>
                <a:lnTo>
                  <a:pt x="145692" y="539179"/>
                </a:lnTo>
                <a:lnTo>
                  <a:pt x="143122" y="568008"/>
                </a:lnTo>
                <a:lnTo>
                  <a:pt x="142896" y="593984"/>
                </a:lnTo>
                <a:lnTo>
                  <a:pt x="142876" y="618685"/>
                </a:lnTo>
                <a:lnTo>
                  <a:pt x="143868" y="621674"/>
                </a:lnTo>
                <a:lnTo>
                  <a:pt x="150563" y="631837"/>
                </a:lnTo>
                <a:lnTo>
                  <a:pt x="164124" y="645877"/>
                </a:lnTo>
                <a:lnTo>
                  <a:pt x="165971" y="648732"/>
                </a:lnTo>
                <a:lnTo>
                  <a:pt x="168023" y="654549"/>
                </a:lnTo>
                <a:lnTo>
                  <a:pt x="170554" y="657489"/>
                </a:lnTo>
                <a:lnTo>
                  <a:pt x="178658" y="663402"/>
                </a:lnTo>
                <a:lnTo>
                  <a:pt x="186229" y="666691"/>
                </a:lnTo>
                <a:lnTo>
                  <a:pt x="189637" y="667568"/>
                </a:lnTo>
                <a:lnTo>
                  <a:pt x="196069" y="671189"/>
                </a:lnTo>
                <a:lnTo>
                  <a:pt x="222007" y="690268"/>
                </a:lnTo>
                <a:lnTo>
                  <a:pt x="232946" y="693514"/>
                </a:lnTo>
                <a:lnTo>
                  <a:pt x="238641" y="694380"/>
                </a:lnTo>
                <a:lnTo>
                  <a:pt x="247615" y="697988"/>
                </a:lnTo>
                <a:lnTo>
                  <a:pt x="251397" y="700339"/>
                </a:lnTo>
                <a:lnTo>
                  <a:pt x="260891" y="702951"/>
                </a:lnTo>
                <a:lnTo>
                  <a:pt x="271725" y="705105"/>
                </a:lnTo>
                <a:lnTo>
                  <a:pt x="312589" y="720433"/>
                </a:lnTo>
                <a:lnTo>
                  <a:pt x="324468" y="722796"/>
                </a:lnTo>
                <a:lnTo>
                  <a:pt x="343303" y="728712"/>
                </a:lnTo>
                <a:lnTo>
                  <a:pt x="373186" y="733860"/>
                </a:lnTo>
                <a:lnTo>
                  <a:pt x="387118" y="737693"/>
                </a:lnTo>
                <a:lnTo>
                  <a:pt x="526887" y="754059"/>
                </a:lnTo>
                <a:lnTo>
                  <a:pt x="660245" y="766982"/>
                </a:lnTo>
                <a:lnTo>
                  <a:pt x="711509" y="768467"/>
                </a:lnTo>
                <a:lnTo>
                  <a:pt x="776715" y="775923"/>
                </a:lnTo>
                <a:lnTo>
                  <a:pt x="911574" y="776477"/>
                </a:lnTo>
                <a:lnTo>
                  <a:pt x="1006010" y="775487"/>
                </a:lnTo>
                <a:lnTo>
                  <a:pt x="1074030" y="768101"/>
                </a:lnTo>
                <a:lnTo>
                  <a:pt x="1215162" y="767551"/>
                </a:lnTo>
                <a:lnTo>
                  <a:pt x="1579194" y="767549"/>
                </a:lnTo>
                <a:lnTo>
                  <a:pt x="1622141" y="762404"/>
                </a:lnTo>
                <a:lnTo>
                  <a:pt x="1684649" y="765975"/>
                </a:lnTo>
                <a:lnTo>
                  <a:pt x="1819615" y="758665"/>
                </a:lnTo>
                <a:lnTo>
                  <a:pt x="1907253" y="759613"/>
                </a:lnTo>
                <a:lnTo>
                  <a:pt x="1959855" y="766308"/>
                </a:lnTo>
                <a:lnTo>
                  <a:pt x="1994675" y="762441"/>
                </a:lnTo>
                <a:lnTo>
                  <a:pt x="2006455" y="764144"/>
                </a:lnTo>
                <a:lnTo>
                  <a:pt x="2053878" y="780326"/>
                </a:lnTo>
                <a:lnTo>
                  <a:pt x="2186194" y="793882"/>
                </a:lnTo>
                <a:lnTo>
                  <a:pt x="2333078" y="810167"/>
                </a:lnTo>
                <a:lnTo>
                  <a:pt x="2474778" y="825465"/>
                </a:lnTo>
                <a:lnTo>
                  <a:pt x="2619448" y="844216"/>
                </a:lnTo>
                <a:lnTo>
                  <a:pt x="2768204" y="863298"/>
                </a:lnTo>
                <a:lnTo>
                  <a:pt x="2917031" y="873421"/>
                </a:lnTo>
                <a:lnTo>
                  <a:pt x="3056183" y="889504"/>
                </a:lnTo>
                <a:lnTo>
                  <a:pt x="3189928" y="900890"/>
                </a:lnTo>
                <a:lnTo>
                  <a:pt x="3230502" y="903961"/>
                </a:lnTo>
                <a:lnTo>
                  <a:pt x="3292801" y="909573"/>
                </a:lnTo>
                <a:lnTo>
                  <a:pt x="3426970" y="910409"/>
                </a:lnTo>
                <a:lnTo>
                  <a:pt x="3708685" y="919351"/>
                </a:lnTo>
                <a:lnTo>
                  <a:pt x="3768313" y="923775"/>
                </a:lnTo>
                <a:lnTo>
                  <a:pt x="3792134" y="922311"/>
                </a:lnTo>
                <a:lnTo>
                  <a:pt x="3887390" y="927992"/>
                </a:lnTo>
                <a:lnTo>
                  <a:pt x="4018359" y="919514"/>
                </a:lnTo>
                <a:lnTo>
                  <a:pt x="4099370" y="918368"/>
                </a:lnTo>
                <a:lnTo>
                  <a:pt x="4232070" y="899449"/>
                </a:lnTo>
                <a:lnTo>
                  <a:pt x="4321958" y="871693"/>
                </a:lnTo>
                <a:lnTo>
                  <a:pt x="4370806" y="846178"/>
                </a:lnTo>
                <a:lnTo>
                  <a:pt x="4408134" y="819500"/>
                </a:lnTo>
                <a:lnTo>
                  <a:pt x="4438034" y="793732"/>
                </a:lnTo>
                <a:lnTo>
                  <a:pt x="4443994" y="787981"/>
                </a:lnTo>
                <a:lnTo>
                  <a:pt x="4453262" y="773653"/>
                </a:lnTo>
                <a:lnTo>
                  <a:pt x="4461681" y="758356"/>
                </a:lnTo>
                <a:lnTo>
                  <a:pt x="4476585" y="737595"/>
                </a:lnTo>
                <a:lnTo>
                  <a:pt x="4488717" y="714025"/>
                </a:lnTo>
                <a:lnTo>
                  <a:pt x="4503447" y="693041"/>
                </a:lnTo>
                <a:lnTo>
                  <a:pt x="4511105" y="676887"/>
                </a:lnTo>
                <a:lnTo>
                  <a:pt x="4515170" y="659786"/>
                </a:lnTo>
                <a:lnTo>
                  <a:pt x="4520104" y="633424"/>
                </a:lnTo>
                <a:lnTo>
                  <a:pt x="4525204" y="606761"/>
                </a:lnTo>
                <a:lnTo>
                  <a:pt x="4529360" y="580010"/>
                </a:lnTo>
                <a:lnTo>
                  <a:pt x="4534231" y="553232"/>
                </a:lnTo>
                <a:lnTo>
                  <a:pt x="4535674" y="526446"/>
                </a:lnTo>
                <a:lnTo>
                  <a:pt x="4536101" y="499658"/>
                </a:lnTo>
                <a:lnTo>
                  <a:pt x="4536271" y="444839"/>
                </a:lnTo>
                <a:lnTo>
                  <a:pt x="4531538" y="418923"/>
                </a:lnTo>
                <a:lnTo>
                  <a:pt x="4527186" y="389637"/>
                </a:lnTo>
                <a:lnTo>
                  <a:pt x="4521459" y="365856"/>
                </a:lnTo>
                <a:lnTo>
                  <a:pt x="4518329" y="345801"/>
                </a:lnTo>
                <a:lnTo>
                  <a:pt x="4508886" y="321247"/>
                </a:lnTo>
                <a:lnTo>
                  <a:pt x="4497466" y="297288"/>
                </a:lnTo>
                <a:lnTo>
                  <a:pt x="4470794" y="243675"/>
                </a:lnTo>
                <a:lnTo>
                  <a:pt x="4467488" y="234414"/>
                </a:lnTo>
                <a:lnTo>
                  <a:pt x="4466607" y="230555"/>
                </a:lnTo>
                <a:lnTo>
                  <a:pt x="4464035" y="226991"/>
                </a:lnTo>
                <a:lnTo>
                  <a:pt x="4444881" y="211087"/>
                </a:lnTo>
                <a:lnTo>
                  <a:pt x="4441613" y="209051"/>
                </a:lnTo>
                <a:lnTo>
                  <a:pt x="4432274" y="205193"/>
                </a:lnTo>
                <a:lnTo>
                  <a:pt x="4426225" y="200774"/>
                </a:lnTo>
                <a:lnTo>
                  <a:pt x="4422231" y="199199"/>
                </a:lnTo>
                <a:lnTo>
                  <a:pt x="4401562" y="194025"/>
                </a:lnTo>
                <a:lnTo>
                  <a:pt x="4390086" y="190189"/>
                </a:lnTo>
                <a:lnTo>
                  <a:pt x="4360618" y="187524"/>
                </a:lnTo>
                <a:lnTo>
                  <a:pt x="4338050" y="187239"/>
                </a:lnTo>
                <a:lnTo>
                  <a:pt x="4323824" y="189818"/>
                </a:lnTo>
                <a:lnTo>
                  <a:pt x="4309895" y="193280"/>
                </a:lnTo>
                <a:lnTo>
                  <a:pt x="4169993" y="204145"/>
                </a:lnTo>
                <a:lnTo>
                  <a:pt x="4089612" y="207576"/>
                </a:lnTo>
                <a:lnTo>
                  <a:pt x="4029249" y="213075"/>
                </a:lnTo>
                <a:lnTo>
                  <a:pt x="3901158" y="213887"/>
                </a:lnTo>
                <a:lnTo>
                  <a:pt x="3683256" y="213908"/>
                </a:lnTo>
                <a:lnTo>
                  <a:pt x="3544902" y="205530"/>
                </a:lnTo>
                <a:lnTo>
                  <a:pt x="3404169" y="198863"/>
                </a:lnTo>
                <a:lnTo>
                  <a:pt x="3274664" y="196214"/>
                </a:lnTo>
                <a:lnTo>
                  <a:pt x="3135936" y="183630"/>
                </a:lnTo>
                <a:lnTo>
                  <a:pt x="3014877" y="178667"/>
                </a:lnTo>
                <a:lnTo>
                  <a:pt x="2861282" y="169123"/>
                </a:lnTo>
                <a:lnTo>
                  <a:pt x="2728403" y="154104"/>
                </a:lnTo>
                <a:lnTo>
                  <a:pt x="2592673" y="141638"/>
                </a:lnTo>
                <a:lnTo>
                  <a:pt x="2452433" y="119239"/>
                </a:lnTo>
                <a:lnTo>
                  <a:pt x="2314934" y="94713"/>
                </a:lnTo>
                <a:lnTo>
                  <a:pt x="2191620" y="72621"/>
                </a:lnTo>
                <a:lnTo>
                  <a:pt x="2064734" y="46707"/>
                </a:lnTo>
                <a:lnTo>
                  <a:pt x="1927124" y="26601"/>
                </a:lnTo>
                <a:lnTo>
                  <a:pt x="1788435" y="15612"/>
                </a:lnTo>
                <a:lnTo>
                  <a:pt x="1640232" y="4200"/>
                </a:lnTo>
                <a:lnTo>
                  <a:pt x="1507395" y="0"/>
                </a:lnTo>
                <a:lnTo>
                  <a:pt x="1381235" y="7320"/>
                </a:lnTo>
                <a:lnTo>
                  <a:pt x="1256119" y="13160"/>
                </a:lnTo>
                <a:lnTo>
                  <a:pt x="1116395" y="18196"/>
                </a:lnTo>
                <a:lnTo>
                  <a:pt x="982886" y="25819"/>
                </a:lnTo>
                <a:lnTo>
                  <a:pt x="605868" y="35312"/>
                </a:lnTo>
                <a:lnTo>
                  <a:pt x="479737" y="26937"/>
                </a:lnTo>
                <a:lnTo>
                  <a:pt x="339496" y="25089"/>
                </a:lnTo>
                <a:lnTo>
                  <a:pt x="205387" y="26351"/>
                </a:lnTo>
                <a:lnTo>
                  <a:pt x="163381" y="23729"/>
                </a:lnTo>
                <a:lnTo>
                  <a:pt x="108892" y="18695"/>
                </a:lnTo>
                <a:lnTo>
                  <a:pt x="0" y="2638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476672"/>
            <a:ext cx="737105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First impressions – </a:t>
            </a:r>
            <a:r>
              <a:rPr lang="en-GB" sz="4000" b="1" dirty="0" smtClean="0"/>
              <a:t>AF2/AF3</a:t>
            </a:r>
          </a:p>
          <a:p>
            <a:pPr algn="ctr"/>
            <a:endParaRPr lang="en-GB" sz="4000" dirty="0"/>
          </a:p>
          <a:p>
            <a:pPr algn="ctr"/>
            <a:r>
              <a:rPr lang="en-GB" sz="4000" dirty="0" smtClean="0"/>
              <a:t>Language and Structure – </a:t>
            </a:r>
            <a:r>
              <a:rPr lang="en-GB" sz="4000" b="1" dirty="0" smtClean="0"/>
              <a:t>AF4/AF5</a:t>
            </a:r>
          </a:p>
          <a:p>
            <a:pPr algn="ctr"/>
            <a:endParaRPr lang="en-GB" sz="4000" dirty="0"/>
          </a:p>
          <a:p>
            <a:pPr algn="ctr"/>
            <a:r>
              <a:rPr lang="en-GB" sz="4000" dirty="0" smtClean="0"/>
              <a:t>Writers purpose/viewpoints – </a:t>
            </a:r>
            <a:r>
              <a:rPr lang="en-GB" sz="4000" b="1" dirty="0" smtClean="0"/>
              <a:t>AF6</a:t>
            </a:r>
          </a:p>
          <a:p>
            <a:pPr algn="ctr"/>
            <a:endParaRPr lang="en-GB" sz="4000" dirty="0"/>
          </a:p>
          <a:p>
            <a:pPr algn="ctr"/>
            <a:r>
              <a:rPr lang="en-GB" sz="4000" dirty="0" smtClean="0"/>
              <a:t>Social Context – </a:t>
            </a:r>
            <a:r>
              <a:rPr lang="en-GB" sz="4000" b="1" dirty="0" smtClean="0"/>
              <a:t>AF7</a:t>
            </a:r>
            <a:endParaRPr lang="en-GB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251520" y="2924944"/>
            <a:ext cx="87129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68906" y="2060848"/>
            <a:ext cx="8280920" cy="1800200"/>
            <a:chOff x="251520" y="2492896"/>
            <a:chExt cx="7344816" cy="1728192"/>
          </a:xfrm>
        </p:grpSpPr>
        <p:sp>
          <p:nvSpPr>
            <p:cNvPr id="2" name="Oval 1"/>
            <p:cNvSpPr/>
            <p:nvPr/>
          </p:nvSpPr>
          <p:spPr>
            <a:xfrm>
              <a:off x="251520" y="2492896"/>
              <a:ext cx="1728192" cy="1728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Introduction/ Social Context</a:t>
              </a:r>
              <a:endParaRPr lang="en-GB" sz="14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2123728" y="2492896"/>
              <a:ext cx="1728192" cy="1728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First Impressions</a:t>
              </a:r>
              <a:endParaRPr lang="en-GB" sz="14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995936" y="2492896"/>
              <a:ext cx="1728192" cy="1728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Language and structure</a:t>
              </a:r>
              <a:endParaRPr lang="en-GB" sz="14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868144" y="2492896"/>
              <a:ext cx="1728192" cy="17281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Writers viewpoints</a:t>
              </a:r>
              <a:endParaRPr lang="en-GB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27376" y="2132856"/>
            <a:ext cx="2520280" cy="2426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Introduction/ Social Context</a:t>
            </a:r>
            <a:endParaRPr lang="en-GB" dirty="0"/>
          </a:p>
        </p:txBody>
      </p:sp>
      <p:cxnSp>
        <p:nvCxnSpPr>
          <p:cNvPr id="4" name="Straight Connector 3"/>
          <p:cNvCxnSpPr>
            <a:stCxn id="2" idx="0"/>
            <a:endCxn id="12" idx="2"/>
          </p:cNvCxnSpPr>
          <p:nvPr/>
        </p:nvCxnSpPr>
        <p:spPr>
          <a:xfrm rot="5400000" flipH="1" flipV="1">
            <a:off x="4570622" y="1915962"/>
            <a:ext cx="43378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5288" y="105273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do we know about the time in which the novels were written?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299695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are the conventions of dystopian fiction?</a:t>
            </a:r>
            <a:endParaRPr lang="en-GB" dirty="0"/>
          </a:p>
        </p:txBody>
      </p:sp>
      <p:cxnSp>
        <p:nvCxnSpPr>
          <p:cNvPr id="17" name="Straight Connector 16"/>
          <p:cNvCxnSpPr>
            <a:stCxn id="15" idx="3"/>
            <a:endCxn id="2" idx="2"/>
          </p:cNvCxnSpPr>
          <p:nvPr/>
        </p:nvCxnSpPr>
        <p:spPr>
          <a:xfrm>
            <a:off x="2987824" y="3320118"/>
            <a:ext cx="539552" cy="2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1272" y="5085184"/>
            <a:ext cx="443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Briefly summarise what the novels are about.</a:t>
            </a:r>
            <a:endParaRPr lang="en-GB" dirty="0"/>
          </a:p>
        </p:txBody>
      </p:sp>
      <p:cxnSp>
        <p:nvCxnSpPr>
          <p:cNvPr id="21" name="Straight Connector 20"/>
          <p:cNvCxnSpPr>
            <a:stCxn id="19" idx="0"/>
            <a:endCxn id="2" idx="4"/>
          </p:cNvCxnSpPr>
          <p:nvPr/>
        </p:nvCxnSpPr>
        <p:spPr>
          <a:xfrm rot="16200000" flipV="1">
            <a:off x="4534863" y="4812077"/>
            <a:ext cx="525760" cy="2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11352" y="2060848"/>
            <a:ext cx="2520280" cy="2426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First Impressions</a:t>
            </a:r>
            <a:endParaRPr lang="en-GB" dirty="0"/>
          </a:p>
        </p:txBody>
      </p:sp>
      <p:cxnSp>
        <p:nvCxnSpPr>
          <p:cNvPr id="4" name="Straight Connector 3"/>
          <p:cNvCxnSpPr>
            <a:stCxn id="2" idx="0"/>
            <a:endCxn id="12" idx="2"/>
          </p:cNvCxnSpPr>
          <p:nvPr/>
        </p:nvCxnSpPr>
        <p:spPr>
          <a:xfrm rot="5400000" flipH="1" flipV="1">
            <a:off x="4493097" y="1982453"/>
            <a:ext cx="1567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9264" y="980728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is our first impression of the two dystopian societies? What sort of places are they?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292494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How do we know these societies are dystopian?</a:t>
            </a:r>
            <a:endParaRPr lang="en-GB" dirty="0"/>
          </a:p>
        </p:txBody>
      </p:sp>
      <p:cxnSp>
        <p:nvCxnSpPr>
          <p:cNvPr id="17" name="Straight Connector 16"/>
          <p:cNvCxnSpPr>
            <a:stCxn id="15" idx="3"/>
            <a:endCxn id="2" idx="2"/>
          </p:cNvCxnSpPr>
          <p:nvPr/>
        </p:nvCxnSpPr>
        <p:spPr>
          <a:xfrm>
            <a:off x="2771800" y="3248110"/>
            <a:ext cx="539552" cy="2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5248" y="5013176"/>
            <a:ext cx="4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do the main characters think about the societies that they live in?</a:t>
            </a:r>
            <a:endParaRPr lang="en-GB" dirty="0"/>
          </a:p>
        </p:txBody>
      </p:sp>
      <p:cxnSp>
        <p:nvCxnSpPr>
          <p:cNvPr id="21" name="Straight Connector 20"/>
          <p:cNvCxnSpPr>
            <a:stCxn id="19" idx="0"/>
            <a:endCxn id="2" idx="4"/>
          </p:cNvCxnSpPr>
          <p:nvPr/>
        </p:nvCxnSpPr>
        <p:spPr>
          <a:xfrm rot="16200000" flipV="1">
            <a:off x="4317740" y="4741168"/>
            <a:ext cx="525760" cy="1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28184" y="2998693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 what ways are the societies similar?</a:t>
            </a:r>
            <a:endParaRPr lang="en-GB" dirty="0"/>
          </a:p>
        </p:txBody>
      </p:sp>
      <p:cxnSp>
        <p:nvCxnSpPr>
          <p:cNvPr id="13" name="Straight Connector 12"/>
          <p:cNvCxnSpPr>
            <a:stCxn id="2" idx="6"/>
            <a:endCxn id="10" idx="1"/>
          </p:cNvCxnSpPr>
          <p:nvPr/>
        </p:nvCxnSpPr>
        <p:spPr>
          <a:xfrm>
            <a:off x="5831632" y="3274132"/>
            <a:ext cx="396552" cy="4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188640"/>
            <a:ext cx="2258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Quotes</a:t>
            </a:r>
            <a:endParaRPr lang="en-GB" sz="5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5733256"/>
            <a:ext cx="403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Connotations</a:t>
            </a:r>
            <a:endParaRPr lang="en-GB" sz="5400" b="1" dirty="0">
              <a:solidFill>
                <a:srgbClr val="FF0000"/>
              </a:solidFill>
            </a:endParaRPr>
          </a:p>
        </p:txBody>
      </p:sp>
      <p:sp>
        <p:nvSpPr>
          <p:cNvPr id="14" name="SMARTPenAnnotation3"/>
          <p:cNvSpPr/>
          <p:nvPr/>
        </p:nvSpPr>
        <p:spPr>
          <a:xfrm>
            <a:off x="6880955" y="3616565"/>
            <a:ext cx="289585" cy="263611"/>
          </a:xfrm>
          <a:custGeom>
            <a:avLst/>
            <a:gdLst/>
            <a:ahLst/>
            <a:cxnLst/>
            <a:rect l="0" t="0" r="0" b="0"/>
            <a:pathLst>
              <a:path w="289585" h="263611">
                <a:moveTo>
                  <a:pt x="289584" y="26747"/>
                </a:moveTo>
                <a:lnTo>
                  <a:pt x="281895" y="19059"/>
                </a:lnTo>
                <a:lnTo>
                  <a:pt x="275914" y="18369"/>
                </a:lnTo>
                <a:lnTo>
                  <a:pt x="271541" y="18185"/>
                </a:lnTo>
                <a:lnTo>
                  <a:pt x="267633" y="17070"/>
                </a:lnTo>
                <a:lnTo>
                  <a:pt x="260646" y="13186"/>
                </a:lnTo>
                <a:lnTo>
                  <a:pt x="256401" y="10761"/>
                </a:lnTo>
                <a:lnTo>
                  <a:pt x="246393" y="5421"/>
                </a:lnTo>
                <a:lnTo>
                  <a:pt x="239954" y="3600"/>
                </a:lnTo>
                <a:lnTo>
                  <a:pt x="232685" y="2386"/>
                </a:lnTo>
                <a:lnTo>
                  <a:pt x="224862" y="1577"/>
                </a:lnTo>
                <a:lnTo>
                  <a:pt x="216670" y="1037"/>
                </a:lnTo>
                <a:lnTo>
                  <a:pt x="208233" y="677"/>
                </a:lnTo>
                <a:lnTo>
                  <a:pt x="190920" y="278"/>
                </a:lnTo>
                <a:lnTo>
                  <a:pt x="141910" y="0"/>
                </a:lnTo>
                <a:lnTo>
                  <a:pt x="131604" y="978"/>
                </a:lnTo>
                <a:lnTo>
                  <a:pt x="121756" y="2623"/>
                </a:lnTo>
                <a:lnTo>
                  <a:pt x="112214" y="4711"/>
                </a:lnTo>
                <a:lnTo>
                  <a:pt x="102876" y="8088"/>
                </a:lnTo>
                <a:lnTo>
                  <a:pt x="93675" y="12323"/>
                </a:lnTo>
                <a:lnTo>
                  <a:pt x="84564" y="17131"/>
                </a:lnTo>
                <a:lnTo>
                  <a:pt x="75513" y="21329"/>
                </a:lnTo>
                <a:lnTo>
                  <a:pt x="66503" y="25119"/>
                </a:lnTo>
                <a:lnTo>
                  <a:pt x="57519" y="28638"/>
                </a:lnTo>
                <a:lnTo>
                  <a:pt x="49546" y="32969"/>
                </a:lnTo>
                <a:lnTo>
                  <a:pt x="42246" y="37840"/>
                </a:lnTo>
                <a:lnTo>
                  <a:pt x="35395" y="43072"/>
                </a:lnTo>
                <a:lnTo>
                  <a:pt x="29836" y="49537"/>
                </a:lnTo>
                <a:lnTo>
                  <a:pt x="25137" y="56823"/>
                </a:lnTo>
                <a:lnTo>
                  <a:pt x="10467" y="85164"/>
                </a:lnTo>
                <a:lnTo>
                  <a:pt x="7264" y="92481"/>
                </a:lnTo>
                <a:lnTo>
                  <a:pt x="4136" y="100335"/>
                </a:lnTo>
                <a:lnTo>
                  <a:pt x="1059" y="108548"/>
                </a:lnTo>
                <a:lnTo>
                  <a:pt x="0" y="117000"/>
                </a:lnTo>
                <a:lnTo>
                  <a:pt x="286" y="125611"/>
                </a:lnTo>
                <a:lnTo>
                  <a:pt x="1468" y="134328"/>
                </a:lnTo>
                <a:lnTo>
                  <a:pt x="2257" y="142124"/>
                </a:lnTo>
                <a:lnTo>
                  <a:pt x="2782" y="149306"/>
                </a:lnTo>
                <a:lnTo>
                  <a:pt x="3133" y="156078"/>
                </a:lnTo>
                <a:lnTo>
                  <a:pt x="5351" y="163569"/>
                </a:lnTo>
                <a:lnTo>
                  <a:pt x="8814" y="171540"/>
                </a:lnTo>
                <a:lnTo>
                  <a:pt x="23890" y="200979"/>
                </a:lnTo>
                <a:lnTo>
                  <a:pt x="28118" y="207394"/>
                </a:lnTo>
                <a:lnTo>
                  <a:pt x="32922" y="213655"/>
                </a:lnTo>
                <a:lnTo>
                  <a:pt x="38108" y="219814"/>
                </a:lnTo>
                <a:lnTo>
                  <a:pt x="44543" y="225903"/>
                </a:lnTo>
                <a:lnTo>
                  <a:pt x="51810" y="231948"/>
                </a:lnTo>
                <a:lnTo>
                  <a:pt x="59630" y="237961"/>
                </a:lnTo>
                <a:lnTo>
                  <a:pt x="66828" y="242963"/>
                </a:lnTo>
                <a:lnTo>
                  <a:pt x="73611" y="247289"/>
                </a:lnTo>
                <a:lnTo>
                  <a:pt x="80118" y="251166"/>
                </a:lnTo>
                <a:lnTo>
                  <a:pt x="87432" y="253750"/>
                </a:lnTo>
                <a:lnTo>
                  <a:pt x="95285" y="255473"/>
                </a:lnTo>
                <a:lnTo>
                  <a:pt x="103496" y="256622"/>
                </a:lnTo>
                <a:lnTo>
                  <a:pt x="111947" y="258380"/>
                </a:lnTo>
                <a:lnTo>
                  <a:pt x="120557" y="260544"/>
                </a:lnTo>
                <a:lnTo>
                  <a:pt x="129275" y="262979"/>
                </a:lnTo>
                <a:lnTo>
                  <a:pt x="138063" y="263610"/>
                </a:lnTo>
                <a:lnTo>
                  <a:pt x="146898" y="263038"/>
                </a:lnTo>
                <a:lnTo>
                  <a:pt x="155764" y="261665"/>
                </a:lnTo>
                <a:lnTo>
                  <a:pt x="164652" y="260750"/>
                </a:lnTo>
                <a:lnTo>
                  <a:pt x="173553" y="260139"/>
                </a:lnTo>
                <a:lnTo>
                  <a:pt x="182465" y="259733"/>
                </a:lnTo>
                <a:lnTo>
                  <a:pt x="190390" y="258469"/>
                </a:lnTo>
                <a:lnTo>
                  <a:pt x="197657" y="256635"/>
                </a:lnTo>
                <a:lnTo>
                  <a:pt x="204487" y="254420"/>
                </a:lnTo>
                <a:lnTo>
                  <a:pt x="210033" y="252942"/>
                </a:lnTo>
                <a:lnTo>
                  <a:pt x="214721" y="251958"/>
                </a:lnTo>
                <a:lnTo>
                  <a:pt x="227076" y="24998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ARTPenAnnotation4"/>
          <p:cNvSpPr/>
          <p:nvPr/>
        </p:nvSpPr>
        <p:spPr>
          <a:xfrm>
            <a:off x="7179588" y="3689414"/>
            <a:ext cx="223123" cy="230180"/>
          </a:xfrm>
          <a:custGeom>
            <a:avLst/>
            <a:gdLst/>
            <a:ahLst/>
            <a:cxnLst/>
            <a:rect l="0" t="0" r="0" b="0"/>
            <a:pathLst>
              <a:path w="223123" h="230180">
                <a:moveTo>
                  <a:pt x="35599" y="25336"/>
                </a:moveTo>
                <a:lnTo>
                  <a:pt x="44515" y="16420"/>
                </a:lnTo>
                <a:lnTo>
                  <a:pt x="44524" y="16410"/>
                </a:lnTo>
                <a:lnTo>
                  <a:pt x="44528" y="16407"/>
                </a:lnTo>
                <a:lnTo>
                  <a:pt x="44529" y="21147"/>
                </a:lnTo>
                <a:lnTo>
                  <a:pt x="43537" y="23535"/>
                </a:lnTo>
                <a:lnTo>
                  <a:pt x="39788" y="28835"/>
                </a:lnTo>
                <a:lnTo>
                  <a:pt x="38392" y="32629"/>
                </a:lnTo>
                <a:lnTo>
                  <a:pt x="37461" y="37143"/>
                </a:lnTo>
                <a:lnTo>
                  <a:pt x="36840" y="42137"/>
                </a:lnTo>
                <a:lnTo>
                  <a:pt x="35435" y="47451"/>
                </a:lnTo>
                <a:lnTo>
                  <a:pt x="33505" y="52978"/>
                </a:lnTo>
                <a:lnTo>
                  <a:pt x="31226" y="58646"/>
                </a:lnTo>
                <a:lnTo>
                  <a:pt x="29707" y="64410"/>
                </a:lnTo>
                <a:lnTo>
                  <a:pt x="28695" y="70237"/>
                </a:lnTo>
                <a:lnTo>
                  <a:pt x="28020" y="76106"/>
                </a:lnTo>
                <a:lnTo>
                  <a:pt x="26577" y="82995"/>
                </a:lnTo>
                <a:lnTo>
                  <a:pt x="24624" y="90564"/>
                </a:lnTo>
                <a:lnTo>
                  <a:pt x="22329" y="98587"/>
                </a:lnTo>
                <a:lnTo>
                  <a:pt x="20799" y="106912"/>
                </a:lnTo>
                <a:lnTo>
                  <a:pt x="19780" y="115439"/>
                </a:lnTo>
                <a:lnTo>
                  <a:pt x="19099" y="124100"/>
                </a:lnTo>
                <a:lnTo>
                  <a:pt x="17654" y="131858"/>
                </a:lnTo>
                <a:lnTo>
                  <a:pt x="15698" y="139015"/>
                </a:lnTo>
                <a:lnTo>
                  <a:pt x="13403" y="145770"/>
                </a:lnTo>
                <a:lnTo>
                  <a:pt x="11871" y="153250"/>
                </a:lnTo>
                <a:lnTo>
                  <a:pt x="10851" y="161214"/>
                </a:lnTo>
                <a:lnTo>
                  <a:pt x="10171" y="169499"/>
                </a:lnTo>
                <a:lnTo>
                  <a:pt x="8725" y="177007"/>
                </a:lnTo>
                <a:lnTo>
                  <a:pt x="6769" y="183997"/>
                </a:lnTo>
                <a:lnTo>
                  <a:pt x="4473" y="190641"/>
                </a:lnTo>
                <a:lnTo>
                  <a:pt x="2941" y="196063"/>
                </a:lnTo>
                <a:lnTo>
                  <a:pt x="1921" y="200669"/>
                </a:lnTo>
                <a:lnTo>
                  <a:pt x="1241" y="204733"/>
                </a:lnTo>
                <a:lnTo>
                  <a:pt x="485" y="211893"/>
                </a:lnTo>
                <a:lnTo>
                  <a:pt x="149" y="218383"/>
                </a:lnTo>
                <a:lnTo>
                  <a:pt x="0" y="224575"/>
                </a:lnTo>
                <a:lnTo>
                  <a:pt x="952" y="226622"/>
                </a:lnTo>
                <a:lnTo>
                  <a:pt x="2579" y="227988"/>
                </a:lnTo>
                <a:lnTo>
                  <a:pt x="7579" y="230179"/>
                </a:lnTo>
                <a:lnTo>
                  <a:pt x="7990" y="229366"/>
                </a:lnTo>
                <a:lnTo>
                  <a:pt x="8567" y="222491"/>
                </a:lnTo>
                <a:lnTo>
                  <a:pt x="8702" y="213502"/>
                </a:lnTo>
                <a:lnTo>
                  <a:pt x="9731" y="209319"/>
                </a:lnTo>
                <a:lnTo>
                  <a:pt x="11408" y="205538"/>
                </a:lnTo>
                <a:lnTo>
                  <a:pt x="13518" y="202025"/>
                </a:lnTo>
                <a:lnTo>
                  <a:pt x="14926" y="196707"/>
                </a:lnTo>
                <a:lnTo>
                  <a:pt x="15864" y="190184"/>
                </a:lnTo>
                <a:lnTo>
                  <a:pt x="16489" y="182860"/>
                </a:lnTo>
                <a:lnTo>
                  <a:pt x="18890" y="175000"/>
                </a:lnTo>
                <a:lnTo>
                  <a:pt x="22475" y="166784"/>
                </a:lnTo>
                <a:lnTo>
                  <a:pt x="26850" y="158330"/>
                </a:lnTo>
                <a:lnTo>
                  <a:pt x="30759" y="149717"/>
                </a:lnTo>
                <a:lnTo>
                  <a:pt x="34356" y="140999"/>
                </a:lnTo>
                <a:lnTo>
                  <a:pt x="37747" y="132210"/>
                </a:lnTo>
                <a:lnTo>
                  <a:pt x="41992" y="122382"/>
                </a:lnTo>
                <a:lnTo>
                  <a:pt x="52000" y="100879"/>
                </a:lnTo>
                <a:lnTo>
                  <a:pt x="57447" y="91573"/>
                </a:lnTo>
                <a:lnTo>
                  <a:pt x="63062" y="83384"/>
                </a:lnTo>
                <a:lnTo>
                  <a:pt x="68791" y="75941"/>
                </a:lnTo>
                <a:lnTo>
                  <a:pt x="74594" y="68002"/>
                </a:lnTo>
                <a:lnTo>
                  <a:pt x="86334" y="51244"/>
                </a:lnTo>
                <a:lnTo>
                  <a:pt x="92243" y="43600"/>
                </a:lnTo>
                <a:lnTo>
                  <a:pt x="98166" y="36520"/>
                </a:lnTo>
                <a:lnTo>
                  <a:pt x="109047" y="24353"/>
                </a:lnTo>
                <a:lnTo>
                  <a:pt x="117191" y="15638"/>
                </a:lnTo>
                <a:lnTo>
                  <a:pt x="121743" y="12918"/>
                </a:lnTo>
                <a:lnTo>
                  <a:pt x="126763" y="11104"/>
                </a:lnTo>
                <a:lnTo>
                  <a:pt x="132094" y="9895"/>
                </a:lnTo>
                <a:lnTo>
                  <a:pt x="136640" y="8096"/>
                </a:lnTo>
                <a:lnTo>
                  <a:pt x="140663" y="5905"/>
                </a:lnTo>
                <a:lnTo>
                  <a:pt x="144337" y="3452"/>
                </a:lnTo>
                <a:lnTo>
                  <a:pt x="148770" y="1817"/>
                </a:lnTo>
                <a:lnTo>
                  <a:pt x="153711" y="727"/>
                </a:lnTo>
                <a:lnTo>
                  <a:pt x="158989" y="0"/>
                </a:lnTo>
                <a:lnTo>
                  <a:pt x="165484" y="508"/>
                </a:lnTo>
                <a:lnTo>
                  <a:pt x="172791" y="1838"/>
                </a:lnTo>
                <a:lnTo>
                  <a:pt x="180638" y="3717"/>
                </a:lnTo>
                <a:lnTo>
                  <a:pt x="187854" y="5963"/>
                </a:lnTo>
                <a:lnTo>
                  <a:pt x="194650" y="8451"/>
                </a:lnTo>
                <a:lnTo>
                  <a:pt x="201164" y="11103"/>
                </a:lnTo>
                <a:lnTo>
                  <a:pt x="206499" y="12870"/>
                </a:lnTo>
                <a:lnTo>
                  <a:pt x="211048" y="14049"/>
                </a:lnTo>
                <a:lnTo>
                  <a:pt x="223122" y="16406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ARTPenAnnotation5"/>
          <p:cNvSpPr/>
          <p:nvPr/>
        </p:nvSpPr>
        <p:spPr>
          <a:xfrm>
            <a:off x="7415779" y="3725065"/>
            <a:ext cx="210175" cy="257576"/>
          </a:xfrm>
          <a:custGeom>
            <a:avLst/>
            <a:gdLst/>
            <a:ahLst/>
            <a:cxnLst/>
            <a:rect l="0" t="0" r="0" b="0"/>
            <a:pathLst>
              <a:path w="210175" h="257576">
                <a:moveTo>
                  <a:pt x="49439" y="34333"/>
                </a:moveTo>
                <a:lnTo>
                  <a:pt x="54180" y="29593"/>
                </a:lnTo>
                <a:lnTo>
                  <a:pt x="54584" y="28196"/>
                </a:lnTo>
                <a:lnTo>
                  <a:pt x="53861" y="27265"/>
                </a:lnTo>
                <a:lnTo>
                  <a:pt x="52387" y="26645"/>
                </a:lnTo>
                <a:lnTo>
                  <a:pt x="52397" y="25239"/>
                </a:lnTo>
                <a:lnTo>
                  <a:pt x="53396" y="23309"/>
                </a:lnTo>
                <a:lnTo>
                  <a:pt x="55054" y="21031"/>
                </a:lnTo>
                <a:lnTo>
                  <a:pt x="56895" y="15853"/>
                </a:lnTo>
                <a:lnTo>
                  <a:pt x="58078" y="9185"/>
                </a:lnTo>
                <a:lnTo>
                  <a:pt x="58312" y="1731"/>
                </a:lnTo>
                <a:lnTo>
                  <a:pt x="58343" y="0"/>
                </a:lnTo>
                <a:lnTo>
                  <a:pt x="58367" y="7790"/>
                </a:lnTo>
                <a:lnTo>
                  <a:pt x="58368" y="11953"/>
                </a:lnTo>
                <a:lnTo>
                  <a:pt x="55723" y="19756"/>
                </a:lnTo>
                <a:lnTo>
                  <a:pt x="53628" y="24615"/>
                </a:lnTo>
                <a:lnTo>
                  <a:pt x="50248" y="29839"/>
                </a:lnTo>
                <a:lnTo>
                  <a:pt x="46009" y="35305"/>
                </a:lnTo>
                <a:lnTo>
                  <a:pt x="41199" y="40934"/>
                </a:lnTo>
                <a:lnTo>
                  <a:pt x="37000" y="46671"/>
                </a:lnTo>
                <a:lnTo>
                  <a:pt x="33209" y="52481"/>
                </a:lnTo>
                <a:lnTo>
                  <a:pt x="29690" y="58338"/>
                </a:lnTo>
                <a:lnTo>
                  <a:pt x="26351" y="64227"/>
                </a:lnTo>
                <a:lnTo>
                  <a:pt x="19996" y="76062"/>
                </a:lnTo>
                <a:lnTo>
                  <a:pt x="16912" y="82988"/>
                </a:lnTo>
                <a:lnTo>
                  <a:pt x="13864" y="90582"/>
                </a:lnTo>
                <a:lnTo>
                  <a:pt x="10839" y="98622"/>
                </a:lnTo>
                <a:lnTo>
                  <a:pt x="8823" y="105965"/>
                </a:lnTo>
                <a:lnTo>
                  <a:pt x="7480" y="112846"/>
                </a:lnTo>
                <a:lnTo>
                  <a:pt x="6583" y="119417"/>
                </a:lnTo>
                <a:lnTo>
                  <a:pt x="4994" y="126774"/>
                </a:lnTo>
                <a:lnTo>
                  <a:pt x="2941" y="134656"/>
                </a:lnTo>
                <a:lnTo>
                  <a:pt x="582" y="142887"/>
                </a:lnTo>
                <a:lnTo>
                  <a:pt x="0" y="150358"/>
                </a:lnTo>
                <a:lnTo>
                  <a:pt x="605" y="157324"/>
                </a:lnTo>
                <a:lnTo>
                  <a:pt x="2000" y="163952"/>
                </a:lnTo>
                <a:lnTo>
                  <a:pt x="2930" y="170355"/>
                </a:lnTo>
                <a:lnTo>
                  <a:pt x="3551" y="176608"/>
                </a:lnTo>
                <a:lnTo>
                  <a:pt x="3964" y="182761"/>
                </a:lnTo>
                <a:lnTo>
                  <a:pt x="5232" y="187855"/>
                </a:lnTo>
                <a:lnTo>
                  <a:pt x="7069" y="192244"/>
                </a:lnTo>
                <a:lnTo>
                  <a:pt x="9286" y="196162"/>
                </a:lnTo>
                <a:lnTo>
                  <a:pt x="12748" y="199766"/>
                </a:lnTo>
                <a:lnTo>
                  <a:pt x="17041" y="203160"/>
                </a:lnTo>
                <a:lnTo>
                  <a:pt x="21887" y="206416"/>
                </a:lnTo>
                <a:lnTo>
                  <a:pt x="26110" y="208586"/>
                </a:lnTo>
                <a:lnTo>
                  <a:pt x="29918" y="210033"/>
                </a:lnTo>
                <a:lnTo>
                  <a:pt x="33449" y="210998"/>
                </a:lnTo>
                <a:lnTo>
                  <a:pt x="37786" y="211641"/>
                </a:lnTo>
                <a:lnTo>
                  <a:pt x="42663" y="212069"/>
                </a:lnTo>
                <a:lnTo>
                  <a:pt x="47898" y="212355"/>
                </a:lnTo>
                <a:lnTo>
                  <a:pt x="52381" y="211554"/>
                </a:lnTo>
                <a:lnTo>
                  <a:pt x="56361" y="210027"/>
                </a:lnTo>
                <a:lnTo>
                  <a:pt x="60008" y="208017"/>
                </a:lnTo>
                <a:lnTo>
                  <a:pt x="64422" y="204693"/>
                </a:lnTo>
                <a:lnTo>
                  <a:pt x="69350" y="200492"/>
                </a:lnTo>
                <a:lnTo>
                  <a:pt x="74619" y="195707"/>
                </a:lnTo>
                <a:lnTo>
                  <a:pt x="81109" y="190533"/>
                </a:lnTo>
                <a:lnTo>
                  <a:pt x="88412" y="185099"/>
                </a:lnTo>
                <a:lnTo>
                  <a:pt x="96257" y="179492"/>
                </a:lnTo>
                <a:lnTo>
                  <a:pt x="103472" y="173770"/>
                </a:lnTo>
                <a:lnTo>
                  <a:pt x="110266" y="167971"/>
                </a:lnTo>
                <a:lnTo>
                  <a:pt x="116779" y="162120"/>
                </a:lnTo>
                <a:lnTo>
                  <a:pt x="131954" y="147682"/>
                </a:lnTo>
                <a:lnTo>
                  <a:pt x="140168" y="139664"/>
                </a:lnTo>
                <a:lnTo>
                  <a:pt x="147628" y="131343"/>
                </a:lnTo>
                <a:lnTo>
                  <a:pt x="154586" y="122819"/>
                </a:lnTo>
                <a:lnTo>
                  <a:pt x="161209" y="114159"/>
                </a:lnTo>
                <a:lnTo>
                  <a:pt x="167609" y="106402"/>
                </a:lnTo>
                <a:lnTo>
                  <a:pt x="173860" y="99246"/>
                </a:lnTo>
                <a:lnTo>
                  <a:pt x="180011" y="92491"/>
                </a:lnTo>
                <a:lnTo>
                  <a:pt x="185104" y="86004"/>
                </a:lnTo>
                <a:lnTo>
                  <a:pt x="189492" y="79694"/>
                </a:lnTo>
                <a:lnTo>
                  <a:pt x="193410" y="73503"/>
                </a:lnTo>
                <a:lnTo>
                  <a:pt x="197013" y="67392"/>
                </a:lnTo>
                <a:lnTo>
                  <a:pt x="200408" y="61333"/>
                </a:lnTo>
                <a:lnTo>
                  <a:pt x="203663" y="55310"/>
                </a:lnTo>
                <a:lnTo>
                  <a:pt x="205833" y="50302"/>
                </a:lnTo>
                <a:lnTo>
                  <a:pt x="207280" y="45971"/>
                </a:lnTo>
                <a:lnTo>
                  <a:pt x="208888" y="38513"/>
                </a:lnTo>
                <a:lnTo>
                  <a:pt x="209602" y="31892"/>
                </a:lnTo>
                <a:lnTo>
                  <a:pt x="210169" y="25453"/>
                </a:lnTo>
                <a:lnTo>
                  <a:pt x="210174" y="42577"/>
                </a:lnTo>
                <a:lnTo>
                  <a:pt x="209181" y="48759"/>
                </a:lnTo>
                <a:lnTo>
                  <a:pt x="207527" y="55856"/>
                </a:lnTo>
                <a:lnTo>
                  <a:pt x="205433" y="63565"/>
                </a:lnTo>
                <a:lnTo>
                  <a:pt x="200460" y="80067"/>
                </a:lnTo>
                <a:lnTo>
                  <a:pt x="180362" y="141553"/>
                </a:lnTo>
                <a:lnTo>
                  <a:pt x="178393" y="150462"/>
                </a:lnTo>
                <a:lnTo>
                  <a:pt x="177080" y="159377"/>
                </a:lnTo>
                <a:lnTo>
                  <a:pt x="176205" y="168297"/>
                </a:lnTo>
                <a:lnTo>
                  <a:pt x="175621" y="177220"/>
                </a:lnTo>
                <a:lnTo>
                  <a:pt x="175232" y="186146"/>
                </a:lnTo>
                <a:lnTo>
                  <a:pt x="174685" y="210283"/>
                </a:lnTo>
                <a:lnTo>
                  <a:pt x="174501" y="236217"/>
                </a:lnTo>
                <a:lnTo>
                  <a:pt x="175477" y="241352"/>
                </a:lnTo>
                <a:lnTo>
                  <a:pt x="177121" y="245768"/>
                </a:lnTo>
                <a:lnTo>
                  <a:pt x="179209" y="249704"/>
                </a:lnTo>
                <a:lnTo>
                  <a:pt x="181593" y="252327"/>
                </a:lnTo>
                <a:lnTo>
                  <a:pt x="184175" y="254077"/>
                </a:lnTo>
                <a:lnTo>
                  <a:pt x="192314" y="257575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ARTPenAnnotation6"/>
          <p:cNvSpPr/>
          <p:nvPr/>
        </p:nvSpPr>
        <p:spPr>
          <a:xfrm>
            <a:off x="7688460" y="3652824"/>
            <a:ext cx="383975" cy="454833"/>
          </a:xfrm>
          <a:custGeom>
            <a:avLst/>
            <a:gdLst/>
            <a:ahLst/>
            <a:cxnLst/>
            <a:rect l="0" t="0" r="0" b="0"/>
            <a:pathLst>
              <a:path w="383975" h="454833">
                <a:moveTo>
                  <a:pt x="0" y="258379"/>
                </a:moveTo>
                <a:lnTo>
                  <a:pt x="4741" y="258379"/>
                </a:lnTo>
                <a:lnTo>
                  <a:pt x="7129" y="259371"/>
                </a:lnTo>
                <a:lnTo>
                  <a:pt x="12429" y="263119"/>
                </a:lnTo>
                <a:lnTo>
                  <a:pt x="16223" y="264515"/>
                </a:lnTo>
                <a:lnTo>
                  <a:pt x="25731" y="266067"/>
                </a:lnTo>
                <a:lnTo>
                  <a:pt x="37500" y="266941"/>
                </a:lnTo>
                <a:lnTo>
                  <a:pt x="46763" y="267145"/>
                </a:lnTo>
                <a:lnTo>
                  <a:pt x="52012" y="267199"/>
                </a:lnTo>
                <a:lnTo>
                  <a:pt x="63135" y="264614"/>
                </a:lnTo>
                <a:lnTo>
                  <a:pt x="74693" y="261150"/>
                </a:lnTo>
                <a:lnTo>
                  <a:pt x="86445" y="259610"/>
                </a:lnTo>
                <a:lnTo>
                  <a:pt x="98282" y="256280"/>
                </a:lnTo>
                <a:lnTo>
                  <a:pt x="104217" y="254003"/>
                </a:lnTo>
                <a:lnTo>
                  <a:pt x="116103" y="246182"/>
                </a:lnTo>
                <a:lnTo>
                  <a:pt x="127007" y="237083"/>
                </a:lnTo>
                <a:lnTo>
                  <a:pt x="135162" y="229732"/>
                </a:lnTo>
                <a:lnTo>
                  <a:pt x="142093" y="220511"/>
                </a:lnTo>
                <a:lnTo>
                  <a:pt x="151573" y="206810"/>
                </a:lnTo>
                <a:lnTo>
                  <a:pt x="154627" y="203163"/>
                </a:lnTo>
                <a:lnTo>
                  <a:pt x="156663" y="198748"/>
                </a:lnTo>
                <a:lnTo>
                  <a:pt x="158926" y="188551"/>
                </a:lnTo>
                <a:lnTo>
                  <a:pt x="158536" y="183053"/>
                </a:lnTo>
                <a:lnTo>
                  <a:pt x="155458" y="171653"/>
                </a:lnTo>
                <a:lnTo>
                  <a:pt x="150783" y="162618"/>
                </a:lnTo>
                <a:lnTo>
                  <a:pt x="139697" y="148733"/>
                </a:lnTo>
                <a:lnTo>
                  <a:pt x="131210" y="142509"/>
                </a:lnTo>
                <a:lnTo>
                  <a:pt x="121816" y="137428"/>
                </a:lnTo>
                <a:lnTo>
                  <a:pt x="114334" y="135170"/>
                </a:lnTo>
                <a:lnTo>
                  <a:pt x="109957" y="135560"/>
                </a:lnTo>
                <a:lnTo>
                  <a:pt x="99802" y="138639"/>
                </a:lnTo>
                <a:lnTo>
                  <a:pt x="88674" y="143315"/>
                </a:lnTo>
                <a:lnTo>
                  <a:pt x="77114" y="148700"/>
                </a:lnTo>
                <a:lnTo>
                  <a:pt x="65362" y="154401"/>
                </a:lnTo>
                <a:lnTo>
                  <a:pt x="60442" y="158302"/>
                </a:lnTo>
                <a:lnTo>
                  <a:pt x="52330" y="167929"/>
                </a:lnTo>
                <a:lnTo>
                  <a:pt x="42771" y="178822"/>
                </a:lnTo>
                <a:lnTo>
                  <a:pt x="37444" y="184505"/>
                </a:lnTo>
                <a:lnTo>
                  <a:pt x="32900" y="191270"/>
                </a:lnTo>
                <a:lnTo>
                  <a:pt x="28879" y="198757"/>
                </a:lnTo>
                <a:lnTo>
                  <a:pt x="25206" y="206724"/>
                </a:lnTo>
                <a:lnTo>
                  <a:pt x="22757" y="215013"/>
                </a:lnTo>
                <a:lnTo>
                  <a:pt x="21125" y="223515"/>
                </a:lnTo>
                <a:lnTo>
                  <a:pt x="20036" y="232160"/>
                </a:lnTo>
                <a:lnTo>
                  <a:pt x="19311" y="239907"/>
                </a:lnTo>
                <a:lnTo>
                  <a:pt x="18505" y="253807"/>
                </a:lnTo>
                <a:lnTo>
                  <a:pt x="19281" y="261284"/>
                </a:lnTo>
                <a:lnTo>
                  <a:pt x="20793" y="269245"/>
                </a:lnTo>
                <a:lnTo>
                  <a:pt x="22791" y="277529"/>
                </a:lnTo>
                <a:lnTo>
                  <a:pt x="25116" y="285036"/>
                </a:lnTo>
                <a:lnTo>
                  <a:pt x="30346" y="298669"/>
                </a:lnTo>
                <a:lnTo>
                  <a:pt x="35977" y="311343"/>
                </a:lnTo>
                <a:lnTo>
                  <a:pt x="44725" y="329634"/>
                </a:lnTo>
                <a:lnTo>
                  <a:pt x="47677" y="335648"/>
                </a:lnTo>
                <a:lnTo>
                  <a:pt x="51628" y="340649"/>
                </a:lnTo>
                <a:lnTo>
                  <a:pt x="61311" y="348852"/>
                </a:lnTo>
                <a:lnTo>
                  <a:pt x="72229" y="355805"/>
                </a:lnTo>
                <a:lnTo>
                  <a:pt x="77918" y="359048"/>
                </a:lnTo>
                <a:lnTo>
                  <a:pt x="89531" y="362652"/>
                </a:lnTo>
                <a:lnTo>
                  <a:pt x="95407" y="363613"/>
                </a:lnTo>
                <a:lnTo>
                  <a:pt x="102300" y="363262"/>
                </a:lnTo>
                <a:lnTo>
                  <a:pt x="109872" y="362035"/>
                </a:lnTo>
                <a:lnTo>
                  <a:pt x="117897" y="360225"/>
                </a:lnTo>
                <a:lnTo>
                  <a:pt x="125231" y="358026"/>
                </a:lnTo>
                <a:lnTo>
                  <a:pt x="132105" y="355568"/>
                </a:lnTo>
                <a:lnTo>
                  <a:pt x="138672" y="352938"/>
                </a:lnTo>
                <a:lnTo>
                  <a:pt x="146026" y="348207"/>
                </a:lnTo>
                <a:lnTo>
                  <a:pt x="153906" y="342077"/>
                </a:lnTo>
                <a:lnTo>
                  <a:pt x="162136" y="335013"/>
                </a:lnTo>
                <a:lnTo>
                  <a:pt x="171591" y="328320"/>
                </a:lnTo>
                <a:lnTo>
                  <a:pt x="181863" y="321874"/>
                </a:lnTo>
                <a:lnTo>
                  <a:pt x="192679" y="315591"/>
                </a:lnTo>
                <a:lnTo>
                  <a:pt x="202867" y="307435"/>
                </a:lnTo>
                <a:lnTo>
                  <a:pt x="212636" y="298028"/>
                </a:lnTo>
                <a:lnTo>
                  <a:pt x="231427" y="277985"/>
                </a:lnTo>
                <a:lnTo>
                  <a:pt x="249700" y="259155"/>
                </a:lnTo>
                <a:lnTo>
                  <a:pt x="258740" y="248975"/>
                </a:lnTo>
                <a:lnTo>
                  <a:pt x="267744" y="238219"/>
                </a:lnTo>
                <a:lnTo>
                  <a:pt x="276722" y="227079"/>
                </a:lnTo>
                <a:lnTo>
                  <a:pt x="285685" y="216676"/>
                </a:lnTo>
                <a:lnTo>
                  <a:pt x="294637" y="206765"/>
                </a:lnTo>
                <a:lnTo>
                  <a:pt x="303581" y="197180"/>
                </a:lnTo>
                <a:lnTo>
                  <a:pt x="310536" y="186822"/>
                </a:lnTo>
                <a:lnTo>
                  <a:pt x="316164" y="175948"/>
                </a:lnTo>
                <a:lnTo>
                  <a:pt x="320910" y="164729"/>
                </a:lnTo>
                <a:lnTo>
                  <a:pt x="326057" y="154274"/>
                </a:lnTo>
                <a:lnTo>
                  <a:pt x="331473" y="144327"/>
                </a:lnTo>
                <a:lnTo>
                  <a:pt x="337068" y="134719"/>
                </a:lnTo>
                <a:lnTo>
                  <a:pt x="341790" y="125338"/>
                </a:lnTo>
                <a:lnTo>
                  <a:pt x="345931" y="116106"/>
                </a:lnTo>
                <a:lnTo>
                  <a:pt x="349684" y="106975"/>
                </a:lnTo>
                <a:lnTo>
                  <a:pt x="353177" y="97912"/>
                </a:lnTo>
                <a:lnTo>
                  <a:pt x="359705" y="79904"/>
                </a:lnTo>
                <a:lnTo>
                  <a:pt x="368958" y="53031"/>
                </a:lnTo>
                <a:lnTo>
                  <a:pt x="370988" y="45082"/>
                </a:lnTo>
                <a:lnTo>
                  <a:pt x="373244" y="30958"/>
                </a:lnTo>
                <a:lnTo>
                  <a:pt x="376891" y="20711"/>
                </a:lnTo>
                <a:lnTo>
                  <a:pt x="380828" y="12850"/>
                </a:lnTo>
                <a:lnTo>
                  <a:pt x="383855" y="0"/>
                </a:lnTo>
                <a:lnTo>
                  <a:pt x="383967" y="11898"/>
                </a:lnTo>
                <a:lnTo>
                  <a:pt x="383974" y="29905"/>
                </a:lnTo>
                <a:lnTo>
                  <a:pt x="381330" y="43064"/>
                </a:lnTo>
                <a:lnTo>
                  <a:pt x="379236" y="49351"/>
                </a:lnTo>
                <a:lnTo>
                  <a:pt x="376847" y="57511"/>
                </a:lnTo>
                <a:lnTo>
                  <a:pt x="368745" y="86965"/>
                </a:lnTo>
                <a:lnTo>
                  <a:pt x="362986" y="105797"/>
                </a:lnTo>
                <a:lnTo>
                  <a:pt x="354166" y="133133"/>
                </a:lnTo>
                <a:lnTo>
                  <a:pt x="350212" y="143131"/>
                </a:lnTo>
                <a:lnTo>
                  <a:pt x="345592" y="153766"/>
                </a:lnTo>
                <a:lnTo>
                  <a:pt x="335168" y="176165"/>
                </a:lnTo>
                <a:lnTo>
                  <a:pt x="306431" y="234715"/>
                </a:lnTo>
                <a:lnTo>
                  <a:pt x="301522" y="246572"/>
                </a:lnTo>
                <a:lnTo>
                  <a:pt x="297257" y="258445"/>
                </a:lnTo>
                <a:lnTo>
                  <a:pt x="293421" y="270329"/>
                </a:lnTo>
                <a:lnTo>
                  <a:pt x="289872" y="282221"/>
                </a:lnTo>
                <a:lnTo>
                  <a:pt x="283283" y="306017"/>
                </a:lnTo>
                <a:lnTo>
                  <a:pt x="279145" y="317918"/>
                </a:lnTo>
                <a:lnTo>
                  <a:pt x="274402" y="329822"/>
                </a:lnTo>
                <a:lnTo>
                  <a:pt x="269255" y="341726"/>
                </a:lnTo>
                <a:lnTo>
                  <a:pt x="264832" y="352639"/>
                </a:lnTo>
                <a:lnTo>
                  <a:pt x="257271" y="372702"/>
                </a:lnTo>
                <a:lnTo>
                  <a:pt x="247436" y="400732"/>
                </a:lnTo>
                <a:lnTo>
                  <a:pt x="245325" y="408843"/>
                </a:lnTo>
                <a:lnTo>
                  <a:pt x="243917" y="416235"/>
                </a:lnTo>
                <a:lnTo>
                  <a:pt x="241361" y="429740"/>
                </a:lnTo>
                <a:lnTo>
                  <a:pt x="236918" y="442357"/>
                </a:lnTo>
                <a:lnTo>
                  <a:pt x="232172" y="454832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ARTPenAnnotation7"/>
          <p:cNvSpPr/>
          <p:nvPr/>
        </p:nvSpPr>
        <p:spPr>
          <a:xfrm>
            <a:off x="6577217" y="3893711"/>
            <a:ext cx="102190" cy="88930"/>
          </a:xfrm>
          <a:custGeom>
            <a:avLst/>
            <a:gdLst/>
            <a:ahLst/>
            <a:cxnLst/>
            <a:rect l="0" t="0" r="0" b="0"/>
            <a:pathLst>
              <a:path w="102190" h="88930">
                <a:moveTo>
                  <a:pt x="102189" y="8562"/>
                </a:moveTo>
                <a:lnTo>
                  <a:pt x="97449" y="8562"/>
                </a:lnTo>
                <a:lnTo>
                  <a:pt x="95060" y="7570"/>
                </a:lnTo>
                <a:lnTo>
                  <a:pt x="92475" y="5916"/>
                </a:lnTo>
                <a:lnTo>
                  <a:pt x="85939" y="874"/>
                </a:lnTo>
                <a:lnTo>
                  <a:pt x="83418" y="460"/>
                </a:lnTo>
                <a:lnTo>
                  <a:pt x="79753" y="184"/>
                </a:lnTo>
                <a:lnTo>
                  <a:pt x="75325" y="0"/>
                </a:lnTo>
                <a:lnTo>
                  <a:pt x="71381" y="870"/>
                </a:lnTo>
                <a:lnTo>
                  <a:pt x="67760" y="2442"/>
                </a:lnTo>
                <a:lnTo>
                  <a:pt x="64354" y="4482"/>
                </a:lnTo>
                <a:lnTo>
                  <a:pt x="60098" y="5842"/>
                </a:lnTo>
                <a:lnTo>
                  <a:pt x="55277" y="6748"/>
                </a:lnTo>
                <a:lnTo>
                  <a:pt x="50079" y="7353"/>
                </a:lnTo>
                <a:lnTo>
                  <a:pt x="45620" y="8748"/>
                </a:lnTo>
                <a:lnTo>
                  <a:pt x="41656" y="10671"/>
                </a:lnTo>
                <a:lnTo>
                  <a:pt x="38021" y="12944"/>
                </a:lnTo>
                <a:lnTo>
                  <a:pt x="34605" y="14460"/>
                </a:lnTo>
                <a:lnTo>
                  <a:pt x="31336" y="15471"/>
                </a:lnTo>
                <a:lnTo>
                  <a:pt x="28165" y="16144"/>
                </a:lnTo>
                <a:lnTo>
                  <a:pt x="25059" y="17586"/>
                </a:lnTo>
                <a:lnTo>
                  <a:pt x="21995" y="19539"/>
                </a:lnTo>
                <a:lnTo>
                  <a:pt x="18960" y="21833"/>
                </a:lnTo>
                <a:lnTo>
                  <a:pt x="15946" y="24355"/>
                </a:lnTo>
                <a:lnTo>
                  <a:pt x="12943" y="27028"/>
                </a:lnTo>
                <a:lnTo>
                  <a:pt x="6961" y="32644"/>
                </a:lnTo>
                <a:lnTo>
                  <a:pt x="996" y="38447"/>
                </a:lnTo>
                <a:lnTo>
                  <a:pt x="0" y="41384"/>
                </a:lnTo>
                <a:lnTo>
                  <a:pt x="329" y="44334"/>
                </a:lnTo>
                <a:lnTo>
                  <a:pt x="1540" y="47293"/>
                </a:lnTo>
                <a:lnTo>
                  <a:pt x="2348" y="50257"/>
                </a:lnTo>
                <a:lnTo>
                  <a:pt x="2886" y="53226"/>
                </a:lnTo>
                <a:lnTo>
                  <a:pt x="3244" y="56197"/>
                </a:lnTo>
                <a:lnTo>
                  <a:pt x="3484" y="59170"/>
                </a:lnTo>
                <a:lnTo>
                  <a:pt x="3644" y="62145"/>
                </a:lnTo>
                <a:lnTo>
                  <a:pt x="3750" y="65120"/>
                </a:lnTo>
                <a:lnTo>
                  <a:pt x="3962" y="8892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ARTPenAnnotation8"/>
          <p:cNvSpPr/>
          <p:nvPr/>
        </p:nvSpPr>
        <p:spPr>
          <a:xfrm>
            <a:off x="6564607" y="3984540"/>
            <a:ext cx="248586" cy="310474"/>
          </a:xfrm>
          <a:custGeom>
            <a:avLst/>
            <a:gdLst/>
            <a:ahLst/>
            <a:cxnLst/>
            <a:rect l="0" t="0" r="0" b="0"/>
            <a:pathLst>
              <a:path w="248586" h="310474">
                <a:moveTo>
                  <a:pt x="114799" y="42749"/>
                </a:moveTo>
                <a:lnTo>
                  <a:pt x="114799" y="47489"/>
                </a:lnTo>
                <a:lnTo>
                  <a:pt x="113807" y="49878"/>
                </a:lnTo>
                <a:lnTo>
                  <a:pt x="108662" y="57980"/>
                </a:lnTo>
                <a:lnTo>
                  <a:pt x="105705" y="66664"/>
                </a:lnTo>
                <a:lnTo>
                  <a:pt x="99977" y="75521"/>
                </a:lnTo>
                <a:lnTo>
                  <a:pt x="98290" y="81457"/>
                </a:lnTo>
                <a:lnTo>
                  <a:pt x="94894" y="90049"/>
                </a:lnTo>
                <a:lnTo>
                  <a:pt x="92599" y="95118"/>
                </a:lnTo>
                <a:lnTo>
                  <a:pt x="84629" y="111733"/>
                </a:lnTo>
                <a:lnTo>
                  <a:pt x="81787" y="118504"/>
                </a:lnTo>
                <a:lnTo>
                  <a:pt x="78901" y="125995"/>
                </a:lnTo>
                <a:lnTo>
                  <a:pt x="75984" y="133964"/>
                </a:lnTo>
                <a:lnTo>
                  <a:pt x="73047" y="141262"/>
                </a:lnTo>
                <a:lnTo>
                  <a:pt x="70097" y="148112"/>
                </a:lnTo>
                <a:lnTo>
                  <a:pt x="67139" y="154663"/>
                </a:lnTo>
                <a:lnTo>
                  <a:pt x="64174" y="162006"/>
                </a:lnTo>
                <a:lnTo>
                  <a:pt x="58234" y="178103"/>
                </a:lnTo>
                <a:lnTo>
                  <a:pt x="49311" y="203901"/>
                </a:lnTo>
                <a:lnTo>
                  <a:pt x="46336" y="211699"/>
                </a:lnTo>
                <a:lnTo>
                  <a:pt x="43360" y="218882"/>
                </a:lnTo>
                <a:lnTo>
                  <a:pt x="40384" y="225655"/>
                </a:lnTo>
                <a:lnTo>
                  <a:pt x="37407" y="233147"/>
                </a:lnTo>
                <a:lnTo>
                  <a:pt x="31455" y="249410"/>
                </a:lnTo>
                <a:lnTo>
                  <a:pt x="28478" y="255929"/>
                </a:lnTo>
                <a:lnTo>
                  <a:pt x="25502" y="261267"/>
                </a:lnTo>
                <a:lnTo>
                  <a:pt x="19549" y="270837"/>
                </a:lnTo>
                <a:lnTo>
                  <a:pt x="16572" y="276166"/>
                </a:lnTo>
                <a:lnTo>
                  <a:pt x="13596" y="281705"/>
                </a:lnTo>
                <a:lnTo>
                  <a:pt x="10289" y="290504"/>
                </a:lnTo>
                <a:lnTo>
                  <a:pt x="8818" y="297721"/>
                </a:lnTo>
                <a:lnTo>
                  <a:pt x="8165" y="304236"/>
                </a:lnTo>
                <a:lnTo>
                  <a:pt x="6999" y="306371"/>
                </a:lnTo>
                <a:lnTo>
                  <a:pt x="5229" y="307794"/>
                </a:lnTo>
                <a:lnTo>
                  <a:pt x="0" y="310077"/>
                </a:lnTo>
                <a:lnTo>
                  <a:pt x="563" y="310264"/>
                </a:lnTo>
                <a:lnTo>
                  <a:pt x="3834" y="310473"/>
                </a:lnTo>
                <a:lnTo>
                  <a:pt x="5104" y="309536"/>
                </a:lnTo>
                <a:lnTo>
                  <a:pt x="5950" y="307920"/>
                </a:lnTo>
                <a:lnTo>
                  <a:pt x="6515" y="305850"/>
                </a:lnTo>
                <a:lnTo>
                  <a:pt x="7141" y="298258"/>
                </a:lnTo>
                <a:lnTo>
                  <a:pt x="7308" y="293455"/>
                </a:lnTo>
                <a:lnTo>
                  <a:pt x="8412" y="288269"/>
                </a:lnTo>
                <a:lnTo>
                  <a:pt x="10140" y="282827"/>
                </a:lnTo>
                <a:lnTo>
                  <a:pt x="12284" y="277215"/>
                </a:lnTo>
                <a:lnTo>
                  <a:pt x="17312" y="263042"/>
                </a:lnTo>
                <a:lnTo>
                  <a:pt x="37452" y="203310"/>
                </a:lnTo>
                <a:lnTo>
                  <a:pt x="40414" y="193446"/>
                </a:lnTo>
                <a:lnTo>
                  <a:pt x="46351" y="171903"/>
                </a:lnTo>
                <a:lnTo>
                  <a:pt x="50315" y="161593"/>
                </a:lnTo>
                <a:lnTo>
                  <a:pt x="54943" y="151744"/>
                </a:lnTo>
                <a:lnTo>
                  <a:pt x="60011" y="142201"/>
                </a:lnTo>
                <a:lnTo>
                  <a:pt x="64383" y="132863"/>
                </a:lnTo>
                <a:lnTo>
                  <a:pt x="68290" y="123661"/>
                </a:lnTo>
                <a:lnTo>
                  <a:pt x="71887" y="114549"/>
                </a:lnTo>
                <a:lnTo>
                  <a:pt x="76269" y="105499"/>
                </a:lnTo>
                <a:lnTo>
                  <a:pt x="81174" y="96488"/>
                </a:lnTo>
                <a:lnTo>
                  <a:pt x="86430" y="87505"/>
                </a:lnTo>
                <a:lnTo>
                  <a:pt x="90925" y="78539"/>
                </a:lnTo>
                <a:lnTo>
                  <a:pt x="94914" y="69586"/>
                </a:lnTo>
                <a:lnTo>
                  <a:pt x="98566" y="60640"/>
                </a:lnTo>
                <a:lnTo>
                  <a:pt x="101993" y="53684"/>
                </a:lnTo>
                <a:lnTo>
                  <a:pt x="105269" y="48054"/>
                </a:lnTo>
                <a:lnTo>
                  <a:pt x="108446" y="43309"/>
                </a:lnTo>
                <a:lnTo>
                  <a:pt x="112548" y="38161"/>
                </a:lnTo>
                <a:lnTo>
                  <a:pt x="117267" y="32745"/>
                </a:lnTo>
                <a:lnTo>
                  <a:pt x="126810" y="22428"/>
                </a:lnTo>
                <a:lnTo>
                  <a:pt x="134358" y="14535"/>
                </a:lnTo>
                <a:lnTo>
                  <a:pt x="138752" y="11041"/>
                </a:lnTo>
                <a:lnTo>
                  <a:pt x="143667" y="7720"/>
                </a:lnTo>
                <a:lnTo>
                  <a:pt x="148927" y="4513"/>
                </a:lnTo>
                <a:lnTo>
                  <a:pt x="153426" y="2375"/>
                </a:lnTo>
                <a:lnTo>
                  <a:pt x="161070" y="0"/>
                </a:lnTo>
                <a:lnTo>
                  <a:pt x="165490" y="359"/>
                </a:lnTo>
                <a:lnTo>
                  <a:pt x="170421" y="1591"/>
                </a:lnTo>
                <a:lnTo>
                  <a:pt x="175693" y="3404"/>
                </a:lnTo>
                <a:lnTo>
                  <a:pt x="181192" y="5605"/>
                </a:lnTo>
                <a:lnTo>
                  <a:pt x="186842" y="8064"/>
                </a:lnTo>
                <a:lnTo>
                  <a:pt x="198411" y="13443"/>
                </a:lnTo>
                <a:lnTo>
                  <a:pt x="210168" y="19140"/>
                </a:lnTo>
                <a:lnTo>
                  <a:pt x="215090" y="23041"/>
                </a:lnTo>
                <a:lnTo>
                  <a:pt x="219362" y="27626"/>
                </a:lnTo>
                <a:lnTo>
                  <a:pt x="223203" y="32667"/>
                </a:lnTo>
                <a:lnTo>
                  <a:pt x="226755" y="38012"/>
                </a:lnTo>
                <a:lnTo>
                  <a:pt x="230117" y="43559"/>
                </a:lnTo>
                <a:lnTo>
                  <a:pt x="233350" y="49242"/>
                </a:lnTo>
                <a:lnTo>
                  <a:pt x="236496" y="56007"/>
                </a:lnTo>
                <a:lnTo>
                  <a:pt x="239586" y="63494"/>
                </a:lnTo>
                <a:lnTo>
                  <a:pt x="242639" y="71462"/>
                </a:lnTo>
                <a:lnTo>
                  <a:pt x="244675" y="78758"/>
                </a:lnTo>
                <a:lnTo>
                  <a:pt x="246031" y="85606"/>
                </a:lnTo>
                <a:lnTo>
                  <a:pt x="246936" y="92156"/>
                </a:lnTo>
                <a:lnTo>
                  <a:pt x="247539" y="98507"/>
                </a:lnTo>
                <a:lnTo>
                  <a:pt x="247940" y="104726"/>
                </a:lnTo>
                <a:lnTo>
                  <a:pt x="248208" y="110856"/>
                </a:lnTo>
                <a:lnTo>
                  <a:pt x="248506" y="122958"/>
                </a:lnTo>
                <a:lnTo>
                  <a:pt x="248585" y="128964"/>
                </a:lnTo>
                <a:lnTo>
                  <a:pt x="247646" y="133960"/>
                </a:lnTo>
                <a:lnTo>
                  <a:pt x="243957" y="142157"/>
                </a:lnTo>
                <a:lnTo>
                  <a:pt x="239009" y="149107"/>
                </a:lnTo>
                <a:lnTo>
                  <a:pt x="236301" y="152350"/>
                </a:lnTo>
                <a:lnTo>
                  <a:pt x="232512" y="155504"/>
                </a:lnTo>
                <a:lnTo>
                  <a:pt x="228000" y="158598"/>
                </a:lnTo>
                <a:lnTo>
                  <a:pt x="223009" y="161653"/>
                </a:lnTo>
                <a:lnTo>
                  <a:pt x="217696" y="164683"/>
                </a:lnTo>
                <a:lnTo>
                  <a:pt x="206502" y="170694"/>
                </a:lnTo>
                <a:lnTo>
                  <a:pt x="200739" y="172694"/>
                </a:lnTo>
                <a:lnTo>
                  <a:pt x="194913" y="174027"/>
                </a:lnTo>
                <a:lnTo>
                  <a:pt x="189044" y="174916"/>
                </a:lnTo>
                <a:lnTo>
                  <a:pt x="182155" y="174516"/>
                </a:lnTo>
                <a:lnTo>
                  <a:pt x="174586" y="173258"/>
                </a:lnTo>
                <a:lnTo>
                  <a:pt x="166563" y="171427"/>
                </a:lnTo>
                <a:lnTo>
                  <a:pt x="159230" y="170206"/>
                </a:lnTo>
                <a:lnTo>
                  <a:pt x="152358" y="169392"/>
                </a:lnTo>
                <a:lnTo>
                  <a:pt x="145791" y="168849"/>
                </a:lnTo>
                <a:lnTo>
                  <a:pt x="139429" y="168488"/>
                </a:lnTo>
                <a:lnTo>
                  <a:pt x="127069" y="168086"/>
                </a:lnTo>
                <a:lnTo>
                  <a:pt x="108953" y="167860"/>
                </a:lnTo>
                <a:lnTo>
                  <a:pt x="103957" y="166836"/>
                </a:lnTo>
                <a:lnTo>
                  <a:pt x="99633" y="165161"/>
                </a:lnTo>
                <a:lnTo>
                  <a:pt x="92184" y="160654"/>
                </a:lnTo>
                <a:lnTo>
                  <a:pt x="85565" y="155344"/>
                </a:lnTo>
                <a:lnTo>
                  <a:pt x="79080" y="149905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ARTPenAnnotation9"/>
          <p:cNvSpPr/>
          <p:nvPr/>
        </p:nvSpPr>
        <p:spPr>
          <a:xfrm>
            <a:off x="6871039" y="4038141"/>
            <a:ext cx="325883" cy="319054"/>
          </a:xfrm>
          <a:custGeom>
            <a:avLst/>
            <a:gdLst/>
            <a:ahLst/>
            <a:cxnLst/>
            <a:rect l="0" t="0" r="0" b="0"/>
            <a:pathLst>
              <a:path w="325883" h="319054">
                <a:moveTo>
                  <a:pt x="31609" y="42726"/>
                </a:moveTo>
                <a:lnTo>
                  <a:pt x="31609" y="63976"/>
                </a:lnTo>
                <a:lnTo>
                  <a:pt x="30617" y="66814"/>
                </a:lnTo>
                <a:lnTo>
                  <a:pt x="26869" y="72614"/>
                </a:lnTo>
                <a:lnTo>
                  <a:pt x="24541" y="81145"/>
                </a:lnTo>
                <a:lnTo>
                  <a:pt x="23920" y="86198"/>
                </a:lnTo>
                <a:lnTo>
                  <a:pt x="22515" y="91551"/>
                </a:lnTo>
                <a:lnTo>
                  <a:pt x="20586" y="97104"/>
                </a:lnTo>
                <a:lnTo>
                  <a:pt x="18307" y="102790"/>
                </a:lnTo>
                <a:lnTo>
                  <a:pt x="15796" y="108566"/>
                </a:lnTo>
                <a:lnTo>
                  <a:pt x="10360" y="120274"/>
                </a:lnTo>
                <a:lnTo>
                  <a:pt x="8513" y="126175"/>
                </a:lnTo>
                <a:lnTo>
                  <a:pt x="7282" y="132093"/>
                </a:lnTo>
                <a:lnTo>
                  <a:pt x="6462" y="138023"/>
                </a:lnTo>
                <a:lnTo>
                  <a:pt x="4921" y="143960"/>
                </a:lnTo>
                <a:lnTo>
                  <a:pt x="2904" y="149903"/>
                </a:lnTo>
                <a:lnTo>
                  <a:pt x="566" y="155849"/>
                </a:lnTo>
                <a:lnTo>
                  <a:pt x="0" y="161797"/>
                </a:lnTo>
                <a:lnTo>
                  <a:pt x="615" y="167748"/>
                </a:lnTo>
                <a:lnTo>
                  <a:pt x="2016" y="173699"/>
                </a:lnTo>
                <a:lnTo>
                  <a:pt x="3574" y="182957"/>
                </a:lnTo>
                <a:lnTo>
                  <a:pt x="3989" y="186815"/>
                </a:lnTo>
                <a:lnTo>
                  <a:pt x="5258" y="190379"/>
                </a:lnTo>
                <a:lnTo>
                  <a:pt x="9314" y="196984"/>
                </a:lnTo>
                <a:lnTo>
                  <a:pt x="11785" y="199143"/>
                </a:lnTo>
                <a:lnTo>
                  <a:pt x="14424" y="200582"/>
                </a:lnTo>
                <a:lnTo>
                  <a:pt x="20003" y="202181"/>
                </a:lnTo>
                <a:lnTo>
                  <a:pt x="25789" y="202891"/>
                </a:lnTo>
                <a:lnTo>
                  <a:pt x="28722" y="202089"/>
                </a:lnTo>
                <a:lnTo>
                  <a:pt x="38581" y="196219"/>
                </a:lnTo>
                <a:lnTo>
                  <a:pt x="48268" y="190981"/>
                </a:lnTo>
                <a:lnTo>
                  <a:pt x="56542" y="185346"/>
                </a:lnTo>
                <a:lnTo>
                  <a:pt x="64518" y="178542"/>
                </a:lnTo>
                <a:lnTo>
                  <a:pt x="74678" y="168904"/>
                </a:lnTo>
                <a:lnTo>
                  <a:pt x="79173" y="163555"/>
                </a:lnTo>
                <a:lnTo>
                  <a:pt x="83162" y="158005"/>
                </a:lnTo>
                <a:lnTo>
                  <a:pt x="86814" y="152321"/>
                </a:lnTo>
                <a:lnTo>
                  <a:pt x="91232" y="146547"/>
                </a:lnTo>
                <a:lnTo>
                  <a:pt x="96163" y="140714"/>
                </a:lnTo>
                <a:lnTo>
                  <a:pt x="105940" y="129932"/>
                </a:lnTo>
                <a:lnTo>
                  <a:pt x="113593" y="121833"/>
                </a:lnTo>
                <a:lnTo>
                  <a:pt x="129656" y="105460"/>
                </a:lnTo>
                <a:lnTo>
                  <a:pt x="132693" y="102408"/>
                </a:lnTo>
                <a:lnTo>
                  <a:pt x="134717" y="99381"/>
                </a:lnTo>
                <a:lnTo>
                  <a:pt x="137966" y="90040"/>
                </a:lnTo>
                <a:lnTo>
                  <a:pt x="138607" y="87900"/>
                </a:lnTo>
                <a:lnTo>
                  <a:pt x="138751" y="95109"/>
                </a:lnTo>
                <a:lnTo>
                  <a:pt x="136113" y="101064"/>
                </a:lnTo>
                <a:lnTo>
                  <a:pt x="132625" y="109334"/>
                </a:lnTo>
                <a:lnTo>
                  <a:pt x="131076" y="116316"/>
                </a:lnTo>
                <a:lnTo>
                  <a:pt x="127741" y="125373"/>
                </a:lnTo>
                <a:lnTo>
                  <a:pt x="125463" y="130566"/>
                </a:lnTo>
                <a:lnTo>
                  <a:pt x="122952" y="137005"/>
                </a:lnTo>
                <a:lnTo>
                  <a:pt x="117516" y="152097"/>
                </a:lnTo>
                <a:lnTo>
                  <a:pt x="115669" y="159296"/>
                </a:lnTo>
                <a:lnTo>
                  <a:pt x="114438" y="166080"/>
                </a:lnTo>
                <a:lnTo>
                  <a:pt x="113618" y="172587"/>
                </a:lnTo>
                <a:lnTo>
                  <a:pt x="112078" y="178909"/>
                </a:lnTo>
                <a:lnTo>
                  <a:pt x="110060" y="185108"/>
                </a:lnTo>
                <a:lnTo>
                  <a:pt x="107722" y="191226"/>
                </a:lnTo>
                <a:lnTo>
                  <a:pt x="106163" y="197288"/>
                </a:lnTo>
                <a:lnTo>
                  <a:pt x="105125" y="203314"/>
                </a:lnTo>
                <a:lnTo>
                  <a:pt x="104432" y="209316"/>
                </a:lnTo>
                <a:lnTo>
                  <a:pt x="103970" y="215302"/>
                </a:lnTo>
                <a:lnTo>
                  <a:pt x="103663" y="221276"/>
                </a:lnTo>
                <a:lnTo>
                  <a:pt x="103456" y="227244"/>
                </a:lnTo>
                <a:lnTo>
                  <a:pt x="104312" y="232215"/>
                </a:lnTo>
                <a:lnTo>
                  <a:pt x="107909" y="240383"/>
                </a:lnTo>
                <a:lnTo>
                  <a:pt x="112814" y="247321"/>
                </a:lnTo>
                <a:lnTo>
                  <a:pt x="115512" y="250560"/>
                </a:lnTo>
                <a:lnTo>
                  <a:pt x="119294" y="252719"/>
                </a:lnTo>
                <a:lnTo>
                  <a:pt x="128788" y="255119"/>
                </a:lnTo>
                <a:lnTo>
                  <a:pt x="136977" y="256185"/>
                </a:lnTo>
                <a:lnTo>
                  <a:pt x="140550" y="256470"/>
                </a:lnTo>
                <a:lnTo>
                  <a:pt x="149811" y="254140"/>
                </a:lnTo>
                <a:lnTo>
                  <a:pt x="155059" y="252129"/>
                </a:lnTo>
                <a:lnTo>
                  <a:pt x="160541" y="249797"/>
                </a:lnTo>
                <a:lnTo>
                  <a:pt x="171926" y="244559"/>
                </a:lnTo>
                <a:lnTo>
                  <a:pt x="189491" y="236032"/>
                </a:lnTo>
                <a:lnTo>
                  <a:pt x="195403" y="231128"/>
                </a:lnTo>
                <a:lnTo>
                  <a:pt x="201328" y="224882"/>
                </a:lnTo>
                <a:lnTo>
                  <a:pt x="207263" y="217742"/>
                </a:lnTo>
                <a:lnTo>
                  <a:pt x="213203" y="210997"/>
                </a:lnTo>
                <a:lnTo>
                  <a:pt x="225096" y="198211"/>
                </a:lnTo>
                <a:lnTo>
                  <a:pt x="230053" y="190038"/>
                </a:lnTo>
                <a:lnTo>
                  <a:pt x="234351" y="180622"/>
                </a:lnTo>
                <a:lnTo>
                  <a:pt x="238208" y="170375"/>
                </a:lnTo>
                <a:lnTo>
                  <a:pt x="242763" y="160568"/>
                </a:lnTo>
                <a:lnTo>
                  <a:pt x="247785" y="151053"/>
                </a:lnTo>
                <a:lnTo>
                  <a:pt x="253117" y="141733"/>
                </a:lnTo>
                <a:lnTo>
                  <a:pt x="258656" y="132543"/>
                </a:lnTo>
                <a:lnTo>
                  <a:pt x="270102" y="114395"/>
                </a:lnTo>
                <a:lnTo>
                  <a:pt x="274940" y="105388"/>
                </a:lnTo>
                <a:lnTo>
                  <a:pt x="279158" y="96407"/>
                </a:lnTo>
                <a:lnTo>
                  <a:pt x="282963" y="87442"/>
                </a:lnTo>
                <a:lnTo>
                  <a:pt x="287482" y="79482"/>
                </a:lnTo>
                <a:lnTo>
                  <a:pt x="292480" y="72191"/>
                </a:lnTo>
                <a:lnTo>
                  <a:pt x="297797" y="65346"/>
                </a:lnTo>
                <a:lnTo>
                  <a:pt x="301341" y="58798"/>
                </a:lnTo>
                <a:lnTo>
                  <a:pt x="303704" y="52448"/>
                </a:lnTo>
                <a:lnTo>
                  <a:pt x="305279" y="46231"/>
                </a:lnTo>
                <a:lnTo>
                  <a:pt x="307322" y="40102"/>
                </a:lnTo>
                <a:lnTo>
                  <a:pt x="309675" y="34031"/>
                </a:lnTo>
                <a:lnTo>
                  <a:pt x="312236" y="28000"/>
                </a:lnTo>
                <a:lnTo>
                  <a:pt x="315082" y="18652"/>
                </a:lnTo>
                <a:lnTo>
                  <a:pt x="315841" y="14770"/>
                </a:lnTo>
                <a:lnTo>
                  <a:pt x="319330" y="7812"/>
                </a:lnTo>
                <a:lnTo>
                  <a:pt x="324914" y="0"/>
                </a:lnTo>
                <a:lnTo>
                  <a:pt x="325372" y="352"/>
                </a:lnTo>
                <a:lnTo>
                  <a:pt x="325882" y="3387"/>
                </a:lnTo>
                <a:lnTo>
                  <a:pt x="325024" y="4594"/>
                </a:lnTo>
                <a:lnTo>
                  <a:pt x="323462" y="5398"/>
                </a:lnTo>
                <a:lnTo>
                  <a:pt x="321428" y="5935"/>
                </a:lnTo>
                <a:lnTo>
                  <a:pt x="320071" y="8276"/>
                </a:lnTo>
                <a:lnTo>
                  <a:pt x="318564" y="16170"/>
                </a:lnTo>
                <a:lnTo>
                  <a:pt x="317171" y="21053"/>
                </a:lnTo>
                <a:lnTo>
                  <a:pt x="315249" y="26293"/>
                </a:lnTo>
                <a:lnTo>
                  <a:pt x="312975" y="31771"/>
                </a:lnTo>
                <a:lnTo>
                  <a:pt x="310468" y="38399"/>
                </a:lnTo>
                <a:lnTo>
                  <a:pt x="305036" y="53701"/>
                </a:lnTo>
                <a:lnTo>
                  <a:pt x="302199" y="62941"/>
                </a:lnTo>
                <a:lnTo>
                  <a:pt x="296400" y="83791"/>
                </a:lnTo>
                <a:lnTo>
                  <a:pt x="292472" y="94907"/>
                </a:lnTo>
                <a:lnTo>
                  <a:pt x="287869" y="106287"/>
                </a:lnTo>
                <a:lnTo>
                  <a:pt x="282816" y="117842"/>
                </a:lnTo>
                <a:lnTo>
                  <a:pt x="277464" y="128522"/>
                </a:lnTo>
                <a:lnTo>
                  <a:pt x="271911" y="138618"/>
                </a:lnTo>
                <a:lnTo>
                  <a:pt x="266224" y="148326"/>
                </a:lnTo>
                <a:lnTo>
                  <a:pt x="261441" y="158767"/>
                </a:lnTo>
                <a:lnTo>
                  <a:pt x="257260" y="169696"/>
                </a:lnTo>
                <a:lnTo>
                  <a:pt x="253481" y="180951"/>
                </a:lnTo>
                <a:lnTo>
                  <a:pt x="248976" y="191430"/>
                </a:lnTo>
                <a:lnTo>
                  <a:pt x="243989" y="201394"/>
                </a:lnTo>
                <a:lnTo>
                  <a:pt x="238680" y="211012"/>
                </a:lnTo>
                <a:lnTo>
                  <a:pt x="234149" y="220401"/>
                </a:lnTo>
                <a:lnTo>
                  <a:pt x="230136" y="229637"/>
                </a:lnTo>
                <a:lnTo>
                  <a:pt x="226468" y="238771"/>
                </a:lnTo>
                <a:lnTo>
                  <a:pt x="223031" y="246844"/>
                </a:lnTo>
                <a:lnTo>
                  <a:pt x="216565" y="261107"/>
                </a:lnTo>
                <a:lnTo>
                  <a:pt x="207348" y="280292"/>
                </a:lnTo>
                <a:lnTo>
                  <a:pt x="203973" y="289863"/>
                </a:lnTo>
                <a:lnTo>
                  <a:pt x="201806" y="299351"/>
                </a:lnTo>
                <a:lnTo>
                  <a:pt x="201378" y="306370"/>
                </a:lnTo>
                <a:lnTo>
                  <a:pt x="201278" y="297187"/>
                </a:lnTo>
                <a:lnTo>
                  <a:pt x="201274" y="284589"/>
                </a:lnTo>
                <a:lnTo>
                  <a:pt x="202266" y="279374"/>
                </a:lnTo>
                <a:lnTo>
                  <a:pt x="203919" y="273913"/>
                </a:lnTo>
                <a:lnTo>
                  <a:pt x="206014" y="268288"/>
                </a:lnTo>
                <a:lnTo>
                  <a:pt x="208403" y="262554"/>
                </a:lnTo>
                <a:lnTo>
                  <a:pt x="210987" y="256747"/>
                </a:lnTo>
                <a:lnTo>
                  <a:pt x="216505" y="245002"/>
                </a:lnTo>
                <a:lnTo>
                  <a:pt x="222264" y="233168"/>
                </a:lnTo>
                <a:lnTo>
                  <a:pt x="228131" y="223940"/>
                </a:lnTo>
                <a:lnTo>
                  <a:pt x="234046" y="216531"/>
                </a:lnTo>
                <a:lnTo>
                  <a:pt x="242953" y="206782"/>
                </a:lnTo>
                <a:lnTo>
                  <a:pt x="248902" y="200637"/>
                </a:lnTo>
                <a:lnTo>
                  <a:pt x="257499" y="194599"/>
                </a:lnTo>
                <a:lnTo>
                  <a:pt x="266942" y="189600"/>
                </a:lnTo>
                <a:lnTo>
                  <a:pt x="274446" y="187378"/>
                </a:lnTo>
                <a:lnTo>
                  <a:pt x="284249" y="186127"/>
                </a:lnTo>
                <a:lnTo>
                  <a:pt x="287348" y="186944"/>
                </a:lnTo>
                <a:lnTo>
                  <a:pt x="293438" y="190497"/>
                </a:lnTo>
                <a:lnTo>
                  <a:pt x="302444" y="198076"/>
                </a:lnTo>
                <a:lnTo>
                  <a:pt x="308415" y="206359"/>
                </a:lnTo>
                <a:lnTo>
                  <a:pt x="311397" y="211346"/>
                </a:lnTo>
                <a:lnTo>
                  <a:pt x="313383" y="216655"/>
                </a:lnTo>
                <a:lnTo>
                  <a:pt x="314709" y="222178"/>
                </a:lnTo>
                <a:lnTo>
                  <a:pt x="315592" y="227845"/>
                </a:lnTo>
                <a:lnTo>
                  <a:pt x="316574" y="236787"/>
                </a:lnTo>
                <a:lnTo>
                  <a:pt x="317010" y="245061"/>
                </a:lnTo>
                <a:lnTo>
                  <a:pt x="317204" y="255353"/>
                </a:lnTo>
                <a:lnTo>
                  <a:pt x="316264" y="259884"/>
                </a:lnTo>
                <a:lnTo>
                  <a:pt x="312572" y="267564"/>
                </a:lnTo>
                <a:lnTo>
                  <a:pt x="307625" y="276930"/>
                </a:lnTo>
                <a:lnTo>
                  <a:pt x="302119" y="286715"/>
                </a:lnTo>
                <a:lnTo>
                  <a:pt x="296364" y="294371"/>
                </a:lnTo>
                <a:lnTo>
                  <a:pt x="293440" y="296809"/>
                </a:lnTo>
                <a:lnTo>
                  <a:pt x="290499" y="298435"/>
                </a:lnTo>
                <a:lnTo>
                  <a:pt x="283593" y="301234"/>
                </a:lnTo>
                <a:lnTo>
                  <a:pt x="273910" y="305785"/>
                </a:lnTo>
                <a:lnTo>
                  <a:pt x="265637" y="311115"/>
                </a:lnTo>
                <a:lnTo>
                  <a:pt x="262041" y="313925"/>
                </a:lnTo>
                <a:lnTo>
                  <a:pt x="257660" y="315799"/>
                </a:lnTo>
                <a:lnTo>
                  <a:pt x="247501" y="317881"/>
                </a:lnTo>
                <a:lnTo>
                  <a:pt x="239016" y="318806"/>
                </a:lnTo>
                <a:lnTo>
                  <a:pt x="235365" y="319053"/>
                </a:lnTo>
                <a:lnTo>
                  <a:pt x="231939" y="318225"/>
                </a:lnTo>
                <a:lnTo>
                  <a:pt x="222376" y="313312"/>
                </a:lnTo>
                <a:lnTo>
                  <a:pt x="212901" y="311149"/>
                </a:lnTo>
                <a:lnTo>
                  <a:pt x="212002" y="310971"/>
                </a:lnTo>
                <a:lnTo>
                  <a:pt x="211403" y="309861"/>
                </a:lnTo>
                <a:lnTo>
                  <a:pt x="210203" y="301687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ARTPenAnnotation10"/>
          <p:cNvSpPr/>
          <p:nvPr/>
        </p:nvSpPr>
        <p:spPr>
          <a:xfrm>
            <a:off x="7250906" y="4080867"/>
            <a:ext cx="107157" cy="312540"/>
          </a:xfrm>
          <a:custGeom>
            <a:avLst/>
            <a:gdLst/>
            <a:ahLst/>
            <a:cxnLst/>
            <a:rect l="0" t="0" r="0" b="0"/>
            <a:pathLst>
              <a:path w="107157" h="312540">
                <a:moveTo>
                  <a:pt x="107156" y="0"/>
                </a:moveTo>
                <a:lnTo>
                  <a:pt x="107156" y="34629"/>
                </a:lnTo>
                <a:lnTo>
                  <a:pt x="106164" y="39953"/>
                </a:lnTo>
                <a:lnTo>
                  <a:pt x="104510" y="45487"/>
                </a:lnTo>
                <a:lnTo>
                  <a:pt x="102416" y="51161"/>
                </a:lnTo>
                <a:lnTo>
                  <a:pt x="100027" y="56927"/>
                </a:lnTo>
                <a:lnTo>
                  <a:pt x="97443" y="62756"/>
                </a:lnTo>
                <a:lnTo>
                  <a:pt x="91924" y="74524"/>
                </a:lnTo>
                <a:lnTo>
                  <a:pt x="86166" y="86369"/>
                </a:lnTo>
                <a:lnTo>
                  <a:pt x="83240" y="93298"/>
                </a:lnTo>
                <a:lnTo>
                  <a:pt x="80298" y="100894"/>
                </a:lnTo>
                <a:lnTo>
                  <a:pt x="74383" y="117271"/>
                </a:lnTo>
                <a:lnTo>
                  <a:pt x="68448" y="134472"/>
                </a:lnTo>
                <a:lnTo>
                  <a:pt x="64483" y="143226"/>
                </a:lnTo>
                <a:lnTo>
                  <a:pt x="59856" y="152038"/>
                </a:lnTo>
                <a:lnTo>
                  <a:pt x="54787" y="160890"/>
                </a:lnTo>
                <a:lnTo>
                  <a:pt x="50415" y="169768"/>
                </a:lnTo>
                <a:lnTo>
                  <a:pt x="46509" y="178663"/>
                </a:lnTo>
                <a:lnTo>
                  <a:pt x="42912" y="187570"/>
                </a:lnTo>
                <a:lnTo>
                  <a:pt x="38530" y="196483"/>
                </a:lnTo>
                <a:lnTo>
                  <a:pt x="33624" y="205403"/>
                </a:lnTo>
                <a:lnTo>
                  <a:pt x="28369" y="214326"/>
                </a:lnTo>
                <a:lnTo>
                  <a:pt x="23873" y="223251"/>
                </a:lnTo>
                <a:lnTo>
                  <a:pt x="19885" y="232177"/>
                </a:lnTo>
                <a:lnTo>
                  <a:pt x="16233" y="241106"/>
                </a:lnTo>
                <a:lnTo>
                  <a:pt x="12806" y="249042"/>
                </a:lnTo>
                <a:lnTo>
                  <a:pt x="6353" y="263151"/>
                </a:lnTo>
                <a:lnTo>
                  <a:pt x="4235" y="269692"/>
                </a:lnTo>
                <a:lnTo>
                  <a:pt x="2824" y="276037"/>
                </a:lnTo>
                <a:lnTo>
                  <a:pt x="1883" y="282251"/>
                </a:lnTo>
                <a:lnTo>
                  <a:pt x="836" y="291801"/>
                </a:lnTo>
                <a:lnTo>
                  <a:pt x="372" y="299354"/>
                </a:lnTo>
                <a:lnTo>
                  <a:pt x="0" y="31253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MARTPenAnnotation11"/>
          <p:cNvSpPr/>
          <p:nvPr/>
        </p:nvSpPr>
        <p:spPr>
          <a:xfrm>
            <a:off x="7250906" y="4393406"/>
            <a:ext cx="2647" cy="1"/>
          </a:xfrm>
          <a:custGeom>
            <a:avLst/>
            <a:gdLst/>
            <a:ahLst/>
            <a:cxnLst/>
            <a:rect l="0" t="0" r="0" b="0"/>
            <a:pathLst>
              <a:path w="2647" h="1">
                <a:moveTo>
                  <a:pt x="0" y="0"/>
                </a:moveTo>
                <a:lnTo>
                  <a:pt x="2646" y="0"/>
                </a:lnTo>
                <a:close/>
              </a:path>
            </a:pathLst>
          </a:custGeom>
          <a:ln w="38100">
            <a:solidFill>
              <a:srgbClr val="00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MARTPenAnnotation12"/>
          <p:cNvSpPr/>
          <p:nvPr/>
        </p:nvSpPr>
        <p:spPr>
          <a:xfrm>
            <a:off x="7349132" y="4313039"/>
            <a:ext cx="35720" cy="98227"/>
          </a:xfrm>
          <a:custGeom>
            <a:avLst/>
            <a:gdLst/>
            <a:ahLst/>
            <a:cxnLst/>
            <a:rect l="0" t="0" r="0" b="0"/>
            <a:pathLst>
              <a:path w="35720" h="98227">
                <a:moveTo>
                  <a:pt x="35719" y="0"/>
                </a:moveTo>
                <a:lnTo>
                  <a:pt x="30979" y="4740"/>
                </a:lnTo>
                <a:lnTo>
                  <a:pt x="29582" y="7129"/>
                </a:lnTo>
                <a:lnTo>
                  <a:pt x="28651" y="9713"/>
                </a:lnTo>
                <a:lnTo>
                  <a:pt x="28030" y="12428"/>
                </a:lnTo>
                <a:lnTo>
                  <a:pt x="27616" y="15231"/>
                </a:lnTo>
                <a:lnTo>
                  <a:pt x="27341" y="18091"/>
                </a:lnTo>
                <a:lnTo>
                  <a:pt x="27158" y="20990"/>
                </a:lnTo>
                <a:lnTo>
                  <a:pt x="26043" y="24907"/>
                </a:lnTo>
                <a:lnTo>
                  <a:pt x="24307" y="29504"/>
                </a:lnTo>
                <a:lnTo>
                  <a:pt x="22158" y="34551"/>
                </a:lnTo>
                <a:lnTo>
                  <a:pt x="19733" y="38909"/>
                </a:lnTo>
                <a:lnTo>
                  <a:pt x="17124" y="42807"/>
                </a:lnTo>
                <a:lnTo>
                  <a:pt x="14392" y="46397"/>
                </a:lnTo>
                <a:lnTo>
                  <a:pt x="12572" y="50775"/>
                </a:lnTo>
                <a:lnTo>
                  <a:pt x="11358" y="55678"/>
                </a:lnTo>
                <a:lnTo>
                  <a:pt x="10549" y="60931"/>
                </a:lnTo>
                <a:lnTo>
                  <a:pt x="9017" y="65425"/>
                </a:lnTo>
                <a:lnTo>
                  <a:pt x="7004" y="69414"/>
                </a:lnTo>
                <a:lnTo>
                  <a:pt x="4670" y="73064"/>
                </a:lnTo>
                <a:lnTo>
                  <a:pt x="3113" y="76491"/>
                </a:lnTo>
                <a:lnTo>
                  <a:pt x="2076" y="79767"/>
                </a:lnTo>
                <a:lnTo>
                  <a:pt x="1384" y="82944"/>
                </a:lnTo>
                <a:lnTo>
                  <a:pt x="923" y="86053"/>
                </a:lnTo>
                <a:lnTo>
                  <a:pt x="615" y="89119"/>
                </a:lnTo>
                <a:lnTo>
                  <a:pt x="0" y="98226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ARTPenAnnotation13"/>
          <p:cNvSpPr/>
          <p:nvPr/>
        </p:nvSpPr>
        <p:spPr>
          <a:xfrm>
            <a:off x="7456289" y="4232671"/>
            <a:ext cx="8930" cy="8931"/>
          </a:xfrm>
          <a:custGeom>
            <a:avLst/>
            <a:gdLst/>
            <a:ahLst/>
            <a:cxnLst/>
            <a:rect l="0" t="0" r="0" b="0"/>
            <a:pathLst>
              <a:path w="8930" h="8931">
                <a:moveTo>
                  <a:pt x="8929" y="8930"/>
                </a:moveTo>
                <a:lnTo>
                  <a:pt x="31" y="33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MARTPenAnnotation14"/>
          <p:cNvSpPr/>
          <p:nvPr/>
        </p:nvSpPr>
        <p:spPr>
          <a:xfrm>
            <a:off x="7456454" y="4216257"/>
            <a:ext cx="437379" cy="605560"/>
          </a:xfrm>
          <a:custGeom>
            <a:avLst/>
            <a:gdLst/>
            <a:ahLst/>
            <a:cxnLst/>
            <a:rect l="0" t="0" r="0" b="0"/>
            <a:pathLst>
              <a:path w="437379" h="605560">
                <a:moveTo>
                  <a:pt x="106991" y="132500"/>
                </a:moveTo>
                <a:lnTo>
                  <a:pt x="106991" y="111250"/>
                </a:lnTo>
                <a:lnTo>
                  <a:pt x="105999" y="109404"/>
                </a:lnTo>
                <a:lnTo>
                  <a:pt x="104345" y="108174"/>
                </a:lnTo>
                <a:lnTo>
                  <a:pt x="102251" y="107353"/>
                </a:lnTo>
                <a:lnTo>
                  <a:pt x="94562" y="101457"/>
                </a:lnTo>
                <a:lnTo>
                  <a:pt x="90768" y="99899"/>
                </a:lnTo>
                <a:lnTo>
                  <a:pt x="81260" y="98167"/>
                </a:lnTo>
                <a:lnTo>
                  <a:pt x="76938" y="98698"/>
                </a:lnTo>
                <a:lnTo>
                  <a:pt x="73065" y="100043"/>
                </a:lnTo>
                <a:lnTo>
                  <a:pt x="69491" y="101933"/>
                </a:lnTo>
                <a:lnTo>
                  <a:pt x="60228" y="104032"/>
                </a:lnTo>
                <a:lnTo>
                  <a:pt x="54979" y="104592"/>
                </a:lnTo>
                <a:lnTo>
                  <a:pt x="50489" y="106949"/>
                </a:lnTo>
                <a:lnTo>
                  <a:pt x="38435" y="118756"/>
                </a:lnTo>
                <a:lnTo>
                  <a:pt x="28235" y="125730"/>
                </a:lnTo>
                <a:lnTo>
                  <a:pt x="19733" y="134783"/>
                </a:lnTo>
                <a:lnTo>
                  <a:pt x="9369" y="151036"/>
                </a:lnTo>
                <a:lnTo>
                  <a:pt x="6191" y="156764"/>
                </a:lnTo>
                <a:lnTo>
                  <a:pt x="2659" y="168420"/>
                </a:lnTo>
                <a:lnTo>
                  <a:pt x="672" y="186138"/>
                </a:lnTo>
                <a:lnTo>
                  <a:pt x="83" y="203956"/>
                </a:lnTo>
                <a:lnTo>
                  <a:pt x="0" y="209903"/>
                </a:lnTo>
                <a:lnTo>
                  <a:pt x="2555" y="221803"/>
                </a:lnTo>
                <a:lnTo>
                  <a:pt x="4624" y="227754"/>
                </a:lnTo>
                <a:lnTo>
                  <a:pt x="7988" y="232714"/>
                </a:lnTo>
                <a:lnTo>
                  <a:pt x="21212" y="244435"/>
                </a:lnTo>
                <a:lnTo>
                  <a:pt x="28518" y="251040"/>
                </a:lnTo>
                <a:lnTo>
                  <a:pt x="32848" y="253199"/>
                </a:lnTo>
                <a:lnTo>
                  <a:pt x="42950" y="255597"/>
                </a:lnTo>
                <a:lnTo>
                  <a:pt x="54055" y="256663"/>
                </a:lnTo>
                <a:lnTo>
                  <a:pt x="66596" y="257137"/>
                </a:lnTo>
                <a:lnTo>
                  <a:pt x="82092" y="257348"/>
                </a:lnTo>
                <a:lnTo>
                  <a:pt x="89400" y="255420"/>
                </a:lnTo>
                <a:lnTo>
                  <a:pt x="102810" y="247985"/>
                </a:lnTo>
                <a:lnTo>
                  <a:pt x="115386" y="240712"/>
                </a:lnTo>
                <a:lnTo>
                  <a:pt x="128582" y="233181"/>
                </a:lnTo>
                <a:lnTo>
                  <a:pt x="144368" y="223218"/>
                </a:lnTo>
                <a:lnTo>
                  <a:pt x="169990" y="206454"/>
                </a:lnTo>
                <a:lnTo>
                  <a:pt x="177764" y="199662"/>
                </a:lnTo>
                <a:lnTo>
                  <a:pt x="184930" y="192158"/>
                </a:lnTo>
                <a:lnTo>
                  <a:pt x="198185" y="176874"/>
                </a:lnTo>
                <a:lnTo>
                  <a:pt x="210691" y="163467"/>
                </a:lnTo>
                <a:lnTo>
                  <a:pt x="222864" y="148248"/>
                </a:lnTo>
                <a:lnTo>
                  <a:pt x="234888" y="131562"/>
                </a:lnTo>
                <a:lnTo>
                  <a:pt x="246847" y="114224"/>
                </a:lnTo>
                <a:lnTo>
                  <a:pt x="258777" y="99242"/>
                </a:lnTo>
                <a:lnTo>
                  <a:pt x="269702" y="84977"/>
                </a:lnTo>
                <a:lnTo>
                  <a:pt x="277864" y="68715"/>
                </a:lnTo>
                <a:lnTo>
                  <a:pt x="282154" y="54211"/>
                </a:lnTo>
                <a:lnTo>
                  <a:pt x="285051" y="41150"/>
                </a:lnTo>
                <a:lnTo>
                  <a:pt x="292262" y="23633"/>
                </a:lnTo>
                <a:lnTo>
                  <a:pt x="301776" y="9807"/>
                </a:lnTo>
                <a:lnTo>
                  <a:pt x="302703" y="5871"/>
                </a:lnTo>
                <a:lnTo>
                  <a:pt x="303297" y="0"/>
                </a:lnTo>
                <a:lnTo>
                  <a:pt x="303431" y="11111"/>
                </a:lnTo>
                <a:lnTo>
                  <a:pt x="302443" y="13871"/>
                </a:lnTo>
                <a:lnTo>
                  <a:pt x="293729" y="30721"/>
                </a:lnTo>
                <a:lnTo>
                  <a:pt x="288212" y="45593"/>
                </a:lnTo>
                <a:lnTo>
                  <a:pt x="282453" y="62125"/>
                </a:lnTo>
                <a:lnTo>
                  <a:pt x="273940" y="76749"/>
                </a:lnTo>
                <a:lnTo>
                  <a:pt x="263542" y="91847"/>
                </a:lnTo>
                <a:lnTo>
                  <a:pt x="257992" y="101429"/>
                </a:lnTo>
                <a:lnTo>
                  <a:pt x="246532" y="122659"/>
                </a:lnTo>
                <a:lnTo>
                  <a:pt x="234824" y="145324"/>
                </a:lnTo>
                <a:lnTo>
                  <a:pt x="229917" y="155933"/>
                </a:lnTo>
                <a:lnTo>
                  <a:pt x="225652" y="165981"/>
                </a:lnTo>
                <a:lnTo>
                  <a:pt x="221817" y="175657"/>
                </a:lnTo>
                <a:lnTo>
                  <a:pt x="214910" y="194345"/>
                </a:lnTo>
                <a:lnTo>
                  <a:pt x="209526" y="212573"/>
                </a:lnTo>
                <a:lnTo>
                  <a:pt x="207132" y="230596"/>
                </a:lnTo>
                <a:lnTo>
                  <a:pt x="206068" y="245882"/>
                </a:lnTo>
                <a:lnTo>
                  <a:pt x="204603" y="259291"/>
                </a:lnTo>
                <a:lnTo>
                  <a:pt x="200645" y="271865"/>
                </a:lnTo>
                <a:lnTo>
                  <a:pt x="200184" y="277004"/>
                </a:lnTo>
                <a:lnTo>
                  <a:pt x="200870" y="281422"/>
                </a:lnTo>
                <a:lnTo>
                  <a:pt x="204278" y="288977"/>
                </a:lnTo>
                <a:lnTo>
                  <a:pt x="209099" y="295642"/>
                </a:lnTo>
                <a:lnTo>
                  <a:pt x="211774" y="297816"/>
                </a:lnTo>
                <a:lnTo>
                  <a:pt x="214549" y="299266"/>
                </a:lnTo>
                <a:lnTo>
                  <a:pt x="217392" y="300232"/>
                </a:lnTo>
                <a:lnTo>
                  <a:pt x="220279" y="299884"/>
                </a:lnTo>
                <a:lnTo>
                  <a:pt x="223196" y="298660"/>
                </a:lnTo>
                <a:lnTo>
                  <a:pt x="232042" y="292196"/>
                </a:lnTo>
                <a:lnTo>
                  <a:pt x="238967" y="286820"/>
                </a:lnTo>
                <a:lnTo>
                  <a:pt x="248660" y="281123"/>
                </a:lnTo>
                <a:lnTo>
                  <a:pt x="256937" y="272639"/>
                </a:lnTo>
                <a:lnTo>
                  <a:pt x="269820" y="256705"/>
                </a:lnTo>
                <a:lnTo>
                  <a:pt x="280562" y="245249"/>
                </a:lnTo>
                <a:lnTo>
                  <a:pt x="311644" y="213630"/>
                </a:lnTo>
                <a:lnTo>
                  <a:pt x="330186" y="195055"/>
                </a:lnTo>
                <a:lnTo>
                  <a:pt x="330228" y="212182"/>
                </a:lnTo>
                <a:lnTo>
                  <a:pt x="329238" y="216379"/>
                </a:lnTo>
                <a:lnTo>
                  <a:pt x="325491" y="223689"/>
                </a:lnTo>
                <a:lnTo>
                  <a:pt x="323164" y="235536"/>
                </a:lnTo>
                <a:lnTo>
                  <a:pt x="321138" y="249732"/>
                </a:lnTo>
                <a:lnTo>
                  <a:pt x="316931" y="262655"/>
                </a:lnTo>
                <a:lnTo>
                  <a:pt x="313724" y="281087"/>
                </a:lnTo>
                <a:lnTo>
                  <a:pt x="312774" y="299116"/>
                </a:lnTo>
                <a:lnTo>
                  <a:pt x="312492" y="317026"/>
                </a:lnTo>
                <a:lnTo>
                  <a:pt x="312409" y="330160"/>
                </a:lnTo>
                <a:lnTo>
                  <a:pt x="315035" y="339742"/>
                </a:lnTo>
                <a:lnTo>
                  <a:pt x="320065" y="352582"/>
                </a:lnTo>
                <a:lnTo>
                  <a:pt x="326045" y="356984"/>
                </a:lnTo>
                <a:lnTo>
                  <a:pt x="334324" y="361255"/>
                </a:lnTo>
                <a:lnTo>
                  <a:pt x="341312" y="363154"/>
                </a:lnTo>
                <a:lnTo>
                  <a:pt x="345556" y="362668"/>
                </a:lnTo>
                <a:lnTo>
                  <a:pt x="355565" y="359482"/>
                </a:lnTo>
                <a:lnTo>
                  <a:pt x="363981" y="354759"/>
                </a:lnTo>
                <a:lnTo>
                  <a:pt x="376943" y="346521"/>
                </a:lnTo>
                <a:lnTo>
                  <a:pt x="382210" y="343642"/>
                </a:lnTo>
                <a:lnTo>
                  <a:pt x="390706" y="335151"/>
                </a:lnTo>
                <a:lnTo>
                  <a:pt x="401067" y="319214"/>
                </a:lnTo>
                <a:lnTo>
                  <a:pt x="404246" y="313531"/>
                </a:lnTo>
                <a:lnTo>
                  <a:pt x="413067" y="304570"/>
                </a:lnTo>
                <a:lnTo>
                  <a:pt x="418198" y="300792"/>
                </a:lnTo>
                <a:lnTo>
                  <a:pt x="421619" y="296288"/>
                </a:lnTo>
                <a:lnTo>
                  <a:pt x="423899" y="291302"/>
                </a:lnTo>
                <a:lnTo>
                  <a:pt x="427425" y="281462"/>
                </a:lnTo>
                <a:lnTo>
                  <a:pt x="433996" y="270344"/>
                </a:lnTo>
                <a:lnTo>
                  <a:pt x="437350" y="257682"/>
                </a:lnTo>
                <a:lnTo>
                  <a:pt x="437378" y="262305"/>
                </a:lnTo>
                <a:lnTo>
                  <a:pt x="436389" y="264678"/>
                </a:lnTo>
                <a:lnTo>
                  <a:pt x="432645" y="269959"/>
                </a:lnTo>
                <a:lnTo>
                  <a:pt x="431250" y="273749"/>
                </a:lnTo>
                <a:lnTo>
                  <a:pt x="429700" y="283252"/>
                </a:lnTo>
                <a:lnTo>
                  <a:pt x="423720" y="296735"/>
                </a:lnTo>
                <a:lnTo>
                  <a:pt x="415439" y="313642"/>
                </a:lnTo>
                <a:lnTo>
                  <a:pt x="411842" y="323707"/>
                </a:lnTo>
                <a:lnTo>
                  <a:pt x="408451" y="334385"/>
                </a:lnTo>
                <a:lnTo>
                  <a:pt x="402039" y="356834"/>
                </a:lnTo>
                <a:lnTo>
                  <a:pt x="389837" y="403583"/>
                </a:lnTo>
                <a:lnTo>
                  <a:pt x="385844" y="415418"/>
                </a:lnTo>
                <a:lnTo>
                  <a:pt x="381198" y="427276"/>
                </a:lnTo>
                <a:lnTo>
                  <a:pt x="376115" y="439150"/>
                </a:lnTo>
                <a:lnTo>
                  <a:pt x="370743" y="450043"/>
                </a:lnTo>
                <a:lnTo>
                  <a:pt x="365177" y="460281"/>
                </a:lnTo>
                <a:lnTo>
                  <a:pt x="359482" y="470083"/>
                </a:lnTo>
                <a:lnTo>
                  <a:pt x="354694" y="480587"/>
                </a:lnTo>
                <a:lnTo>
                  <a:pt x="350509" y="491558"/>
                </a:lnTo>
                <a:lnTo>
                  <a:pt x="346727" y="502841"/>
                </a:lnTo>
                <a:lnTo>
                  <a:pt x="342221" y="513340"/>
                </a:lnTo>
                <a:lnTo>
                  <a:pt x="337233" y="523315"/>
                </a:lnTo>
                <a:lnTo>
                  <a:pt x="331923" y="532942"/>
                </a:lnTo>
                <a:lnTo>
                  <a:pt x="325407" y="542337"/>
                </a:lnTo>
                <a:lnTo>
                  <a:pt x="318086" y="551576"/>
                </a:lnTo>
                <a:lnTo>
                  <a:pt x="310229" y="560712"/>
                </a:lnTo>
                <a:lnTo>
                  <a:pt x="303006" y="568787"/>
                </a:lnTo>
                <a:lnTo>
                  <a:pt x="289690" y="583051"/>
                </a:lnTo>
                <a:lnTo>
                  <a:pt x="277156" y="593360"/>
                </a:lnTo>
                <a:lnTo>
                  <a:pt x="271036" y="597498"/>
                </a:lnTo>
                <a:lnTo>
                  <a:pt x="258944" y="602095"/>
                </a:lnTo>
                <a:lnTo>
                  <a:pt x="245964" y="604139"/>
                </a:lnTo>
                <a:lnTo>
                  <a:pt x="238335" y="604684"/>
                </a:lnTo>
                <a:lnTo>
                  <a:pt x="222912" y="605290"/>
                </a:lnTo>
                <a:lnTo>
                  <a:pt x="209444" y="605559"/>
                </a:lnTo>
                <a:lnTo>
                  <a:pt x="196843" y="603032"/>
                </a:lnTo>
                <a:lnTo>
                  <a:pt x="184629" y="598602"/>
                </a:lnTo>
                <a:lnTo>
                  <a:pt x="172585" y="593326"/>
                </a:lnTo>
                <a:lnTo>
                  <a:pt x="160618" y="585028"/>
                </a:lnTo>
                <a:lnTo>
                  <a:pt x="148684" y="575717"/>
                </a:lnTo>
                <a:lnTo>
                  <a:pt x="136766" y="568272"/>
                </a:lnTo>
                <a:lnTo>
                  <a:pt x="127500" y="559010"/>
                </a:lnTo>
                <a:lnTo>
                  <a:pt x="120075" y="547287"/>
                </a:lnTo>
                <a:lnTo>
                  <a:pt x="113467" y="532155"/>
                </a:lnTo>
                <a:lnTo>
                  <a:pt x="107223" y="518154"/>
                </a:lnTo>
                <a:lnTo>
                  <a:pt x="102134" y="506308"/>
                </a:lnTo>
                <a:lnTo>
                  <a:pt x="98061" y="489688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MARTPenAnnotation15"/>
          <p:cNvSpPr/>
          <p:nvPr/>
        </p:nvSpPr>
        <p:spPr>
          <a:xfrm>
            <a:off x="8045648" y="4438213"/>
            <a:ext cx="267892" cy="321311"/>
          </a:xfrm>
          <a:custGeom>
            <a:avLst/>
            <a:gdLst/>
            <a:ahLst/>
            <a:cxnLst/>
            <a:rect l="0" t="0" r="0" b="0"/>
            <a:pathLst>
              <a:path w="267892" h="321311">
                <a:moveTo>
                  <a:pt x="0" y="124857"/>
                </a:moveTo>
                <a:lnTo>
                  <a:pt x="0" y="132545"/>
                </a:lnTo>
                <a:lnTo>
                  <a:pt x="992" y="132959"/>
                </a:lnTo>
                <a:lnTo>
                  <a:pt x="9094" y="133714"/>
                </a:lnTo>
                <a:lnTo>
                  <a:pt x="29889" y="133783"/>
                </a:lnTo>
                <a:lnTo>
                  <a:pt x="32824" y="134777"/>
                </a:lnTo>
                <a:lnTo>
                  <a:pt x="38732" y="138526"/>
                </a:lnTo>
                <a:lnTo>
                  <a:pt x="44665" y="140854"/>
                </a:lnTo>
                <a:lnTo>
                  <a:pt x="51601" y="141888"/>
                </a:lnTo>
                <a:lnTo>
                  <a:pt x="56229" y="142165"/>
                </a:lnTo>
                <a:lnTo>
                  <a:pt x="65670" y="142471"/>
                </a:lnTo>
                <a:lnTo>
                  <a:pt x="77556" y="142644"/>
                </a:lnTo>
                <a:lnTo>
                  <a:pt x="87717" y="142684"/>
                </a:lnTo>
                <a:lnTo>
                  <a:pt x="93204" y="141702"/>
                </a:lnTo>
                <a:lnTo>
                  <a:pt x="98847" y="140056"/>
                </a:lnTo>
                <a:lnTo>
                  <a:pt x="104594" y="137966"/>
                </a:lnTo>
                <a:lnTo>
                  <a:pt x="109417" y="135581"/>
                </a:lnTo>
                <a:lnTo>
                  <a:pt x="121937" y="127483"/>
                </a:lnTo>
                <a:lnTo>
                  <a:pt x="126932" y="124623"/>
                </a:lnTo>
                <a:lnTo>
                  <a:pt x="132246" y="121724"/>
                </a:lnTo>
                <a:lnTo>
                  <a:pt x="136782" y="118800"/>
                </a:lnTo>
                <a:lnTo>
                  <a:pt x="144466" y="112904"/>
                </a:lnTo>
                <a:lnTo>
                  <a:pt x="148896" y="108951"/>
                </a:lnTo>
                <a:lnTo>
                  <a:pt x="159111" y="99267"/>
                </a:lnTo>
                <a:lnTo>
                  <a:pt x="162629" y="93906"/>
                </a:lnTo>
                <a:lnTo>
                  <a:pt x="164974" y="88348"/>
                </a:lnTo>
                <a:lnTo>
                  <a:pt x="166537" y="82658"/>
                </a:lnTo>
                <a:lnTo>
                  <a:pt x="170921" y="73691"/>
                </a:lnTo>
                <a:lnTo>
                  <a:pt x="173478" y="69910"/>
                </a:lnTo>
                <a:lnTo>
                  <a:pt x="176320" y="60418"/>
                </a:lnTo>
                <a:lnTo>
                  <a:pt x="177078" y="55109"/>
                </a:lnTo>
                <a:lnTo>
                  <a:pt x="177583" y="49585"/>
                </a:lnTo>
                <a:lnTo>
                  <a:pt x="177920" y="43918"/>
                </a:lnTo>
                <a:lnTo>
                  <a:pt x="178145" y="38155"/>
                </a:lnTo>
                <a:lnTo>
                  <a:pt x="177302" y="33321"/>
                </a:lnTo>
                <a:lnTo>
                  <a:pt x="173720" y="25304"/>
                </a:lnTo>
                <a:lnTo>
                  <a:pt x="168821" y="18434"/>
                </a:lnTo>
                <a:lnTo>
                  <a:pt x="160485" y="8988"/>
                </a:lnTo>
                <a:lnTo>
                  <a:pt x="157591" y="5940"/>
                </a:lnTo>
                <a:lnTo>
                  <a:pt x="154670" y="3906"/>
                </a:lnTo>
                <a:lnTo>
                  <a:pt x="148779" y="1648"/>
                </a:lnTo>
                <a:lnTo>
                  <a:pt x="144827" y="1046"/>
                </a:lnTo>
                <a:lnTo>
                  <a:pt x="140208" y="644"/>
                </a:lnTo>
                <a:lnTo>
                  <a:pt x="135144" y="377"/>
                </a:lnTo>
                <a:lnTo>
                  <a:pt x="124225" y="80"/>
                </a:lnTo>
                <a:lnTo>
                  <a:pt x="118535" y="0"/>
                </a:lnTo>
                <a:lnTo>
                  <a:pt x="112758" y="1931"/>
                </a:lnTo>
                <a:lnTo>
                  <a:pt x="106922" y="5203"/>
                </a:lnTo>
                <a:lnTo>
                  <a:pt x="101047" y="9369"/>
                </a:lnTo>
                <a:lnTo>
                  <a:pt x="95146" y="14131"/>
                </a:lnTo>
                <a:lnTo>
                  <a:pt x="89228" y="19289"/>
                </a:lnTo>
                <a:lnTo>
                  <a:pt x="83297" y="24713"/>
                </a:lnTo>
                <a:lnTo>
                  <a:pt x="78352" y="30313"/>
                </a:lnTo>
                <a:lnTo>
                  <a:pt x="74063" y="36030"/>
                </a:lnTo>
                <a:lnTo>
                  <a:pt x="70211" y="41827"/>
                </a:lnTo>
                <a:lnTo>
                  <a:pt x="66651" y="47675"/>
                </a:lnTo>
                <a:lnTo>
                  <a:pt x="63285" y="53559"/>
                </a:lnTo>
                <a:lnTo>
                  <a:pt x="60050" y="59465"/>
                </a:lnTo>
                <a:lnTo>
                  <a:pt x="56900" y="66380"/>
                </a:lnTo>
                <a:lnTo>
                  <a:pt x="53808" y="73966"/>
                </a:lnTo>
                <a:lnTo>
                  <a:pt x="50756" y="82000"/>
                </a:lnTo>
                <a:lnTo>
                  <a:pt x="48719" y="90333"/>
                </a:lnTo>
                <a:lnTo>
                  <a:pt x="47363" y="98864"/>
                </a:lnTo>
                <a:lnTo>
                  <a:pt x="46458" y="107528"/>
                </a:lnTo>
                <a:lnTo>
                  <a:pt x="44862" y="115289"/>
                </a:lnTo>
                <a:lnTo>
                  <a:pt x="42807" y="122447"/>
                </a:lnTo>
                <a:lnTo>
                  <a:pt x="40444" y="129203"/>
                </a:lnTo>
                <a:lnTo>
                  <a:pt x="39861" y="136684"/>
                </a:lnTo>
                <a:lnTo>
                  <a:pt x="40465" y="144648"/>
                </a:lnTo>
                <a:lnTo>
                  <a:pt x="41859" y="152934"/>
                </a:lnTo>
                <a:lnTo>
                  <a:pt x="42790" y="160442"/>
                </a:lnTo>
                <a:lnTo>
                  <a:pt x="43409" y="167432"/>
                </a:lnTo>
                <a:lnTo>
                  <a:pt x="43822" y="174076"/>
                </a:lnTo>
                <a:lnTo>
                  <a:pt x="45090" y="179498"/>
                </a:lnTo>
                <a:lnTo>
                  <a:pt x="49144" y="188168"/>
                </a:lnTo>
                <a:lnTo>
                  <a:pt x="57005" y="203368"/>
                </a:lnTo>
                <a:lnTo>
                  <a:pt x="65354" y="212006"/>
                </a:lnTo>
                <a:lnTo>
                  <a:pt x="70358" y="215698"/>
                </a:lnTo>
                <a:lnTo>
                  <a:pt x="75679" y="218160"/>
                </a:lnTo>
                <a:lnTo>
                  <a:pt x="81210" y="219801"/>
                </a:lnTo>
                <a:lnTo>
                  <a:pt x="86882" y="220895"/>
                </a:lnTo>
                <a:lnTo>
                  <a:pt x="92649" y="221625"/>
                </a:lnTo>
                <a:lnTo>
                  <a:pt x="98477" y="222111"/>
                </a:lnTo>
                <a:lnTo>
                  <a:pt x="104346" y="222435"/>
                </a:lnTo>
                <a:lnTo>
                  <a:pt x="110244" y="221659"/>
                </a:lnTo>
                <a:lnTo>
                  <a:pt x="116160" y="220149"/>
                </a:lnTo>
                <a:lnTo>
                  <a:pt x="122089" y="218151"/>
                </a:lnTo>
                <a:lnTo>
                  <a:pt x="128025" y="215826"/>
                </a:lnTo>
                <a:lnTo>
                  <a:pt x="133968" y="213284"/>
                </a:lnTo>
                <a:lnTo>
                  <a:pt x="139913" y="210598"/>
                </a:lnTo>
                <a:lnTo>
                  <a:pt x="145862" y="206822"/>
                </a:lnTo>
                <a:lnTo>
                  <a:pt x="151811" y="202321"/>
                </a:lnTo>
                <a:lnTo>
                  <a:pt x="157762" y="197335"/>
                </a:lnTo>
                <a:lnTo>
                  <a:pt x="163714" y="192027"/>
                </a:lnTo>
                <a:lnTo>
                  <a:pt x="175619" y="180838"/>
                </a:lnTo>
                <a:lnTo>
                  <a:pt x="205384" y="151571"/>
                </a:lnTo>
                <a:lnTo>
                  <a:pt x="224454" y="132559"/>
                </a:lnTo>
                <a:lnTo>
                  <a:pt x="231388" y="122988"/>
                </a:lnTo>
                <a:lnTo>
                  <a:pt x="237777" y="113112"/>
                </a:lnTo>
                <a:lnTo>
                  <a:pt x="243923" y="105416"/>
                </a:lnTo>
                <a:lnTo>
                  <a:pt x="249962" y="98688"/>
                </a:lnTo>
                <a:lnTo>
                  <a:pt x="252962" y="95504"/>
                </a:lnTo>
                <a:lnTo>
                  <a:pt x="254961" y="92390"/>
                </a:lnTo>
                <a:lnTo>
                  <a:pt x="258768" y="83266"/>
                </a:lnTo>
                <a:lnTo>
                  <a:pt x="265795" y="73941"/>
                </a:lnTo>
                <a:lnTo>
                  <a:pt x="266494" y="73053"/>
                </a:lnTo>
                <a:lnTo>
                  <a:pt x="266959" y="73454"/>
                </a:lnTo>
                <a:lnTo>
                  <a:pt x="267768" y="79123"/>
                </a:lnTo>
                <a:lnTo>
                  <a:pt x="265191" y="85018"/>
                </a:lnTo>
                <a:lnTo>
                  <a:pt x="261730" y="93260"/>
                </a:lnTo>
                <a:lnTo>
                  <a:pt x="260192" y="100230"/>
                </a:lnTo>
                <a:lnTo>
                  <a:pt x="259781" y="105463"/>
                </a:lnTo>
                <a:lnTo>
                  <a:pt x="259508" y="111927"/>
                </a:lnTo>
                <a:lnTo>
                  <a:pt x="259124" y="132601"/>
                </a:lnTo>
                <a:lnTo>
                  <a:pt x="258964" y="214288"/>
                </a:lnTo>
                <a:lnTo>
                  <a:pt x="257971" y="222181"/>
                </a:lnTo>
                <a:lnTo>
                  <a:pt x="256316" y="229427"/>
                </a:lnTo>
                <a:lnTo>
                  <a:pt x="254222" y="236242"/>
                </a:lnTo>
                <a:lnTo>
                  <a:pt x="252825" y="243762"/>
                </a:lnTo>
                <a:lnTo>
                  <a:pt x="251894" y="251752"/>
                </a:lnTo>
                <a:lnTo>
                  <a:pt x="251273" y="260055"/>
                </a:lnTo>
                <a:lnTo>
                  <a:pt x="251851" y="267575"/>
                </a:lnTo>
                <a:lnTo>
                  <a:pt x="253229" y="274573"/>
                </a:lnTo>
                <a:lnTo>
                  <a:pt x="255139" y="281222"/>
                </a:lnTo>
                <a:lnTo>
                  <a:pt x="257263" y="291256"/>
                </a:lnTo>
                <a:lnTo>
                  <a:pt x="258206" y="300015"/>
                </a:lnTo>
                <a:lnTo>
                  <a:pt x="258458" y="305129"/>
                </a:lnTo>
                <a:lnTo>
                  <a:pt x="258626" y="310523"/>
                </a:lnTo>
                <a:lnTo>
                  <a:pt x="259729" y="314119"/>
                </a:lnTo>
                <a:lnTo>
                  <a:pt x="261458" y="316516"/>
                </a:lnTo>
                <a:lnTo>
                  <a:pt x="267891" y="32131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MARTPenAnnotation16"/>
          <p:cNvSpPr/>
          <p:nvPr/>
        </p:nvSpPr>
        <p:spPr>
          <a:xfrm>
            <a:off x="8224242" y="4616648"/>
            <a:ext cx="223243" cy="71438"/>
          </a:xfrm>
          <a:custGeom>
            <a:avLst/>
            <a:gdLst/>
            <a:ahLst/>
            <a:cxnLst/>
            <a:rect l="0" t="0" r="0" b="0"/>
            <a:pathLst>
              <a:path w="223243" h="71438">
                <a:moveTo>
                  <a:pt x="0" y="71437"/>
                </a:moveTo>
                <a:lnTo>
                  <a:pt x="0" y="66697"/>
                </a:lnTo>
                <a:lnTo>
                  <a:pt x="992" y="65301"/>
                </a:lnTo>
                <a:lnTo>
                  <a:pt x="2646" y="64370"/>
                </a:lnTo>
                <a:lnTo>
                  <a:pt x="7688" y="62876"/>
                </a:lnTo>
                <a:lnTo>
                  <a:pt x="9094" y="61761"/>
                </a:lnTo>
                <a:lnTo>
                  <a:pt x="11024" y="60026"/>
                </a:lnTo>
                <a:lnTo>
                  <a:pt x="13303" y="57876"/>
                </a:lnTo>
                <a:lnTo>
                  <a:pt x="16806" y="56444"/>
                </a:lnTo>
                <a:lnTo>
                  <a:pt x="21126" y="55488"/>
                </a:lnTo>
                <a:lnTo>
                  <a:pt x="25990" y="54852"/>
                </a:lnTo>
                <a:lnTo>
                  <a:pt x="31217" y="54427"/>
                </a:lnTo>
                <a:lnTo>
                  <a:pt x="36687" y="54144"/>
                </a:lnTo>
                <a:lnTo>
                  <a:pt x="42317" y="53955"/>
                </a:lnTo>
                <a:lnTo>
                  <a:pt x="49047" y="52837"/>
                </a:lnTo>
                <a:lnTo>
                  <a:pt x="56511" y="51100"/>
                </a:lnTo>
                <a:lnTo>
                  <a:pt x="64463" y="48950"/>
                </a:lnTo>
                <a:lnTo>
                  <a:pt x="71748" y="47516"/>
                </a:lnTo>
                <a:lnTo>
                  <a:pt x="78590" y="46560"/>
                </a:lnTo>
                <a:lnTo>
                  <a:pt x="85136" y="45923"/>
                </a:lnTo>
                <a:lnTo>
                  <a:pt x="92475" y="44506"/>
                </a:lnTo>
                <a:lnTo>
                  <a:pt x="100346" y="42569"/>
                </a:lnTo>
                <a:lnTo>
                  <a:pt x="108568" y="40285"/>
                </a:lnTo>
                <a:lnTo>
                  <a:pt x="125643" y="35103"/>
                </a:lnTo>
                <a:lnTo>
                  <a:pt x="134364" y="32331"/>
                </a:lnTo>
                <a:lnTo>
                  <a:pt x="143154" y="30484"/>
                </a:lnTo>
                <a:lnTo>
                  <a:pt x="151990" y="29252"/>
                </a:lnTo>
                <a:lnTo>
                  <a:pt x="160858" y="28431"/>
                </a:lnTo>
                <a:lnTo>
                  <a:pt x="168754" y="26892"/>
                </a:lnTo>
                <a:lnTo>
                  <a:pt x="176003" y="24873"/>
                </a:lnTo>
                <a:lnTo>
                  <a:pt x="182820" y="22535"/>
                </a:lnTo>
                <a:lnTo>
                  <a:pt x="188356" y="19984"/>
                </a:lnTo>
                <a:lnTo>
                  <a:pt x="193039" y="17292"/>
                </a:lnTo>
                <a:lnTo>
                  <a:pt x="197154" y="14504"/>
                </a:lnTo>
                <a:lnTo>
                  <a:pt x="200889" y="12646"/>
                </a:lnTo>
                <a:lnTo>
                  <a:pt x="207685" y="10581"/>
                </a:lnTo>
                <a:lnTo>
                  <a:pt x="210886" y="9039"/>
                </a:lnTo>
                <a:lnTo>
                  <a:pt x="214012" y="7018"/>
                </a:lnTo>
                <a:lnTo>
                  <a:pt x="223242" y="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ARTPenAnnotation17"/>
          <p:cNvSpPr/>
          <p:nvPr/>
        </p:nvSpPr>
        <p:spPr>
          <a:xfrm>
            <a:off x="8402835" y="4634557"/>
            <a:ext cx="133497" cy="205334"/>
          </a:xfrm>
          <a:custGeom>
            <a:avLst/>
            <a:gdLst/>
            <a:ahLst/>
            <a:cxnLst/>
            <a:rect l="0" t="0" r="0" b="0"/>
            <a:pathLst>
              <a:path w="133497" h="205334">
                <a:moveTo>
                  <a:pt x="0" y="89247"/>
                </a:moveTo>
                <a:lnTo>
                  <a:pt x="7689" y="96936"/>
                </a:lnTo>
                <a:lnTo>
                  <a:pt x="11025" y="97625"/>
                </a:lnTo>
                <a:lnTo>
                  <a:pt x="13304" y="97809"/>
                </a:lnTo>
                <a:lnTo>
                  <a:pt x="16806" y="97932"/>
                </a:lnTo>
                <a:lnTo>
                  <a:pt x="34041" y="98128"/>
                </a:lnTo>
                <a:lnTo>
                  <a:pt x="37577" y="98145"/>
                </a:lnTo>
                <a:lnTo>
                  <a:pt x="41919" y="97163"/>
                </a:lnTo>
                <a:lnTo>
                  <a:pt x="46798" y="95517"/>
                </a:lnTo>
                <a:lnTo>
                  <a:pt x="52035" y="93427"/>
                </a:lnTo>
                <a:lnTo>
                  <a:pt x="57510" y="91041"/>
                </a:lnTo>
                <a:lnTo>
                  <a:pt x="68885" y="85745"/>
                </a:lnTo>
                <a:lnTo>
                  <a:pt x="86447" y="77185"/>
                </a:lnTo>
                <a:lnTo>
                  <a:pt x="91365" y="74261"/>
                </a:lnTo>
                <a:lnTo>
                  <a:pt x="95637" y="71318"/>
                </a:lnTo>
                <a:lnTo>
                  <a:pt x="99477" y="68365"/>
                </a:lnTo>
                <a:lnTo>
                  <a:pt x="104021" y="65404"/>
                </a:lnTo>
                <a:lnTo>
                  <a:pt x="109036" y="62438"/>
                </a:lnTo>
                <a:lnTo>
                  <a:pt x="114362" y="59468"/>
                </a:lnTo>
                <a:lnTo>
                  <a:pt x="117914" y="56496"/>
                </a:lnTo>
                <a:lnTo>
                  <a:pt x="120281" y="53523"/>
                </a:lnTo>
                <a:lnTo>
                  <a:pt x="123904" y="47573"/>
                </a:lnTo>
                <a:lnTo>
                  <a:pt x="126259" y="44597"/>
                </a:lnTo>
                <a:lnTo>
                  <a:pt x="128821" y="41621"/>
                </a:lnTo>
                <a:lnTo>
                  <a:pt x="130530" y="37653"/>
                </a:lnTo>
                <a:lnTo>
                  <a:pt x="131668" y="33023"/>
                </a:lnTo>
                <a:lnTo>
                  <a:pt x="132428" y="27952"/>
                </a:lnTo>
                <a:lnTo>
                  <a:pt x="132933" y="23579"/>
                </a:lnTo>
                <a:lnTo>
                  <a:pt x="133271" y="19672"/>
                </a:lnTo>
                <a:lnTo>
                  <a:pt x="133496" y="16074"/>
                </a:lnTo>
                <a:lnTo>
                  <a:pt x="132654" y="12684"/>
                </a:lnTo>
                <a:lnTo>
                  <a:pt x="129072" y="6272"/>
                </a:lnTo>
                <a:lnTo>
                  <a:pt x="126728" y="4164"/>
                </a:lnTo>
                <a:lnTo>
                  <a:pt x="124173" y="2760"/>
                </a:lnTo>
                <a:lnTo>
                  <a:pt x="121478" y="1823"/>
                </a:lnTo>
                <a:lnTo>
                  <a:pt x="118689" y="1199"/>
                </a:lnTo>
                <a:lnTo>
                  <a:pt x="115837" y="782"/>
                </a:lnTo>
                <a:lnTo>
                  <a:pt x="112943" y="505"/>
                </a:lnTo>
                <a:lnTo>
                  <a:pt x="109030" y="320"/>
                </a:lnTo>
                <a:lnTo>
                  <a:pt x="99390" y="115"/>
                </a:lnTo>
                <a:lnTo>
                  <a:pt x="82806" y="0"/>
                </a:lnTo>
                <a:lnTo>
                  <a:pt x="77033" y="1968"/>
                </a:lnTo>
                <a:lnTo>
                  <a:pt x="71199" y="5264"/>
                </a:lnTo>
                <a:lnTo>
                  <a:pt x="65326" y="9446"/>
                </a:lnTo>
                <a:lnTo>
                  <a:pt x="59425" y="13226"/>
                </a:lnTo>
                <a:lnTo>
                  <a:pt x="53508" y="16738"/>
                </a:lnTo>
                <a:lnTo>
                  <a:pt x="47578" y="20072"/>
                </a:lnTo>
                <a:lnTo>
                  <a:pt x="42633" y="24279"/>
                </a:lnTo>
                <a:lnTo>
                  <a:pt x="38344" y="29068"/>
                </a:lnTo>
                <a:lnTo>
                  <a:pt x="34492" y="34245"/>
                </a:lnTo>
                <a:lnTo>
                  <a:pt x="29940" y="39680"/>
                </a:lnTo>
                <a:lnTo>
                  <a:pt x="24921" y="45289"/>
                </a:lnTo>
                <a:lnTo>
                  <a:pt x="19591" y="51012"/>
                </a:lnTo>
                <a:lnTo>
                  <a:pt x="16037" y="57804"/>
                </a:lnTo>
                <a:lnTo>
                  <a:pt x="13669" y="65309"/>
                </a:lnTo>
                <a:lnTo>
                  <a:pt x="12089" y="73288"/>
                </a:lnTo>
                <a:lnTo>
                  <a:pt x="10043" y="80592"/>
                </a:lnTo>
                <a:lnTo>
                  <a:pt x="7688" y="87446"/>
                </a:lnTo>
                <a:lnTo>
                  <a:pt x="5125" y="93999"/>
                </a:lnTo>
                <a:lnTo>
                  <a:pt x="4409" y="101345"/>
                </a:lnTo>
                <a:lnTo>
                  <a:pt x="4924" y="109218"/>
                </a:lnTo>
                <a:lnTo>
                  <a:pt x="6260" y="117445"/>
                </a:lnTo>
                <a:lnTo>
                  <a:pt x="7150" y="124912"/>
                </a:lnTo>
                <a:lnTo>
                  <a:pt x="7743" y="131876"/>
                </a:lnTo>
                <a:lnTo>
                  <a:pt x="8139" y="138502"/>
                </a:lnTo>
                <a:lnTo>
                  <a:pt x="9395" y="144904"/>
                </a:lnTo>
                <a:lnTo>
                  <a:pt x="11224" y="151157"/>
                </a:lnTo>
                <a:lnTo>
                  <a:pt x="13436" y="157309"/>
                </a:lnTo>
                <a:lnTo>
                  <a:pt x="16895" y="163395"/>
                </a:lnTo>
                <a:lnTo>
                  <a:pt x="21185" y="169437"/>
                </a:lnTo>
                <a:lnTo>
                  <a:pt x="26030" y="175449"/>
                </a:lnTo>
                <a:lnTo>
                  <a:pt x="30252" y="180449"/>
                </a:lnTo>
                <a:lnTo>
                  <a:pt x="34059" y="184775"/>
                </a:lnTo>
                <a:lnTo>
                  <a:pt x="37589" y="188652"/>
                </a:lnTo>
                <a:lnTo>
                  <a:pt x="41927" y="192227"/>
                </a:lnTo>
                <a:lnTo>
                  <a:pt x="46803" y="195604"/>
                </a:lnTo>
                <a:lnTo>
                  <a:pt x="52038" y="198847"/>
                </a:lnTo>
                <a:lnTo>
                  <a:pt x="56520" y="201009"/>
                </a:lnTo>
                <a:lnTo>
                  <a:pt x="60501" y="202450"/>
                </a:lnTo>
                <a:lnTo>
                  <a:pt x="71438" y="205333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MARTPenAnnotation18"/>
          <p:cNvSpPr/>
          <p:nvPr/>
        </p:nvSpPr>
        <p:spPr>
          <a:xfrm>
            <a:off x="8501598" y="4750712"/>
            <a:ext cx="320898" cy="454721"/>
          </a:xfrm>
          <a:custGeom>
            <a:avLst/>
            <a:gdLst/>
            <a:ahLst/>
            <a:cxnLst/>
            <a:rect l="0" t="0" r="0" b="0"/>
            <a:pathLst>
              <a:path w="320898" h="454721">
                <a:moveTo>
                  <a:pt x="124480" y="26670"/>
                </a:moveTo>
                <a:lnTo>
                  <a:pt x="124480" y="18982"/>
                </a:lnTo>
                <a:lnTo>
                  <a:pt x="125472" y="18568"/>
                </a:lnTo>
                <a:lnTo>
                  <a:pt x="129220" y="18108"/>
                </a:lnTo>
                <a:lnTo>
                  <a:pt x="130616" y="16994"/>
                </a:lnTo>
                <a:lnTo>
                  <a:pt x="131547" y="15259"/>
                </a:lnTo>
                <a:lnTo>
                  <a:pt x="133042" y="10085"/>
                </a:lnTo>
                <a:lnTo>
                  <a:pt x="133300" y="4448"/>
                </a:lnTo>
                <a:lnTo>
                  <a:pt x="131352" y="2926"/>
                </a:lnTo>
                <a:lnTo>
                  <a:pt x="123897" y="1234"/>
                </a:lnTo>
                <a:lnTo>
                  <a:pt x="116613" y="482"/>
                </a:lnTo>
                <a:lnTo>
                  <a:pt x="109077" y="148"/>
                </a:lnTo>
                <a:lnTo>
                  <a:pt x="99114" y="0"/>
                </a:lnTo>
                <a:lnTo>
                  <a:pt x="94671" y="953"/>
                </a:lnTo>
                <a:lnTo>
                  <a:pt x="87087" y="4657"/>
                </a:lnTo>
                <a:lnTo>
                  <a:pt x="77765" y="9611"/>
                </a:lnTo>
                <a:lnTo>
                  <a:pt x="55610" y="20875"/>
                </a:lnTo>
                <a:lnTo>
                  <a:pt x="49793" y="24791"/>
                </a:lnTo>
                <a:lnTo>
                  <a:pt x="43931" y="29386"/>
                </a:lnTo>
                <a:lnTo>
                  <a:pt x="38038" y="34434"/>
                </a:lnTo>
                <a:lnTo>
                  <a:pt x="28845" y="45335"/>
                </a:lnTo>
                <a:lnTo>
                  <a:pt x="21452" y="56794"/>
                </a:lnTo>
                <a:lnTo>
                  <a:pt x="14859" y="68501"/>
                </a:lnTo>
                <a:lnTo>
                  <a:pt x="8622" y="80319"/>
                </a:lnTo>
                <a:lnTo>
                  <a:pt x="3534" y="92186"/>
                </a:lnTo>
                <a:lnTo>
                  <a:pt x="1273" y="104075"/>
                </a:lnTo>
                <a:lnTo>
                  <a:pt x="0" y="117184"/>
                </a:lnTo>
                <a:lnTo>
                  <a:pt x="814" y="120747"/>
                </a:lnTo>
                <a:lnTo>
                  <a:pt x="4364" y="127352"/>
                </a:lnTo>
                <a:lnTo>
                  <a:pt x="11940" y="136649"/>
                </a:lnTo>
                <a:lnTo>
                  <a:pt x="20469" y="145687"/>
                </a:lnTo>
                <a:lnTo>
                  <a:pt x="24381" y="147687"/>
                </a:lnTo>
                <a:lnTo>
                  <a:pt x="34020" y="149909"/>
                </a:lnTo>
                <a:lnTo>
                  <a:pt x="42273" y="150896"/>
                </a:lnTo>
                <a:lnTo>
                  <a:pt x="50240" y="151335"/>
                </a:lnTo>
                <a:lnTo>
                  <a:pt x="60396" y="151530"/>
                </a:lnTo>
                <a:lnTo>
                  <a:pt x="65882" y="150590"/>
                </a:lnTo>
                <a:lnTo>
                  <a:pt x="71524" y="148971"/>
                </a:lnTo>
                <a:lnTo>
                  <a:pt x="77269" y="146899"/>
                </a:lnTo>
                <a:lnTo>
                  <a:pt x="86300" y="141952"/>
                </a:lnTo>
                <a:lnTo>
                  <a:pt x="94612" y="136446"/>
                </a:lnTo>
                <a:lnTo>
                  <a:pt x="99607" y="133588"/>
                </a:lnTo>
                <a:lnTo>
                  <a:pt x="104921" y="130691"/>
                </a:lnTo>
                <a:lnTo>
                  <a:pt x="110449" y="126775"/>
                </a:lnTo>
                <a:lnTo>
                  <a:pt x="116118" y="122180"/>
                </a:lnTo>
                <a:lnTo>
                  <a:pt x="121881" y="117133"/>
                </a:lnTo>
                <a:lnTo>
                  <a:pt x="130932" y="108878"/>
                </a:lnTo>
                <a:lnTo>
                  <a:pt x="138261" y="101903"/>
                </a:lnTo>
                <a:lnTo>
                  <a:pt x="144826" y="95495"/>
                </a:lnTo>
                <a:lnTo>
                  <a:pt x="146974" y="92397"/>
                </a:lnTo>
                <a:lnTo>
                  <a:pt x="151219" y="80406"/>
                </a:lnTo>
                <a:lnTo>
                  <a:pt x="151264" y="92691"/>
                </a:lnTo>
                <a:lnTo>
                  <a:pt x="150273" y="95489"/>
                </a:lnTo>
                <a:lnTo>
                  <a:pt x="141555" y="109754"/>
                </a:lnTo>
                <a:lnTo>
                  <a:pt x="136037" y="120151"/>
                </a:lnTo>
                <a:lnTo>
                  <a:pt x="130278" y="131386"/>
                </a:lnTo>
                <a:lnTo>
                  <a:pt x="121765" y="140349"/>
                </a:lnTo>
                <a:lnTo>
                  <a:pt x="116717" y="144128"/>
                </a:lnTo>
                <a:lnTo>
                  <a:pt x="108462" y="156264"/>
                </a:lnTo>
                <a:lnTo>
                  <a:pt x="101486" y="169596"/>
                </a:lnTo>
                <a:lnTo>
                  <a:pt x="95078" y="178828"/>
                </a:lnTo>
                <a:lnTo>
                  <a:pt x="91568" y="188884"/>
                </a:lnTo>
                <a:lnTo>
                  <a:pt x="89593" y="203057"/>
                </a:lnTo>
                <a:lnTo>
                  <a:pt x="88925" y="216734"/>
                </a:lnTo>
                <a:lnTo>
                  <a:pt x="88810" y="225971"/>
                </a:lnTo>
                <a:lnTo>
                  <a:pt x="89786" y="227998"/>
                </a:lnTo>
                <a:lnTo>
                  <a:pt x="91429" y="229350"/>
                </a:lnTo>
                <a:lnTo>
                  <a:pt x="93516" y="230251"/>
                </a:lnTo>
                <a:lnTo>
                  <a:pt x="98481" y="231252"/>
                </a:lnTo>
                <a:lnTo>
                  <a:pt x="101194" y="231519"/>
                </a:lnTo>
                <a:lnTo>
                  <a:pt x="103996" y="230705"/>
                </a:lnTo>
                <a:lnTo>
                  <a:pt x="123313" y="219578"/>
                </a:lnTo>
                <a:lnTo>
                  <a:pt x="131568" y="213941"/>
                </a:lnTo>
                <a:lnTo>
                  <a:pt x="139537" y="208128"/>
                </a:lnTo>
                <a:lnTo>
                  <a:pt x="144440" y="205189"/>
                </a:lnTo>
                <a:lnTo>
                  <a:pt x="149693" y="202238"/>
                </a:lnTo>
                <a:lnTo>
                  <a:pt x="160821" y="196312"/>
                </a:lnTo>
                <a:lnTo>
                  <a:pt x="166566" y="193343"/>
                </a:lnTo>
                <a:lnTo>
                  <a:pt x="175597" y="187398"/>
                </a:lnTo>
                <a:lnTo>
                  <a:pt x="182917" y="181448"/>
                </a:lnTo>
                <a:lnTo>
                  <a:pt x="189478" y="175497"/>
                </a:lnTo>
                <a:lnTo>
                  <a:pt x="191624" y="172521"/>
                </a:lnTo>
                <a:lnTo>
                  <a:pt x="194009" y="166568"/>
                </a:lnTo>
                <a:lnTo>
                  <a:pt x="195637" y="164584"/>
                </a:lnTo>
                <a:lnTo>
                  <a:pt x="197715" y="163261"/>
                </a:lnTo>
                <a:lnTo>
                  <a:pt x="203438" y="161138"/>
                </a:lnTo>
                <a:lnTo>
                  <a:pt x="203908" y="161956"/>
                </a:lnTo>
                <a:lnTo>
                  <a:pt x="204724" y="168350"/>
                </a:lnTo>
                <a:lnTo>
                  <a:pt x="200070" y="178672"/>
                </a:lnTo>
                <a:lnTo>
                  <a:pt x="192407" y="189558"/>
                </a:lnTo>
                <a:lnTo>
                  <a:pt x="186750" y="198614"/>
                </a:lnTo>
                <a:lnTo>
                  <a:pt x="180929" y="209254"/>
                </a:lnTo>
                <a:lnTo>
                  <a:pt x="175034" y="220597"/>
                </a:lnTo>
                <a:lnTo>
                  <a:pt x="172074" y="227393"/>
                </a:lnTo>
                <a:lnTo>
                  <a:pt x="169107" y="234899"/>
                </a:lnTo>
                <a:lnTo>
                  <a:pt x="166138" y="242880"/>
                </a:lnTo>
                <a:lnTo>
                  <a:pt x="160192" y="257040"/>
                </a:lnTo>
                <a:lnTo>
                  <a:pt x="154243" y="269947"/>
                </a:lnTo>
                <a:lnTo>
                  <a:pt x="148291" y="282299"/>
                </a:lnTo>
                <a:lnTo>
                  <a:pt x="144985" y="294403"/>
                </a:lnTo>
                <a:lnTo>
                  <a:pt x="143515" y="306397"/>
                </a:lnTo>
                <a:lnTo>
                  <a:pt x="142861" y="318342"/>
                </a:lnTo>
                <a:lnTo>
                  <a:pt x="142494" y="331483"/>
                </a:lnTo>
                <a:lnTo>
                  <a:pt x="143434" y="334059"/>
                </a:lnTo>
                <a:lnTo>
                  <a:pt x="145054" y="335776"/>
                </a:lnTo>
                <a:lnTo>
                  <a:pt x="147126" y="336920"/>
                </a:lnTo>
                <a:lnTo>
                  <a:pt x="148507" y="338675"/>
                </a:lnTo>
                <a:lnTo>
                  <a:pt x="149428" y="340838"/>
                </a:lnTo>
                <a:lnTo>
                  <a:pt x="150042" y="343272"/>
                </a:lnTo>
                <a:lnTo>
                  <a:pt x="151442" y="343902"/>
                </a:lnTo>
                <a:lnTo>
                  <a:pt x="153369" y="343330"/>
                </a:lnTo>
                <a:lnTo>
                  <a:pt x="155646" y="341956"/>
                </a:lnTo>
                <a:lnTo>
                  <a:pt x="163467" y="340430"/>
                </a:lnTo>
                <a:lnTo>
                  <a:pt x="168330" y="340023"/>
                </a:lnTo>
                <a:lnTo>
                  <a:pt x="173557" y="337768"/>
                </a:lnTo>
                <a:lnTo>
                  <a:pt x="179026" y="334279"/>
                </a:lnTo>
                <a:lnTo>
                  <a:pt x="184657" y="329970"/>
                </a:lnTo>
                <a:lnTo>
                  <a:pt x="190394" y="325112"/>
                </a:lnTo>
                <a:lnTo>
                  <a:pt x="196204" y="319889"/>
                </a:lnTo>
                <a:lnTo>
                  <a:pt x="207950" y="308795"/>
                </a:lnTo>
                <a:lnTo>
                  <a:pt x="237606" y="279592"/>
                </a:lnTo>
                <a:lnTo>
                  <a:pt x="243554" y="272676"/>
                </a:lnTo>
                <a:lnTo>
                  <a:pt x="249503" y="265088"/>
                </a:lnTo>
                <a:lnTo>
                  <a:pt x="255454" y="257053"/>
                </a:lnTo>
                <a:lnTo>
                  <a:pt x="261405" y="249712"/>
                </a:lnTo>
                <a:lnTo>
                  <a:pt x="267357" y="242834"/>
                </a:lnTo>
                <a:lnTo>
                  <a:pt x="273309" y="236263"/>
                </a:lnTo>
                <a:lnTo>
                  <a:pt x="282569" y="223672"/>
                </a:lnTo>
                <a:lnTo>
                  <a:pt x="289992" y="211461"/>
                </a:lnTo>
                <a:lnTo>
                  <a:pt x="296598" y="199419"/>
                </a:lnTo>
                <a:lnTo>
                  <a:pt x="305895" y="181483"/>
                </a:lnTo>
                <a:lnTo>
                  <a:pt x="309288" y="172206"/>
                </a:lnTo>
                <a:lnTo>
                  <a:pt x="310193" y="168342"/>
                </a:lnTo>
                <a:lnTo>
                  <a:pt x="311789" y="165766"/>
                </a:lnTo>
                <a:lnTo>
                  <a:pt x="313845" y="164050"/>
                </a:lnTo>
                <a:lnTo>
                  <a:pt x="316207" y="162905"/>
                </a:lnTo>
                <a:lnTo>
                  <a:pt x="317783" y="161150"/>
                </a:lnTo>
                <a:lnTo>
                  <a:pt x="318833" y="158987"/>
                </a:lnTo>
                <a:lnTo>
                  <a:pt x="320810" y="152113"/>
                </a:lnTo>
                <a:lnTo>
                  <a:pt x="320897" y="156553"/>
                </a:lnTo>
                <a:lnTo>
                  <a:pt x="316182" y="168893"/>
                </a:lnTo>
                <a:lnTo>
                  <a:pt x="311836" y="184704"/>
                </a:lnTo>
                <a:lnTo>
                  <a:pt x="307629" y="194803"/>
                </a:lnTo>
                <a:lnTo>
                  <a:pt x="302452" y="205907"/>
                </a:lnTo>
                <a:lnTo>
                  <a:pt x="295852" y="218448"/>
                </a:lnTo>
                <a:lnTo>
                  <a:pt x="291314" y="225960"/>
                </a:lnTo>
                <a:lnTo>
                  <a:pt x="280979" y="242244"/>
                </a:lnTo>
                <a:lnTo>
                  <a:pt x="269772" y="259403"/>
                </a:lnTo>
                <a:lnTo>
                  <a:pt x="264005" y="269138"/>
                </a:lnTo>
                <a:lnTo>
                  <a:pt x="258177" y="279597"/>
                </a:lnTo>
                <a:lnTo>
                  <a:pt x="252307" y="290538"/>
                </a:lnTo>
                <a:lnTo>
                  <a:pt x="247401" y="300809"/>
                </a:lnTo>
                <a:lnTo>
                  <a:pt x="243138" y="310632"/>
                </a:lnTo>
                <a:lnTo>
                  <a:pt x="239304" y="320158"/>
                </a:lnTo>
                <a:lnTo>
                  <a:pt x="232399" y="338680"/>
                </a:lnTo>
                <a:lnTo>
                  <a:pt x="229168" y="347786"/>
                </a:lnTo>
                <a:lnTo>
                  <a:pt x="225029" y="357825"/>
                </a:lnTo>
                <a:lnTo>
                  <a:pt x="220286" y="368487"/>
                </a:lnTo>
                <a:lnTo>
                  <a:pt x="206775" y="397163"/>
                </a:lnTo>
                <a:lnTo>
                  <a:pt x="193322" y="424630"/>
                </a:lnTo>
                <a:lnTo>
                  <a:pt x="184124" y="438382"/>
                </a:lnTo>
                <a:lnTo>
                  <a:pt x="180754" y="445464"/>
                </a:lnTo>
                <a:lnTo>
                  <a:pt x="178591" y="453354"/>
                </a:lnTo>
                <a:lnTo>
                  <a:pt x="177421" y="454001"/>
                </a:lnTo>
                <a:lnTo>
                  <a:pt x="173475" y="454720"/>
                </a:lnTo>
                <a:lnTo>
                  <a:pt x="173019" y="453920"/>
                </a:lnTo>
                <a:lnTo>
                  <a:pt x="173706" y="452394"/>
                </a:lnTo>
                <a:lnTo>
                  <a:pt x="175156" y="450385"/>
                </a:lnTo>
                <a:lnTo>
                  <a:pt x="176769" y="442860"/>
                </a:lnTo>
                <a:lnTo>
                  <a:pt x="177484" y="432901"/>
                </a:lnTo>
                <a:lnTo>
                  <a:pt x="177804" y="421861"/>
                </a:lnTo>
                <a:lnTo>
                  <a:pt x="178048" y="367834"/>
                </a:lnTo>
                <a:lnTo>
                  <a:pt x="178057" y="332123"/>
                </a:lnTo>
                <a:lnTo>
                  <a:pt x="179050" y="328532"/>
                </a:lnTo>
                <a:lnTo>
                  <a:pt x="180703" y="326138"/>
                </a:lnTo>
                <a:lnTo>
                  <a:pt x="182798" y="324542"/>
                </a:lnTo>
                <a:lnTo>
                  <a:pt x="184194" y="322486"/>
                </a:lnTo>
                <a:lnTo>
                  <a:pt x="186620" y="313942"/>
                </a:lnTo>
                <a:lnTo>
                  <a:pt x="192116" y="313097"/>
                </a:lnTo>
                <a:lnTo>
                  <a:pt x="200181" y="312721"/>
                </a:lnTo>
                <a:lnTo>
                  <a:pt x="207073" y="312554"/>
                </a:lnTo>
                <a:lnTo>
                  <a:pt x="216089" y="315126"/>
                </a:lnTo>
                <a:lnTo>
                  <a:pt x="225718" y="319576"/>
                </a:lnTo>
                <a:lnTo>
                  <a:pt x="233306" y="324861"/>
                </a:lnTo>
                <a:lnTo>
                  <a:pt x="243155" y="333415"/>
                </a:lnTo>
                <a:lnTo>
                  <a:pt x="247253" y="335346"/>
                </a:lnTo>
                <a:lnTo>
                  <a:pt x="257098" y="337492"/>
                </a:lnTo>
                <a:lnTo>
                  <a:pt x="265442" y="341093"/>
                </a:lnTo>
                <a:lnTo>
                  <a:pt x="272457" y="345999"/>
                </a:lnTo>
                <a:lnTo>
                  <a:pt x="281986" y="354340"/>
                </a:lnTo>
                <a:lnTo>
                  <a:pt x="291093" y="363095"/>
                </a:lnTo>
                <a:lnTo>
                  <a:pt x="297088" y="369008"/>
                </a:lnTo>
                <a:lnTo>
                  <a:pt x="300074" y="370981"/>
                </a:lnTo>
                <a:lnTo>
                  <a:pt x="309353" y="374149"/>
                </a:lnTo>
                <a:lnTo>
                  <a:pt x="312003" y="374928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MARTPenAnnotation19"/>
          <p:cNvSpPr/>
          <p:nvPr/>
        </p:nvSpPr>
        <p:spPr>
          <a:xfrm>
            <a:off x="8724462" y="5165500"/>
            <a:ext cx="115414" cy="183383"/>
          </a:xfrm>
          <a:custGeom>
            <a:avLst/>
            <a:gdLst/>
            <a:ahLst/>
            <a:cxnLst/>
            <a:rect l="0" t="0" r="0" b="0"/>
            <a:pathLst>
              <a:path w="115414" h="183383">
                <a:moveTo>
                  <a:pt x="17702" y="49437"/>
                </a:moveTo>
                <a:lnTo>
                  <a:pt x="17702" y="62739"/>
                </a:lnTo>
                <a:lnTo>
                  <a:pt x="18694" y="65251"/>
                </a:lnTo>
                <a:lnTo>
                  <a:pt x="20348" y="67917"/>
                </a:lnTo>
                <a:lnTo>
                  <a:pt x="22442" y="70687"/>
                </a:lnTo>
                <a:lnTo>
                  <a:pt x="24769" y="76410"/>
                </a:lnTo>
                <a:lnTo>
                  <a:pt x="25390" y="79325"/>
                </a:lnTo>
                <a:lnTo>
                  <a:pt x="26796" y="82261"/>
                </a:lnTo>
                <a:lnTo>
                  <a:pt x="28726" y="85210"/>
                </a:lnTo>
                <a:lnTo>
                  <a:pt x="31005" y="88169"/>
                </a:lnTo>
                <a:lnTo>
                  <a:pt x="33515" y="91133"/>
                </a:lnTo>
                <a:lnTo>
                  <a:pt x="36182" y="94102"/>
                </a:lnTo>
                <a:lnTo>
                  <a:pt x="38951" y="97073"/>
                </a:lnTo>
                <a:lnTo>
                  <a:pt x="41790" y="99054"/>
                </a:lnTo>
                <a:lnTo>
                  <a:pt x="44675" y="100375"/>
                </a:lnTo>
                <a:lnTo>
                  <a:pt x="47590" y="101255"/>
                </a:lnTo>
                <a:lnTo>
                  <a:pt x="50526" y="101842"/>
                </a:lnTo>
                <a:lnTo>
                  <a:pt x="53475" y="102233"/>
                </a:lnTo>
                <a:lnTo>
                  <a:pt x="56433" y="102493"/>
                </a:lnTo>
                <a:lnTo>
                  <a:pt x="59397" y="102667"/>
                </a:lnTo>
                <a:lnTo>
                  <a:pt x="65338" y="102861"/>
                </a:lnTo>
                <a:lnTo>
                  <a:pt x="69303" y="101920"/>
                </a:lnTo>
                <a:lnTo>
                  <a:pt x="73931" y="100301"/>
                </a:lnTo>
                <a:lnTo>
                  <a:pt x="86135" y="95313"/>
                </a:lnTo>
                <a:lnTo>
                  <a:pt x="88128" y="93911"/>
                </a:lnTo>
                <a:lnTo>
                  <a:pt x="90450" y="91986"/>
                </a:lnTo>
                <a:lnTo>
                  <a:pt x="92990" y="89709"/>
                </a:lnTo>
                <a:lnTo>
                  <a:pt x="98457" y="84533"/>
                </a:lnTo>
                <a:lnTo>
                  <a:pt x="110052" y="73127"/>
                </a:lnTo>
                <a:lnTo>
                  <a:pt x="112011" y="69199"/>
                </a:lnTo>
                <a:lnTo>
                  <a:pt x="113317" y="64596"/>
                </a:lnTo>
                <a:lnTo>
                  <a:pt x="114187" y="59543"/>
                </a:lnTo>
                <a:lnTo>
                  <a:pt x="114768" y="54190"/>
                </a:lnTo>
                <a:lnTo>
                  <a:pt x="115155" y="48637"/>
                </a:lnTo>
                <a:lnTo>
                  <a:pt x="115413" y="42951"/>
                </a:lnTo>
                <a:lnTo>
                  <a:pt x="114593" y="38168"/>
                </a:lnTo>
                <a:lnTo>
                  <a:pt x="113053" y="33987"/>
                </a:lnTo>
                <a:lnTo>
                  <a:pt x="111035" y="30207"/>
                </a:lnTo>
                <a:lnTo>
                  <a:pt x="109690" y="26695"/>
                </a:lnTo>
                <a:lnTo>
                  <a:pt x="108793" y="23362"/>
                </a:lnTo>
                <a:lnTo>
                  <a:pt x="108194" y="20147"/>
                </a:lnTo>
                <a:lnTo>
                  <a:pt x="106804" y="17012"/>
                </a:lnTo>
                <a:lnTo>
                  <a:pt x="104885" y="13930"/>
                </a:lnTo>
                <a:lnTo>
                  <a:pt x="102613" y="10883"/>
                </a:lnTo>
                <a:lnTo>
                  <a:pt x="100106" y="8851"/>
                </a:lnTo>
                <a:lnTo>
                  <a:pt x="97442" y="7497"/>
                </a:lnTo>
                <a:lnTo>
                  <a:pt x="94675" y="6594"/>
                </a:lnTo>
                <a:lnTo>
                  <a:pt x="91837" y="5000"/>
                </a:lnTo>
                <a:lnTo>
                  <a:pt x="88954" y="2945"/>
                </a:lnTo>
                <a:lnTo>
                  <a:pt x="86039" y="583"/>
                </a:lnTo>
                <a:lnTo>
                  <a:pt x="83104" y="0"/>
                </a:lnTo>
                <a:lnTo>
                  <a:pt x="80155" y="604"/>
                </a:lnTo>
                <a:lnTo>
                  <a:pt x="73239" y="3921"/>
                </a:lnTo>
                <a:lnTo>
                  <a:pt x="63552" y="8702"/>
                </a:lnTo>
                <a:lnTo>
                  <a:pt x="59183" y="11366"/>
                </a:lnTo>
                <a:lnTo>
                  <a:pt x="55278" y="14135"/>
                </a:lnTo>
                <a:lnTo>
                  <a:pt x="51682" y="16973"/>
                </a:lnTo>
                <a:lnTo>
                  <a:pt x="47301" y="20849"/>
                </a:lnTo>
                <a:lnTo>
                  <a:pt x="37141" y="30447"/>
                </a:lnTo>
                <a:lnTo>
                  <a:pt x="32645" y="35785"/>
                </a:lnTo>
                <a:lnTo>
                  <a:pt x="28656" y="41328"/>
                </a:lnTo>
                <a:lnTo>
                  <a:pt x="25005" y="47008"/>
                </a:lnTo>
                <a:lnTo>
                  <a:pt x="21578" y="53770"/>
                </a:lnTo>
                <a:lnTo>
                  <a:pt x="18302" y="61256"/>
                </a:lnTo>
                <a:lnTo>
                  <a:pt x="15125" y="69223"/>
                </a:lnTo>
                <a:lnTo>
                  <a:pt x="12015" y="76518"/>
                </a:lnTo>
                <a:lnTo>
                  <a:pt x="5914" y="89916"/>
                </a:lnTo>
                <a:lnTo>
                  <a:pt x="3889" y="97258"/>
                </a:lnTo>
                <a:lnTo>
                  <a:pt x="2540" y="105131"/>
                </a:lnTo>
                <a:lnTo>
                  <a:pt x="1641" y="113355"/>
                </a:lnTo>
                <a:lnTo>
                  <a:pt x="1042" y="120823"/>
                </a:lnTo>
                <a:lnTo>
                  <a:pt x="641" y="127785"/>
                </a:lnTo>
                <a:lnTo>
                  <a:pt x="197" y="140813"/>
                </a:lnTo>
                <a:lnTo>
                  <a:pt x="0" y="153218"/>
                </a:lnTo>
                <a:lnTo>
                  <a:pt x="940" y="158312"/>
                </a:lnTo>
                <a:lnTo>
                  <a:pt x="2558" y="162700"/>
                </a:lnTo>
                <a:lnTo>
                  <a:pt x="4629" y="166617"/>
                </a:lnTo>
                <a:lnTo>
                  <a:pt x="7003" y="170221"/>
                </a:lnTo>
                <a:lnTo>
                  <a:pt x="9577" y="173616"/>
                </a:lnTo>
                <a:lnTo>
                  <a:pt x="17702" y="183382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ARTPenAnnotation20"/>
          <p:cNvSpPr/>
          <p:nvPr/>
        </p:nvSpPr>
        <p:spPr>
          <a:xfrm>
            <a:off x="8743451" y="5162910"/>
            <a:ext cx="141588" cy="310989"/>
          </a:xfrm>
          <a:custGeom>
            <a:avLst/>
            <a:gdLst/>
            <a:ahLst/>
            <a:cxnLst/>
            <a:rect l="0" t="0" r="0" b="0"/>
            <a:pathLst>
              <a:path w="141588" h="310989">
                <a:moveTo>
                  <a:pt x="79080" y="185972"/>
                </a:moveTo>
                <a:lnTo>
                  <a:pt x="95666" y="185972"/>
                </a:lnTo>
                <a:lnTo>
                  <a:pt x="96090" y="184981"/>
                </a:lnTo>
                <a:lnTo>
                  <a:pt x="96865" y="176878"/>
                </a:lnTo>
                <a:lnTo>
                  <a:pt x="96929" y="164723"/>
                </a:lnTo>
                <a:lnTo>
                  <a:pt x="95941" y="161884"/>
                </a:lnTo>
                <a:lnTo>
                  <a:pt x="92196" y="156084"/>
                </a:lnTo>
                <a:lnTo>
                  <a:pt x="89808" y="153149"/>
                </a:lnTo>
                <a:lnTo>
                  <a:pt x="87225" y="150199"/>
                </a:lnTo>
                <a:lnTo>
                  <a:pt x="84510" y="147241"/>
                </a:lnTo>
                <a:lnTo>
                  <a:pt x="81707" y="145269"/>
                </a:lnTo>
                <a:lnTo>
                  <a:pt x="78847" y="143954"/>
                </a:lnTo>
                <a:lnTo>
                  <a:pt x="75948" y="143077"/>
                </a:lnTo>
                <a:lnTo>
                  <a:pt x="73024" y="141501"/>
                </a:lnTo>
                <a:lnTo>
                  <a:pt x="70081" y="139457"/>
                </a:lnTo>
                <a:lnTo>
                  <a:pt x="67128" y="137103"/>
                </a:lnTo>
                <a:lnTo>
                  <a:pt x="64166" y="135534"/>
                </a:lnTo>
                <a:lnTo>
                  <a:pt x="61200" y="134487"/>
                </a:lnTo>
                <a:lnTo>
                  <a:pt x="58231" y="133789"/>
                </a:lnTo>
                <a:lnTo>
                  <a:pt x="55259" y="133324"/>
                </a:lnTo>
                <a:lnTo>
                  <a:pt x="52284" y="133014"/>
                </a:lnTo>
                <a:lnTo>
                  <a:pt x="49310" y="132808"/>
                </a:lnTo>
                <a:lnTo>
                  <a:pt x="46335" y="133662"/>
                </a:lnTo>
                <a:lnTo>
                  <a:pt x="43359" y="135224"/>
                </a:lnTo>
                <a:lnTo>
                  <a:pt x="40383" y="137257"/>
                </a:lnTo>
                <a:lnTo>
                  <a:pt x="37407" y="139605"/>
                </a:lnTo>
                <a:lnTo>
                  <a:pt x="34431" y="142163"/>
                </a:lnTo>
                <a:lnTo>
                  <a:pt x="31455" y="144859"/>
                </a:lnTo>
                <a:lnTo>
                  <a:pt x="25502" y="150502"/>
                </a:lnTo>
                <a:lnTo>
                  <a:pt x="13595" y="162209"/>
                </a:lnTo>
                <a:lnTo>
                  <a:pt x="11611" y="166161"/>
                </a:lnTo>
                <a:lnTo>
                  <a:pt x="9406" y="175845"/>
                </a:lnTo>
                <a:lnTo>
                  <a:pt x="8427" y="184117"/>
                </a:lnTo>
                <a:lnTo>
                  <a:pt x="8165" y="187712"/>
                </a:lnTo>
                <a:lnTo>
                  <a:pt x="5229" y="196998"/>
                </a:lnTo>
                <a:lnTo>
                  <a:pt x="3056" y="202253"/>
                </a:lnTo>
                <a:lnTo>
                  <a:pt x="643" y="210737"/>
                </a:lnTo>
                <a:lnTo>
                  <a:pt x="0" y="214388"/>
                </a:lnTo>
                <a:lnTo>
                  <a:pt x="563" y="217815"/>
                </a:lnTo>
                <a:lnTo>
                  <a:pt x="3834" y="224268"/>
                </a:lnTo>
                <a:lnTo>
                  <a:pt x="6096" y="227378"/>
                </a:lnTo>
                <a:lnTo>
                  <a:pt x="8596" y="230443"/>
                </a:lnTo>
                <a:lnTo>
                  <a:pt x="14996" y="237751"/>
                </a:lnTo>
                <a:lnTo>
                  <a:pt x="16514" y="238351"/>
                </a:lnTo>
                <a:lnTo>
                  <a:pt x="20845" y="239018"/>
                </a:lnTo>
                <a:lnTo>
                  <a:pt x="23389" y="239195"/>
                </a:lnTo>
                <a:lnTo>
                  <a:pt x="26078" y="239314"/>
                </a:lnTo>
                <a:lnTo>
                  <a:pt x="28863" y="239392"/>
                </a:lnTo>
                <a:lnTo>
                  <a:pt x="31711" y="238453"/>
                </a:lnTo>
                <a:lnTo>
                  <a:pt x="34603" y="236835"/>
                </a:lnTo>
                <a:lnTo>
                  <a:pt x="37522" y="234764"/>
                </a:lnTo>
                <a:lnTo>
                  <a:pt x="41453" y="232390"/>
                </a:lnTo>
                <a:lnTo>
                  <a:pt x="46057" y="229816"/>
                </a:lnTo>
                <a:lnTo>
                  <a:pt x="51112" y="227107"/>
                </a:lnTo>
                <a:lnTo>
                  <a:pt x="55473" y="224310"/>
                </a:lnTo>
                <a:lnTo>
                  <a:pt x="59374" y="221453"/>
                </a:lnTo>
                <a:lnTo>
                  <a:pt x="62965" y="218556"/>
                </a:lnTo>
                <a:lnTo>
                  <a:pt x="66353" y="214640"/>
                </a:lnTo>
                <a:lnTo>
                  <a:pt x="69603" y="210045"/>
                </a:lnTo>
                <a:lnTo>
                  <a:pt x="72762" y="204998"/>
                </a:lnTo>
                <a:lnTo>
                  <a:pt x="76852" y="199648"/>
                </a:lnTo>
                <a:lnTo>
                  <a:pt x="81563" y="194097"/>
                </a:lnTo>
                <a:lnTo>
                  <a:pt x="86689" y="188412"/>
                </a:lnTo>
                <a:lnTo>
                  <a:pt x="91098" y="182638"/>
                </a:lnTo>
                <a:lnTo>
                  <a:pt x="95029" y="176804"/>
                </a:lnTo>
                <a:lnTo>
                  <a:pt x="98642" y="170931"/>
                </a:lnTo>
                <a:lnTo>
                  <a:pt x="102043" y="165030"/>
                </a:lnTo>
                <a:lnTo>
                  <a:pt x="108468" y="153183"/>
                </a:lnTo>
                <a:lnTo>
                  <a:pt x="111570" y="146254"/>
                </a:lnTo>
                <a:lnTo>
                  <a:pt x="114631" y="138657"/>
                </a:lnTo>
                <a:lnTo>
                  <a:pt x="117663" y="130616"/>
                </a:lnTo>
                <a:lnTo>
                  <a:pt x="119685" y="123271"/>
                </a:lnTo>
                <a:lnTo>
                  <a:pt x="121033" y="116391"/>
                </a:lnTo>
                <a:lnTo>
                  <a:pt x="121931" y="109819"/>
                </a:lnTo>
                <a:lnTo>
                  <a:pt x="123522" y="103453"/>
                </a:lnTo>
                <a:lnTo>
                  <a:pt x="125575" y="97225"/>
                </a:lnTo>
                <a:lnTo>
                  <a:pt x="127936" y="91089"/>
                </a:lnTo>
                <a:lnTo>
                  <a:pt x="130502" y="85013"/>
                </a:lnTo>
                <a:lnTo>
                  <a:pt x="133205" y="78979"/>
                </a:lnTo>
                <a:lnTo>
                  <a:pt x="136000" y="72972"/>
                </a:lnTo>
                <a:lnTo>
                  <a:pt x="137862" y="66982"/>
                </a:lnTo>
                <a:lnTo>
                  <a:pt x="139104" y="61005"/>
                </a:lnTo>
                <a:lnTo>
                  <a:pt x="139932" y="55036"/>
                </a:lnTo>
                <a:lnTo>
                  <a:pt x="140484" y="49072"/>
                </a:lnTo>
                <a:lnTo>
                  <a:pt x="140852" y="43112"/>
                </a:lnTo>
                <a:lnTo>
                  <a:pt x="141260" y="31198"/>
                </a:lnTo>
                <a:lnTo>
                  <a:pt x="141559" y="8739"/>
                </a:lnTo>
                <a:lnTo>
                  <a:pt x="141584" y="0"/>
                </a:lnTo>
                <a:lnTo>
                  <a:pt x="141587" y="3649"/>
                </a:lnTo>
                <a:lnTo>
                  <a:pt x="140595" y="4892"/>
                </a:lnTo>
                <a:lnTo>
                  <a:pt x="138941" y="5721"/>
                </a:lnTo>
                <a:lnTo>
                  <a:pt x="136847" y="6273"/>
                </a:lnTo>
                <a:lnTo>
                  <a:pt x="135451" y="8626"/>
                </a:lnTo>
                <a:lnTo>
                  <a:pt x="133900" y="16532"/>
                </a:lnTo>
                <a:lnTo>
                  <a:pt x="133486" y="21418"/>
                </a:lnTo>
                <a:lnTo>
                  <a:pt x="133210" y="26660"/>
                </a:lnTo>
                <a:lnTo>
                  <a:pt x="132903" y="37776"/>
                </a:lnTo>
                <a:lnTo>
                  <a:pt x="132668" y="97223"/>
                </a:lnTo>
                <a:lnTo>
                  <a:pt x="131673" y="105970"/>
                </a:lnTo>
                <a:lnTo>
                  <a:pt x="130017" y="114779"/>
                </a:lnTo>
                <a:lnTo>
                  <a:pt x="127920" y="123627"/>
                </a:lnTo>
                <a:lnTo>
                  <a:pt x="125531" y="132502"/>
                </a:lnTo>
                <a:lnTo>
                  <a:pt x="120230" y="150302"/>
                </a:lnTo>
                <a:lnTo>
                  <a:pt x="111668" y="177057"/>
                </a:lnTo>
                <a:lnTo>
                  <a:pt x="107750" y="185982"/>
                </a:lnTo>
                <a:lnTo>
                  <a:pt x="103154" y="194909"/>
                </a:lnTo>
                <a:lnTo>
                  <a:pt x="98106" y="203836"/>
                </a:lnTo>
                <a:lnTo>
                  <a:pt x="93749" y="212764"/>
                </a:lnTo>
                <a:lnTo>
                  <a:pt x="89851" y="221693"/>
                </a:lnTo>
                <a:lnTo>
                  <a:pt x="86261" y="230622"/>
                </a:lnTo>
                <a:lnTo>
                  <a:pt x="82875" y="238559"/>
                </a:lnTo>
                <a:lnTo>
                  <a:pt x="76467" y="252670"/>
                </a:lnTo>
                <a:lnTo>
                  <a:pt x="73369" y="260203"/>
                </a:lnTo>
                <a:lnTo>
                  <a:pt x="70312" y="268202"/>
                </a:lnTo>
                <a:lnTo>
                  <a:pt x="67281" y="276511"/>
                </a:lnTo>
                <a:lnTo>
                  <a:pt x="65261" y="283042"/>
                </a:lnTo>
                <a:lnTo>
                  <a:pt x="63915" y="288389"/>
                </a:lnTo>
                <a:lnTo>
                  <a:pt x="63016" y="292945"/>
                </a:lnTo>
                <a:lnTo>
                  <a:pt x="59372" y="300654"/>
                </a:lnTo>
                <a:lnTo>
                  <a:pt x="52291" y="310988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MARTPenAnnotation21"/>
          <p:cNvSpPr/>
          <p:nvPr/>
        </p:nvSpPr>
        <p:spPr>
          <a:xfrm>
            <a:off x="8849320" y="5366742"/>
            <a:ext cx="35610" cy="80368"/>
          </a:xfrm>
          <a:custGeom>
            <a:avLst/>
            <a:gdLst/>
            <a:ahLst/>
            <a:cxnLst/>
            <a:rect l="0" t="0" r="0" b="0"/>
            <a:pathLst>
              <a:path w="35610" h="80368">
                <a:moveTo>
                  <a:pt x="26789" y="0"/>
                </a:moveTo>
                <a:lnTo>
                  <a:pt x="34478" y="0"/>
                </a:lnTo>
                <a:lnTo>
                  <a:pt x="34891" y="992"/>
                </a:lnTo>
                <a:lnTo>
                  <a:pt x="35167" y="2646"/>
                </a:lnTo>
                <a:lnTo>
                  <a:pt x="35609" y="7688"/>
                </a:lnTo>
                <a:lnTo>
                  <a:pt x="34654" y="8102"/>
                </a:lnTo>
                <a:lnTo>
                  <a:pt x="33024" y="8378"/>
                </a:lnTo>
                <a:lnTo>
                  <a:pt x="30946" y="8562"/>
                </a:lnTo>
                <a:lnTo>
                  <a:pt x="28568" y="9677"/>
                </a:lnTo>
                <a:lnTo>
                  <a:pt x="25990" y="11412"/>
                </a:lnTo>
                <a:lnTo>
                  <a:pt x="23280" y="13561"/>
                </a:lnTo>
                <a:lnTo>
                  <a:pt x="21473" y="15986"/>
                </a:lnTo>
                <a:lnTo>
                  <a:pt x="20269" y="18595"/>
                </a:lnTo>
                <a:lnTo>
                  <a:pt x="19466" y="21326"/>
                </a:lnTo>
                <a:lnTo>
                  <a:pt x="18930" y="25131"/>
                </a:lnTo>
                <a:lnTo>
                  <a:pt x="18573" y="29652"/>
                </a:lnTo>
                <a:lnTo>
                  <a:pt x="18176" y="38976"/>
                </a:lnTo>
                <a:lnTo>
                  <a:pt x="17953" y="49802"/>
                </a:lnTo>
                <a:lnTo>
                  <a:pt x="17901" y="56199"/>
                </a:lnTo>
                <a:lnTo>
                  <a:pt x="16895" y="59295"/>
                </a:lnTo>
                <a:lnTo>
                  <a:pt x="15232" y="62350"/>
                </a:lnTo>
                <a:lnTo>
                  <a:pt x="13132" y="65379"/>
                </a:lnTo>
                <a:lnTo>
                  <a:pt x="10739" y="68390"/>
                </a:lnTo>
                <a:lnTo>
                  <a:pt x="8151" y="71390"/>
                </a:lnTo>
                <a:lnTo>
                  <a:pt x="0" y="80367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MARTPenAnnotation22"/>
          <p:cNvSpPr/>
          <p:nvPr/>
        </p:nvSpPr>
        <p:spPr>
          <a:xfrm>
            <a:off x="6576391" y="4536390"/>
            <a:ext cx="102984" cy="107048"/>
          </a:xfrm>
          <a:custGeom>
            <a:avLst/>
            <a:gdLst/>
            <a:ahLst/>
            <a:cxnLst/>
            <a:rect l="0" t="0" r="0" b="0"/>
            <a:pathLst>
              <a:path w="102984" h="107048">
                <a:moveTo>
                  <a:pt x="94085" y="17750"/>
                </a:moveTo>
                <a:lnTo>
                  <a:pt x="102983" y="8853"/>
                </a:lnTo>
                <a:lnTo>
                  <a:pt x="90583" y="8824"/>
                </a:lnTo>
                <a:lnTo>
                  <a:pt x="87782" y="7830"/>
                </a:lnTo>
                <a:lnTo>
                  <a:pt x="84922" y="6176"/>
                </a:lnTo>
                <a:lnTo>
                  <a:pt x="82023" y="4081"/>
                </a:lnTo>
                <a:lnTo>
                  <a:pt x="79098" y="2684"/>
                </a:lnTo>
                <a:lnTo>
                  <a:pt x="76157" y="1753"/>
                </a:lnTo>
                <a:lnTo>
                  <a:pt x="73203" y="1132"/>
                </a:lnTo>
                <a:lnTo>
                  <a:pt x="69249" y="718"/>
                </a:lnTo>
                <a:lnTo>
                  <a:pt x="64629" y="443"/>
                </a:lnTo>
                <a:lnTo>
                  <a:pt x="54205" y="136"/>
                </a:lnTo>
                <a:lnTo>
                  <a:pt x="42957" y="0"/>
                </a:lnTo>
                <a:lnTo>
                  <a:pt x="38171" y="956"/>
                </a:lnTo>
                <a:lnTo>
                  <a:pt x="33989" y="2585"/>
                </a:lnTo>
                <a:lnTo>
                  <a:pt x="30208" y="4664"/>
                </a:lnTo>
                <a:lnTo>
                  <a:pt x="26696" y="7041"/>
                </a:lnTo>
                <a:lnTo>
                  <a:pt x="23362" y="9619"/>
                </a:lnTo>
                <a:lnTo>
                  <a:pt x="20148" y="12329"/>
                </a:lnTo>
                <a:lnTo>
                  <a:pt x="17012" y="15129"/>
                </a:lnTo>
                <a:lnTo>
                  <a:pt x="10882" y="20884"/>
                </a:lnTo>
                <a:lnTo>
                  <a:pt x="8852" y="23808"/>
                </a:lnTo>
                <a:lnTo>
                  <a:pt x="7497" y="26750"/>
                </a:lnTo>
                <a:lnTo>
                  <a:pt x="6594" y="29703"/>
                </a:lnTo>
                <a:lnTo>
                  <a:pt x="5000" y="33657"/>
                </a:lnTo>
                <a:lnTo>
                  <a:pt x="2945" y="38276"/>
                </a:lnTo>
                <a:lnTo>
                  <a:pt x="583" y="43340"/>
                </a:lnTo>
                <a:lnTo>
                  <a:pt x="0" y="48701"/>
                </a:lnTo>
                <a:lnTo>
                  <a:pt x="604" y="54259"/>
                </a:lnTo>
                <a:lnTo>
                  <a:pt x="1998" y="59949"/>
                </a:lnTo>
                <a:lnTo>
                  <a:pt x="2929" y="65727"/>
                </a:lnTo>
                <a:lnTo>
                  <a:pt x="3548" y="71563"/>
                </a:lnTo>
                <a:lnTo>
                  <a:pt x="3962" y="77438"/>
                </a:lnTo>
                <a:lnTo>
                  <a:pt x="5230" y="83338"/>
                </a:lnTo>
                <a:lnTo>
                  <a:pt x="7067" y="89257"/>
                </a:lnTo>
                <a:lnTo>
                  <a:pt x="13718" y="107047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MARTPenAnnotation23"/>
          <p:cNvSpPr/>
          <p:nvPr/>
        </p:nvSpPr>
        <p:spPr>
          <a:xfrm>
            <a:off x="6634881" y="4608291"/>
            <a:ext cx="276132" cy="320361"/>
          </a:xfrm>
          <a:custGeom>
            <a:avLst/>
            <a:gdLst/>
            <a:ahLst/>
            <a:cxnLst/>
            <a:rect l="0" t="0" r="0" b="0"/>
            <a:pathLst>
              <a:path w="276132" h="320361">
                <a:moveTo>
                  <a:pt x="160611" y="44076"/>
                </a:moveTo>
                <a:lnTo>
                  <a:pt x="155871" y="48816"/>
                </a:lnTo>
                <a:lnTo>
                  <a:pt x="154474" y="51205"/>
                </a:lnTo>
                <a:lnTo>
                  <a:pt x="152922" y="56504"/>
                </a:lnTo>
                <a:lnTo>
                  <a:pt x="152049" y="65066"/>
                </a:lnTo>
                <a:lnTo>
                  <a:pt x="149199" y="73580"/>
                </a:lnTo>
                <a:lnTo>
                  <a:pt x="147049" y="78627"/>
                </a:lnTo>
                <a:lnTo>
                  <a:pt x="142016" y="89529"/>
                </a:lnTo>
                <a:lnTo>
                  <a:pt x="139284" y="95213"/>
                </a:lnTo>
                <a:lnTo>
                  <a:pt x="135479" y="100988"/>
                </a:lnTo>
                <a:lnTo>
                  <a:pt x="130958" y="106822"/>
                </a:lnTo>
                <a:lnTo>
                  <a:pt x="125959" y="112696"/>
                </a:lnTo>
                <a:lnTo>
                  <a:pt x="121635" y="118596"/>
                </a:lnTo>
                <a:lnTo>
                  <a:pt x="117760" y="124514"/>
                </a:lnTo>
                <a:lnTo>
                  <a:pt x="114184" y="130443"/>
                </a:lnTo>
                <a:lnTo>
                  <a:pt x="104920" y="144969"/>
                </a:lnTo>
                <a:lnTo>
                  <a:pt x="99671" y="153010"/>
                </a:lnTo>
                <a:lnTo>
                  <a:pt x="95179" y="160355"/>
                </a:lnTo>
                <a:lnTo>
                  <a:pt x="91193" y="167236"/>
                </a:lnTo>
                <a:lnTo>
                  <a:pt x="87543" y="173807"/>
                </a:lnTo>
                <a:lnTo>
                  <a:pt x="83125" y="181165"/>
                </a:lnTo>
                <a:lnTo>
                  <a:pt x="72925" y="197278"/>
                </a:lnTo>
                <a:lnTo>
                  <a:pt x="68419" y="205741"/>
                </a:lnTo>
                <a:lnTo>
                  <a:pt x="64424" y="214361"/>
                </a:lnTo>
                <a:lnTo>
                  <a:pt x="60767" y="223084"/>
                </a:lnTo>
                <a:lnTo>
                  <a:pt x="56345" y="230883"/>
                </a:lnTo>
                <a:lnTo>
                  <a:pt x="51413" y="238067"/>
                </a:lnTo>
                <a:lnTo>
                  <a:pt x="46140" y="244841"/>
                </a:lnTo>
                <a:lnTo>
                  <a:pt x="41633" y="251341"/>
                </a:lnTo>
                <a:lnTo>
                  <a:pt x="37636" y="257659"/>
                </a:lnTo>
                <a:lnTo>
                  <a:pt x="33979" y="263855"/>
                </a:lnTo>
                <a:lnTo>
                  <a:pt x="30549" y="269970"/>
                </a:lnTo>
                <a:lnTo>
                  <a:pt x="24092" y="282057"/>
                </a:lnTo>
                <a:lnTo>
                  <a:pt x="17915" y="291397"/>
                </a:lnTo>
                <a:lnTo>
                  <a:pt x="14878" y="295277"/>
                </a:lnTo>
                <a:lnTo>
                  <a:pt x="11505" y="302234"/>
                </a:lnTo>
                <a:lnTo>
                  <a:pt x="10605" y="305478"/>
                </a:lnTo>
                <a:lnTo>
                  <a:pt x="6960" y="311729"/>
                </a:lnTo>
                <a:lnTo>
                  <a:pt x="291" y="320360"/>
                </a:lnTo>
                <a:lnTo>
                  <a:pt x="0" y="315997"/>
                </a:lnTo>
                <a:lnTo>
                  <a:pt x="951" y="313661"/>
                </a:lnTo>
                <a:lnTo>
                  <a:pt x="7030" y="304641"/>
                </a:lnTo>
                <a:lnTo>
                  <a:pt x="12316" y="295151"/>
                </a:lnTo>
                <a:lnTo>
                  <a:pt x="15115" y="288850"/>
                </a:lnTo>
                <a:lnTo>
                  <a:pt x="17973" y="281673"/>
                </a:lnTo>
                <a:lnTo>
                  <a:pt x="23794" y="265760"/>
                </a:lnTo>
                <a:lnTo>
                  <a:pt x="38586" y="222464"/>
                </a:lnTo>
                <a:lnTo>
                  <a:pt x="42550" y="212611"/>
                </a:lnTo>
                <a:lnTo>
                  <a:pt x="47177" y="202073"/>
                </a:lnTo>
                <a:lnTo>
                  <a:pt x="52246" y="191079"/>
                </a:lnTo>
                <a:lnTo>
                  <a:pt x="57610" y="180774"/>
                </a:lnTo>
                <a:lnTo>
                  <a:pt x="63170" y="170926"/>
                </a:lnTo>
                <a:lnTo>
                  <a:pt x="68861" y="161385"/>
                </a:lnTo>
                <a:lnTo>
                  <a:pt x="73648" y="151055"/>
                </a:lnTo>
                <a:lnTo>
                  <a:pt x="77830" y="140200"/>
                </a:lnTo>
                <a:lnTo>
                  <a:pt x="91673" y="99003"/>
                </a:lnTo>
                <a:lnTo>
                  <a:pt x="95801" y="89623"/>
                </a:lnTo>
                <a:lnTo>
                  <a:pt x="100537" y="80394"/>
                </a:lnTo>
                <a:lnTo>
                  <a:pt x="110099" y="63194"/>
                </a:lnTo>
                <a:lnTo>
                  <a:pt x="117656" y="48935"/>
                </a:lnTo>
                <a:lnTo>
                  <a:pt x="122053" y="42354"/>
                </a:lnTo>
                <a:lnTo>
                  <a:pt x="126968" y="35983"/>
                </a:lnTo>
                <a:lnTo>
                  <a:pt x="132229" y="29751"/>
                </a:lnTo>
                <a:lnTo>
                  <a:pt x="137721" y="24604"/>
                </a:lnTo>
                <a:lnTo>
                  <a:pt x="143366" y="20180"/>
                </a:lnTo>
                <a:lnTo>
                  <a:pt x="149114" y="16239"/>
                </a:lnTo>
                <a:lnTo>
                  <a:pt x="153938" y="12619"/>
                </a:lnTo>
                <a:lnTo>
                  <a:pt x="161945" y="5952"/>
                </a:lnTo>
                <a:lnTo>
                  <a:pt x="167454" y="3777"/>
                </a:lnTo>
                <a:lnTo>
                  <a:pt x="174102" y="2327"/>
                </a:lnTo>
                <a:lnTo>
                  <a:pt x="181511" y="1360"/>
                </a:lnTo>
                <a:lnTo>
                  <a:pt x="188435" y="716"/>
                </a:lnTo>
                <a:lnTo>
                  <a:pt x="195036" y="287"/>
                </a:lnTo>
                <a:lnTo>
                  <a:pt x="201420" y="0"/>
                </a:lnTo>
                <a:lnTo>
                  <a:pt x="206668" y="801"/>
                </a:lnTo>
                <a:lnTo>
                  <a:pt x="215146" y="4337"/>
                </a:lnTo>
                <a:lnTo>
                  <a:pt x="230237" y="11907"/>
                </a:lnTo>
                <a:lnTo>
                  <a:pt x="235801" y="15684"/>
                </a:lnTo>
                <a:lnTo>
                  <a:pt x="241496" y="20187"/>
                </a:lnTo>
                <a:lnTo>
                  <a:pt x="247276" y="25174"/>
                </a:lnTo>
                <a:lnTo>
                  <a:pt x="252122" y="30482"/>
                </a:lnTo>
                <a:lnTo>
                  <a:pt x="256345" y="36006"/>
                </a:lnTo>
                <a:lnTo>
                  <a:pt x="260153" y="41672"/>
                </a:lnTo>
                <a:lnTo>
                  <a:pt x="263683" y="47434"/>
                </a:lnTo>
                <a:lnTo>
                  <a:pt x="267028" y="53260"/>
                </a:lnTo>
                <a:lnTo>
                  <a:pt x="270251" y="59128"/>
                </a:lnTo>
                <a:lnTo>
                  <a:pt x="272400" y="65025"/>
                </a:lnTo>
                <a:lnTo>
                  <a:pt x="273832" y="70940"/>
                </a:lnTo>
                <a:lnTo>
                  <a:pt x="274787" y="76868"/>
                </a:lnTo>
                <a:lnTo>
                  <a:pt x="275424" y="82805"/>
                </a:lnTo>
                <a:lnTo>
                  <a:pt x="275848" y="88747"/>
                </a:lnTo>
                <a:lnTo>
                  <a:pt x="276131" y="94692"/>
                </a:lnTo>
                <a:lnTo>
                  <a:pt x="275328" y="100640"/>
                </a:lnTo>
                <a:lnTo>
                  <a:pt x="273799" y="106590"/>
                </a:lnTo>
                <a:lnTo>
                  <a:pt x="271788" y="112541"/>
                </a:lnTo>
                <a:lnTo>
                  <a:pt x="266909" y="121799"/>
                </a:lnTo>
                <a:lnTo>
                  <a:pt x="261432" y="129221"/>
                </a:lnTo>
                <a:lnTo>
                  <a:pt x="255692" y="135827"/>
                </a:lnTo>
                <a:lnTo>
                  <a:pt x="249832" y="142070"/>
                </a:lnTo>
                <a:lnTo>
                  <a:pt x="246881" y="145125"/>
                </a:lnTo>
                <a:lnTo>
                  <a:pt x="242929" y="147160"/>
                </a:lnTo>
                <a:lnTo>
                  <a:pt x="238310" y="148517"/>
                </a:lnTo>
                <a:lnTo>
                  <a:pt x="233246" y="149422"/>
                </a:lnTo>
                <a:lnTo>
                  <a:pt x="227886" y="150026"/>
                </a:lnTo>
                <a:lnTo>
                  <a:pt x="222328" y="150427"/>
                </a:lnTo>
                <a:lnTo>
                  <a:pt x="216638" y="150696"/>
                </a:lnTo>
                <a:lnTo>
                  <a:pt x="210861" y="149882"/>
                </a:lnTo>
                <a:lnTo>
                  <a:pt x="205025" y="148348"/>
                </a:lnTo>
                <a:lnTo>
                  <a:pt x="199150" y="146333"/>
                </a:lnTo>
                <a:lnTo>
                  <a:pt x="193249" y="144989"/>
                </a:lnTo>
                <a:lnTo>
                  <a:pt x="187331" y="144094"/>
                </a:lnTo>
                <a:lnTo>
                  <a:pt x="181401" y="143496"/>
                </a:lnTo>
                <a:lnTo>
                  <a:pt x="175462" y="143099"/>
                </a:lnTo>
                <a:lnTo>
                  <a:pt x="169520" y="142833"/>
                </a:lnTo>
                <a:lnTo>
                  <a:pt x="154321" y="142460"/>
                </a:lnTo>
                <a:lnTo>
                  <a:pt x="150465" y="142407"/>
                </a:lnTo>
                <a:lnTo>
                  <a:pt x="146901" y="141380"/>
                </a:lnTo>
                <a:lnTo>
                  <a:pt x="140296" y="137593"/>
                </a:lnTo>
                <a:lnTo>
                  <a:pt x="134054" y="132602"/>
                </a:lnTo>
                <a:lnTo>
                  <a:pt x="127972" y="127077"/>
                </a:lnTo>
                <a:lnTo>
                  <a:pt x="115962" y="115513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MARTPenAnnotation24"/>
          <p:cNvSpPr/>
          <p:nvPr/>
        </p:nvSpPr>
        <p:spPr>
          <a:xfrm>
            <a:off x="6903203" y="4705945"/>
            <a:ext cx="490196" cy="366118"/>
          </a:xfrm>
          <a:custGeom>
            <a:avLst/>
            <a:gdLst/>
            <a:ahLst/>
            <a:cxnLst/>
            <a:rect l="0" t="0" r="0" b="0"/>
            <a:pathLst>
              <a:path w="490196" h="366118">
                <a:moveTo>
                  <a:pt x="70882" y="0"/>
                </a:moveTo>
                <a:lnTo>
                  <a:pt x="70882" y="8920"/>
                </a:lnTo>
                <a:lnTo>
                  <a:pt x="66142" y="13668"/>
                </a:lnTo>
                <a:lnTo>
                  <a:pt x="61169" y="21288"/>
                </a:lnTo>
                <a:lnTo>
                  <a:pt x="55651" y="30297"/>
                </a:lnTo>
                <a:lnTo>
                  <a:pt x="49892" y="37609"/>
                </a:lnTo>
                <a:lnTo>
                  <a:pt x="44024" y="46811"/>
                </a:lnTo>
                <a:lnTo>
                  <a:pt x="37118" y="57516"/>
                </a:lnTo>
                <a:lnTo>
                  <a:pt x="27433" y="68888"/>
                </a:lnTo>
                <a:lnTo>
                  <a:pt x="19160" y="77911"/>
                </a:lnTo>
                <a:lnTo>
                  <a:pt x="12176" y="86221"/>
                </a:lnTo>
                <a:lnTo>
                  <a:pt x="5765" y="96529"/>
                </a:lnTo>
                <a:lnTo>
                  <a:pt x="2254" y="107725"/>
                </a:lnTo>
                <a:lnTo>
                  <a:pt x="694" y="118322"/>
                </a:lnTo>
                <a:lnTo>
                  <a:pt x="0" y="126341"/>
                </a:lnTo>
                <a:lnTo>
                  <a:pt x="807" y="129867"/>
                </a:lnTo>
                <a:lnTo>
                  <a:pt x="5692" y="139572"/>
                </a:lnTo>
                <a:lnTo>
                  <a:pt x="7182" y="145706"/>
                </a:lnTo>
                <a:lnTo>
                  <a:pt x="9564" y="147739"/>
                </a:lnTo>
                <a:lnTo>
                  <a:pt x="13136" y="149094"/>
                </a:lnTo>
                <a:lnTo>
                  <a:pt x="28387" y="151269"/>
                </a:lnTo>
                <a:lnTo>
                  <a:pt x="37443" y="148921"/>
                </a:lnTo>
                <a:lnTo>
                  <a:pt x="48084" y="145562"/>
                </a:lnTo>
                <a:lnTo>
                  <a:pt x="59427" y="144069"/>
                </a:lnTo>
                <a:lnTo>
                  <a:pt x="73729" y="138114"/>
                </a:lnTo>
                <a:lnTo>
                  <a:pt x="89015" y="129845"/>
                </a:lnTo>
                <a:lnTo>
                  <a:pt x="114997" y="116452"/>
                </a:lnTo>
                <a:lnTo>
                  <a:pt x="127200" y="109304"/>
                </a:lnTo>
                <a:lnTo>
                  <a:pt x="139239" y="99512"/>
                </a:lnTo>
                <a:lnTo>
                  <a:pt x="148558" y="91191"/>
                </a:lnTo>
                <a:lnTo>
                  <a:pt x="159382" y="80928"/>
                </a:lnTo>
                <a:lnTo>
                  <a:pt x="176629" y="63914"/>
                </a:lnTo>
                <a:lnTo>
                  <a:pt x="172881" y="67665"/>
                </a:lnTo>
                <a:lnTo>
                  <a:pt x="171624" y="69915"/>
                </a:lnTo>
                <a:lnTo>
                  <a:pt x="168862" y="77821"/>
                </a:lnTo>
                <a:lnTo>
                  <a:pt x="162201" y="86448"/>
                </a:lnTo>
                <a:lnTo>
                  <a:pt x="156778" y="92330"/>
                </a:lnTo>
                <a:lnTo>
                  <a:pt x="151061" y="103543"/>
                </a:lnTo>
                <a:lnTo>
                  <a:pt x="148147" y="110701"/>
                </a:lnTo>
                <a:lnTo>
                  <a:pt x="144221" y="116464"/>
                </a:lnTo>
                <a:lnTo>
                  <a:pt x="134566" y="125515"/>
                </a:lnTo>
                <a:lnTo>
                  <a:pt x="130205" y="131301"/>
                </a:lnTo>
                <a:lnTo>
                  <a:pt x="126306" y="138136"/>
                </a:lnTo>
                <a:lnTo>
                  <a:pt x="122714" y="145668"/>
                </a:lnTo>
                <a:lnTo>
                  <a:pt x="116077" y="156684"/>
                </a:lnTo>
                <a:lnTo>
                  <a:pt x="112919" y="161011"/>
                </a:lnTo>
                <a:lnTo>
                  <a:pt x="109409" y="171110"/>
                </a:lnTo>
                <a:lnTo>
                  <a:pt x="108473" y="176581"/>
                </a:lnTo>
                <a:lnTo>
                  <a:pt x="110079" y="187952"/>
                </a:lnTo>
                <a:lnTo>
                  <a:pt x="114100" y="198628"/>
                </a:lnTo>
                <a:lnTo>
                  <a:pt x="119194" y="206680"/>
                </a:lnTo>
                <a:lnTo>
                  <a:pt x="127641" y="216792"/>
                </a:lnTo>
                <a:lnTo>
                  <a:pt x="131542" y="218942"/>
                </a:lnTo>
                <a:lnTo>
                  <a:pt x="141168" y="221330"/>
                </a:lnTo>
                <a:lnTo>
                  <a:pt x="146513" y="220976"/>
                </a:lnTo>
                <a:lnTo>
                  <a:pt x="157744" y="217935"/>
                </a:lnTo>
                <a:lnTo>
                  <a:pt x="169349" y="213277"/>
                </a:lnTo>
                <a:lnTo>
                  <a:pt x="181122" y="207899"/>
                </a:lnTo>
                <a:lnTo>
                  <a:pt x="192969" y="202202"/>
                </a:lnTo>
                <a:lnTo>
                  <a:pt x="204849" y="193716"/>
                </a:lnTo>
                <a:lnTo>
                  <a:pt x="215751" y="183330"/>
                </a:lnTo>
                <a:lnTo>
                  <a:pt x="228460" y="166327"/>
                </a:lnTo>
                <a:lnTo>
                  <a:pt x="233481" y="160494"/>
                </a:lnTo>
                <a:lnTo>
                  <a:pt x="238812" y="154621"/>
                </a:lnTo>
                <a:lnTo>
                  <a:pt x="250028" y="142803"/>
                </a:lnTo>
                <a:lnTo>
                  <a:pt x="268658" y="123789"/>
                </a:lnTo>
                <a:lnTo>
                  <a:pt x="275530" y="114218"/>
                </a:lnTo>
                <a:lnTo>
                  <a:pt x="280900" y="104342"/>
                </a:lnTo>
                <a:lnTo>
                  <a:pt x="283286" y="96645"/>
                </a:lnTo>
                <a:lnTo>
                  <a:pt x="284914" y="94195"/>
                </a:lnTo>
                <a:lnTo>
                  <a:pt x="286993" y="92562"/>
                </a:lnTo>
                <a:lnTo>
                  <a:pt x="292715" y="89942"/>
                </a:lnTo>
                <a:lnTo>
                  <a:pt x="293186" y="90719"/>
                </a:lnTo>
                <a:lnTo>
                  <a:pt x="293707" y="94228"/>
                </a:lnTo>
                <a:lnTo>
                  <a:pt x="292854" y="96553"/>
                </a:lnTo>
                <a:lnTo>
                  <a:pt x="287906" y="104566"/>
                </a:lnTo>
                <a:lnTo>
                  <a:pt x="286400" y="110305"/>
                </a:lnTo>
                <a:lnTo>
                  <a:pt x="280439" y="118808"/>
                </a:lnTo>
                <a:lnTo>
                  <a:pt x="272167" y="129202"/>
                </a:lnTo>
                <a:lnTo>
                  <a:pt x="265184" y="140436"/>
                </a:lnTo>
                <a:lnTo>
                  <a:pt x="261932" y="146210"/>
                </a:lnTo>
                <a:lnTo>
                  <a:pt x="255673" y="157917"/>
                </a:lnTo>
                <a:lnTo>
                  <a:pt x="251623" y="164810"/>
                </a:lnTo>
                <a:lnTo>
                  <a:pt x="241832" y="180405"/>
                </a:lnTo>
                <a:lnTo>
                  <a:pt x="236442" y="186746"/>
                </a:lnTo>
                <a:lnTo>
                  <a:pt x="225163" y="196438"/>
                </a:lnTo>
                <a:lnTo>
                  <a:pt x="216181" y="206700"/>
                </a:lnTo>
                <a:lnTo>
                  <a:pt x="208882" y="216882"/>
                </a:lnTo>
                <a:lnTo>
                  <a:pt x="200185" y="228192"/>
                </a:lnTo>
                <a:lnTo>
                  <a:pt x="196176" y="237828"/>
                </a:lnTo>
                <a:lnTo>
                  <a:pt x="187595" y="249230"/>
                </a:lnTo>
                <a:lnTo>
                  <a:pt x="187092" y="249873"/>
                </a:lnTo>
                <a:lnTo>
                  <a:pt x="191746" y="245244"/>
                </a:lnTo>
                <a:lnTo>
                  <a:pt x="204149" y="237588"/>
                </a:lnTo>
                <a:lnTo>
                  <a:pt x="214779" y="229287"/>
                </a:lnTo>
                <a:lnTo>
                  <a:pt x="226117" y="218984"/>
                </a:lnTo>
                <a:lnTo>
                  <a:pt x="237771" y="207789"/>
                </a:lnTo>
                <a:lnTo>
                  <a:pt x="252212" y="198845"/>
                </a:lnTo>
                <a:lnTo>
                  <a:pt x="274430" y="188233"/>
                </a:lnTo>
                <a:lnTo>
                  <a:pt x="317830" y="166729"/>
                </a:lnTo>
                <a:lnTo>
                  <a:pt x="327150" y="163399"/>
                </a:lnTo>
                <a:lnTo>
                  <a:pt x="341218" y="161261"/>
                </a:lnTo>
                <a:lnTo>
                  <a:pt x="350522" y="160890"/>
                </a:lnTo>
                <a:lnTo>
                  <a:pt x="352559" y="161830"/>
                </a:lnTo>
                <a:lnTo>
                  <a:pt x="353916" y="163450"/>
                </a:lnTo>
                <a:lnTo>
                  <a:pt x="354822" y="165521"/>
                </a:lnTo>
                <a:lnTo>
                  <a:pt x="356418" y="166902"/>
                </a:lnTo>
                <a:lnTo>
                  <a:pt x="358473" y="167823"/>
                </a:lnTo>
                <a:lnTo>
                  <a:pt x="360836" y="168436"/>
                </a:lnTo>
                <a:lnTo>
                  <a:pt x="362412" y="170830"/>
                </a:lnTo>
                <a:lnTo>
                  <a:pt x="364162" y="178781"/>
                </a:lnTo>
                <a:lnTo>
                  <a:pt x="365147" y="189674"/>
                </a:lnTo>
                <a:lnTo>
                  <a:pt x="365378" y="198732"/>
                </a:lnTo>
                <a:lnTo>
                  <a:pt x="365440" y="203925"/>
                </a:lnTo>
                <a:lnTo>
                  <a:pt x="364489" y="208380"/>
                </a:lnTo>
                <a:lnTo>
                  <a:pt x="360786" y="215975"/>
                </a:lnTo>
                <a:lnTo>
                  <a:pt x="358478" y="225304"/>
                </a:lnTo>
                <a:lnTo>
                  <a:pt x="356461" y="236065"/>
                </a:lnTo>
                <a:lnTo>
                  <a:pt x="352257" y="247462"/>
                </a:lnTo>
                <a:lnTo>
                  <a:pt x="349727" y="256496"/>
                </a:lnTo>
                <a:lnTo>
                  <a:pt x="349052" y="260294"/>
                </a:lnTo>
                <a:lnTo>
                  <a:pt x="345656" y="267160"/>
                </a:lnTo>
                <a:lnTo>
                  <a:pt x="343362" y="270380"/>
                </a:lnTo>
                <a:lnTo>
                  <a:pt x="340812" y="276604"/>
                </a:lnTo>
                <a:lnTo>
                  <a:pt x="340133" y="279653"/>
                </a:lnTo>
                <a:lnTo>
                  <a:pt x="340672" y="282678"/>
                </a:lnTo>
                <a:lnTo>
                  <a:pt x="343916" y="288684"/>
                </a:lnTo>
                <a:lnTo>
                  <a:pt x="353092" y="299632"/>
                </a:lnTo>
                <a:lnTo>
                  <a:pt x="355059" y="301842"/>
                </a:lnTo>
                <a:lnTo>
                  <a:pt x="361225" y="302824"/>
                </a:lnTo>
                <a:lnTo>
                  <a:pt x="373207" y="303377"/>
                </a:lnTo>
                <a:lnTo>
                  <a:pt x="376611" y="303454"/>
                </a:lnTo>
                <a:lnTo>
                  <a:pt x="385686" y="300894"/>
                </a:lnTo>
                <a:lnTo>
                  <a:pt x="396334" y="297442"/>
                </a:lnTo>
                <a:lnTo>
                  <a:pt x="407682" y="295907"/>
                </a:lnTo>
                <a:lnTo>
                  <a:pt x="419339" y="292580"/>
                </a:lnTo>
                <a:lnTo>
                  <a:pt x="430143" y="287793"/>
                </a:lnTo>
                <a:lnTo>
                  <a:pt x="442795" y="279520"/>
                </a:lnTo>
                <a:lnTo>
                  <a:pt x="457678" y="270785"/>
                </a:lnTo>
                <a:lnTo>
                  <a:pt x="468813" y="261913"/>
                </a:lnTo>
                <a:lnTo>
                  <a:pt x="481089" y="250553"/>
                </a:lnTo>
                <a:lnTo>
                  <a:pt x="486223" y="245445"/>
                </a:lnTo>
                <a:lnTo>
                  <a:pt x="487674" y="244990"/>
                </a:lnTo>
                <a:lnTo>
                  <a:pt x="488642" y="245678"/>
                </a:lnTo>
                <a:lnTo>
                  <a:pt x="490195" y="249171"/>
                </a:lnTo>
                <a:lnTo>
                  <a:pt x="487762" y="252295"/>
                </a:lnTo>
                <a:lnTo>
                  <a:pt x="478115" y="262385"/>
                </a:lnTo>
                <a:lnTo>
                  <a:pt x="469577" y="270999"/>
                </a:lnTo>
                <a:lnTo>
                  <a:pt x="463716" y="279525"/>
                </a:lnTo>
                <a:lnTo>
                  <a:pt x="457803" y="289929"/>
                </a:lnTo>
                <a:lnTo>
                  <a:pt x="451868" y="301167"/>
                </a:lnTo>
                <a:lnTo>
                  <a:pt x="443278" y="310130"/>
                </a:lnTo>
                <a:lnTo>
                  <a:pt x="438208" y="313910"/>
                </a:lnTo>
                <a:lnTo>
                  <a:pt x="429930" y="323401"/>
                </a:lnTo>
                <a:lnTo>
                  <a:pt x="422943" y="334234"/>
                </a:lnTo>
                <a:lnTo>
                  <a:pt x="416531" y="345663"/>
                </a:lnTo>
                <a:lnTo>
                  <a:pt x="412084" y="353773"/>
                </a:lnTo>
                <a:lnTo>
                  <a:pt x="411043" y="358316"/>
                </a:lnTo>
                <a:lnTo>
                  <a:pt x="410211" y="366117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SMARTPenAnnotation25"/>
          <p:cNvSpPr/>
          <p:nvPr/>
        </p:nvSpPr>
        <p:spPr>
          <a:xfrm>
            <a:off x="7438429" y="4823272"/>
            <a:ext cx="2648" cy="7689"/>
          </a:xfrm>
          <a:custGeom>
            <a:avLst/>
            <a:gdLst/>
            <a:ahLst/>
            <a:cxnLst/>
            <a:rect l="0" t="0" r="0" b="0"/>
            <a:pathLst>
              <a:path w="2648" h="7689">
                <a:moveTo>
                  <a:pt x="0" y="7688"/>
                </a:moveTo>
                <a:lnTo>
                  <a:pt x="0" y="0"/>
                </a:lnTo>
                <a:lnTo>
                  <a:pt x="0" y="6556"/>
                </a:lnTo>
                <a:lnTo>
                  <a:pt x="992" y="6933"/>
                </a:lnTo>
                <a:lnTo>
                  <a:pt x="2647" y="7185"/>
                </a:lnTo>
                <a:close/>
              </a:path>
            </a:pathLst>
          </a:custGeom>
          <a:ln w="38100">
            <a:solidFill>
              <a:srgbClr val="00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SMARTPenAnnotation26"/>
          <p:cNvSpPr/>
          <p:nvPr/>
        </p:nvSpPr>
        <p:spPr>
          <a:xfrm>
            <a:off x="7393781" y="4929342"/>
            <a:ext cx="160735" cy="227521"/>
          </a:xfrm>
          <a:custGeom>
            <a:avLst/>
            <a:gdLst/>
            <a:ahLst/>
            <a:cxnLst/>
            <a:rect l="0" t="0" r="0" b="0"/>
            <a:pathLst>
              <a:path w="160735" h="227521">
                <a:moveTo>
                  <a:pt x="160734" y="44493"/>
                </a:moveTo>
                <a:lnTo>
                  <a:pt x="160734" y="49638"/>
                </a:lnTo>
                <a:lnTo>
                  <a:pt x="160734" y="45367"/>
                </a:lnTo>
                <a:lnTo>
                  <a:pt x="155994" y="40012"/>
                </a:lnTo>
                <a:lnTo>
                  <a:pt x="154597" y="37537"/>
                </a:lnTo>
                <a:lnTo>
                  <a:pt x="153045" y="32141"/>
                </a:lnTo>
                <a:lnTo>
                  <a:pt x="149711" y="26436"/>
                </a:lnTo>
                <a:lnTo>
                  <a:pt x="144921" y="20593"/>
                </a:lnTo>
                <a:lnTo>
                  <a:pt x="142255" y="17645"/>
                </a:lnTo>
                <a:lnTo>
                  <a:pt x="136646" y="11725"/>
                </a:lnTo>
                <a:lnTo>
                  <a:pt x="130846" y="5786"/>
                </a:lnTo>
                <a:lnTo>
                  <a:pt x="127911" y="3806"/>
                </a:lnTo>
                <a:lnTo>
                  <a:pt x="124961" y="2486"/>
                </a:lnTo>
                <a:lnTo>
                  <a:pt x="122002" y="1605"/>
                </a:lnTo>
                <a:lnTo>
                  <a:pt x="119038" y="1019"/>
                </a:lnTo>
                <a:lnTo>
                  <a:pt x="116070" y="628"/>
                </a:lnTo>
                <a:lnTo>
                  <a:pt x="113098" y="367"/>
                </a:lnTo>
                <a:lnTo>
                  <a:pt x="110126" y="193"/>
                </a:lnTo>
                <a:lnTo>
                  <a:pt x="104176" y="0"/>
                </a:lnTo>
                <a:lnTo>
                  <a:pt x="101201" y="1932"/>
                </a:lnTo>
                <a:lnTo>
                  <a:pt x="98226" y="5205"/>
                </a:lnTo>
                <a:lnTo>
                  <a:pt x="95249" y="9372"/>
                </a:lnTo>
                <a:lnTo>
                  <a:pt x="93265" y="14134"/>
                </a:lnTo>
                <a:lnTo>
                  <a:pt x="91942" y="19293"/>
                </a:lnTo>
                <a:lnTo>
                  <a:pt x="91060" y="24717"/>
                </a:lnTo>
                <a:lnTo>
                  <a:pt x="89480" y="30317"/>
                </a:lnTo>
                <a:lnTo>
                  <a:pt x="87435" y="36035"/>
                </a:lnTo>
                <a:lnTo>
                  <a:pt x="85079" y="41831"/>
                </a:lnTo>
                <a:lnTo>
                  <a:pt x="83509" y="48671"/>
                </a:lnTo>
                <a:lnTo>
                  <a:pt x="82461" y="56209"/>
                </a:lnTo>
                <a:lnTo>
                  <a:pt x="81763" y="64210"/>
                </a:lnTo>
                <a:lnTo>
                  <a:pt x="82290" y="72520"/>
                </a:lnTo>
                <a:lnTo>
                  <a:pt x="83633" y="81037"/>
                </a:lnTo>
                <a:lnTo>
                  <a:pt x="85521" y="89692"/>
                </a:lnTo>
                <a:lnTo>
                  <a:pt x="86780" y="98438"/>
                </a:lnTo>
                <a:lnTo>
                  <a:pt x="87618" y="107246"/>
                </a:lnTo>
                <a:lnTo>
                  <a:pt x="88177" y="116094"/>
                </a:lnTo>
                <a:lnTo>
                  <a:pt x="88551" y="125962"/>
                </a:lnTo>
                <a:lnTo>
                  <a:pt x="89076" y="156827"/>
                </a:lnTo>
                <a:lnTo>
                  <a:pt x="89268" y="192436"/>
                </a:lnTo>
                <a:lnTo>
                  <a:pt x="88285" y="198684"/>
                </a:lnTo>
                <a:lnTo>
                  <a:pt x="86638" y="204834"/>
                </a:lnTo>
                <a:lnTo>
                  <a:pt x="81606" y="219482"/>
                </a:lnTo>
                <a:lnTo>
                  <a:pt x="78272" y="224131"/>
                </a:lnTo>
                <a:lnTo>
                  <a:pt x="75994" y="226759"/>
                </a:lnTo>
                <a:lnTo>
                  <a:pt x="73483" y="227520"/>
                </a:lnTo>
                <a:lnTo>
                  <a:pt x="70816" y="227034"/>
                </a:lnTo>
                <a:lnTo>
                  <a:pt x="68048" y="225719"/>
                </a:lnTo>
                <a:lnTo>
                  <a:pt x="65208" y="223850"/>
                </a:lnTo>
                <a:lnTo>
                  <a:pt x="62324" y="221611"/>
                </a:lnTo>
                <a:lnTo>
                  <a:pt x="59409" y="219127"/>
                </a:lnTo>
                <a:lnTo>
                  <a:pt x="55481" y="216478"/>
                </a:lnTo>
                <a:lnTo>
                  <a:pt x="50878" y="213720"/>
                </a:lnTo>
                <a:lnTo>
                  <a:pt x="45824" y="210889"/>
                </a:lnTo>
                <a:lnTo>
                  <a:pt x="41464" y="208010"/>
                </a:lnTo>
                <a:lnTo>
                  <a:pt x="37564" y="205098"/>
                </a:lnTo>
                <a:lnTo>
                  <a:pt x="33973" y="202165"/>
                </a:lnTo>
                <a:lnTo>
                  <a:pt x="30586" y="198225"/>
                </a:lnTo>
                <a:lnTo>
                  <a:pt x="27336" y="193614"/>
                </a:lnTo>
                <a:lnTo>
                  <a:pt x="24177" y="188556"/>
                </a:lnTo>
                <a:lnTo>
                  <a:pt x="21078" y="183199"/>
                </a:lnTo>
                <a:lnTo>
                  <a:pt x="14990" y="171956"/>
                </a:lnTo>
                <a:lnTo>
                  <a:pt x="11978" y="167172"/>
                </a:lnTo>
                <a:lnTo>
                  <a:pt x="8977" y="162989"/>
                </a:lnTo>
                <a:lnTo>
                  <a:pt x="5985" y="159210"/>
                </a:lnTo>
                <a:lnTo>
                  <a:pt x="3990" y="154705"/>
                </a:lnTo>
                <a:lnTo>
                  <a:pt x="2660" y="149718"/>
                </a:lnTo>
                <a:lnTo>
                  <a:pt x="0" y="13379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SMARTPenAnnotation27"/>
          <p:cNvSpPr/>
          <p:nvPr/>
        </p:nvSpPr>
        <p:spPr>
          <a:xfrm>
            <a:off x="7572499" y="4879466"/>
            <a:ext cx="178317" cy="326542"/>
          </a:xfrm>
          <a:custGeom>
            <a:avLst/>
            <a:gdLst/>
            <a:ahLst/>
            <a:cxnLst/>
            <a:rect l="0" t="0" r="0" b="0"/>
            <a:pathLst>
              <a:path w="178317" h="326542">
                <a:moveTo>
                  <a:pt x="142751" y="14002"/>
                </a:moveTo>
                <a:lnTo>
                  <a:pt x="147491" y="9262"/>
                </a:lnTo>
                <a:lnTo>
                  <a:pt x="149880" y="7865"/>
                </a:lnTo>
                <a:lnTo>
                  <a:pt x="155179" y="6314"/>
                </a:lnTo>
                <a:lnTo>
                  <a:pt x="157982" y="5900"/>
                </a:lnTo>
                <a:lnTo>
                  <a:pt x="160842" y="5624"/>
                </a:lnTo>
                <a:lnTo>
                  <a:pt x="163741" y="5440"/>
                </a:lnTo>
                <a:lnTo>
                  <a:pt x="166666" y="4326"/>
                </a:lnTo>
                <a:lnTo>
                  <a:pt x="169609" y="2591"/>
                </a:lnTo>
                <a:lnTo>
                  <a:pt x="172563" y="441"/>
                </a:lnTo>
                <a:lnTo>
                  <a:pt x="174531" y="0"/>
                </a:lnTo>
                <a:lnTo>
                  <a:pt x="175844" y="699"/>
                </a:lnTo>
                <a:lnTo>
                  <a:pt x="177951" y="4209"/>
                </a:lnTo>
                <a:lnTo>
                  <a:pt x="178316" y="9557"/>
                </a:lnTo>
                <a:lnTo>
                  <a:pt x="177375" y="12031"/>
                </a:lnTo>
                <a:lnTo>
                  <a:pt x="173683" y="17426"/>
                </a:lnTo>
                <a:lnTo>
                  <a:pt x="168736" y="23130"/>
                </a:lnTo>
                <a:lnTo>
                  <a:pt x="163229" y="29966"/>
                </a:lnTo>
                <a:lnTo>
                  <a:pt x="160372" y="34566"/>
                </a:lnTo>
                <a:lnTo>
                  <a:pt x="157474" y="39618"/>
                </a:lnTo>
                <a:lnTo>
                  <a:pt x="153559" y="44970"/>
                </a:lnTo>
                <a:lnTo>
                  <a:pt x="148964" y="50523"/>
                </a:lnTo>
                <a:lnTo>
                  <a:pt x="143916" y="56209"/>
                </a:lnTo>
                <a:lnTo>
                  <a:pt x="130371" y="70464"/>
                </a:lnTo>
                <a:lnTo>
                  <a:pt x="122590" y="78432"/>
                </a:lnTo>
                <a:lnTo>
                  <a:pt x="114427" y="85729"/>
                </a:lnTo>
                <a:lnTo>
                  <a:pt x="106009" y="92578"/>
                </a:lnTo>
                <a:lnTo>
                  <a:pt x="97421" y="99128"/>
                </a:lnTo>
                <a:lnTo>
                  <a:pt x="89710" y="106472"/>
                </a:lnTo>
                <a:lnTo>
                  <a:pt x="82586" y="114344"/>
                </a:lnTo>
                <a:lnTo>
                  <a:pt x="75851" y="122568"/>
                </a:lnTo>
                <a:lnTo>
                  <a:pt x="69377" y="130036"/>
                </a:lnTo>
                <a:lnTo>
                  <a:pt x="63078" y="136999"/>
                </a:lnTo>
                <a:lnTo>
                  <a:pt x="50786" y="150027"/>
                </a:lnTo>
                <a:lnTo>
                  <a:pt x="38708" y="162432"/>
                </a:lnTo>
                <a:lnTo>
                  <a:pt x="33701" y="168518"/>
                </a:lnTo>
                <a:lnTo>
                  <a:pt x="29371" y="174560"/>
                </a:lnTo>
                <a:lnTo>
                  <a:pt x="25493" y="180572"/>
                </a:lnTo>
                <a:lnTo>
                  <a:pt x="21914" y="185572"/>
                </a:lnTo>
                <a:lnTo>
                  <a:pt x="18537" y="189898"/>
                </a:lnTo>
                <a:lnTo>
                  <a:pt x="15293" y="193774"/>
                </a:lnTo>
                <a:lnTo>
                  <a:pt x="11689" y="200726"/>
                </a:lnTo>
                <a:lnTo>
                  <a:pt x="10728" y="203970"/>
                </a:lnTo>
                <a:lnTo>
                  <a:pt x="7014" y="210219"/>
                </a:lnTo>
                <a:lnTo>
                  <a:pt x="0" y="219227"/>
                </a:lnTo>
                <a:lnTo>
                  <a:pt x="12315" y="206942"/>
                </a:lnTo>
                <a:lnTo>
                  <a:pt x="16106" y="204145"/>
                </a:lnTo>
                <a:lnTo>
                  <a:pt x="20618" y="201287"/>
                </a:lnTo>
                <a:lnTo>
                  <a:pt x="25610" y="198390"/>
                </a:lnTo>
                <a:lnTo>
                  <a:pt x="31915" y="195467"/>
                </a:lnTo>
                <a:lnTo>
                  <a:pt x="39094" y="192526"/>
                </a:lnTo>
                <a:lnTo>
                  <a:pt x="46858" y="189572"/>
                </a:lnTo>
                <a:lnTo>
                  <a:pt x="54017" y="187604"/>
                </a:lnTo>
                <a:lnTo>
                  <a:pt x="60775" y="186291"/>
                </a:lnTo>
                <a:lnTo>
                  <a:pt x="67264" y="185416"/>
                </a:lnTo>
                <a:lnTo>
                  <a:pt x="73575" y="183841"/>
                </a:lnTo>
                <a:lnTo>
                  <a:pt x="79766" y="181799"/>
                </a:lnTo>
                <a:lnTo>
                  <a:pt x="85878" y="179444"/>
                </a:lnTo>
                <a:lnTo>
                  <a:pt x="91937" y="177875"/>
                </a:lnTo>
                <a:lnTo>
                  <a:pt x="97961" y="176829"/>
                </a:lnTo>
                <a:lnTo>
                  <a:pt x="103961" y="176132"/>
                </a:lnTo>
                <a:lnTo>
                  <a:pt x="108953" y="176659"/>
                </a:lnTo>
                <a:lnTo>
                  <a:pt x="113274" y="178002"/>
                </a:lnTo>
                <a:lnTo>
                  <a:pt x="117147" y="179891"/>
                </a:lnTo>
                <a:lnTo>
                  <a:pt x="120720" y="181149"/>
                </a:lnTo>
                <a:lnTo>
                  <a:pt x="124095" y="181988"/>
                </a:lnTo>
                <a:lnTo>
                  <a:pt x="127337" y="182547"/>
                </a:lnTo>
                <a:lnTo>
                  <a:pt x="130491" y="183913"/>
                </a:lnTo>
                <a:lnTo>
                  <a:pt x="133585" y="185815"/>
                </a:lnTo>
                <a:lnTo>
                  <a:pt x="136640" y="188076"/>
                </a:lnTo>
                <a:lnTo>
                  <a:pt x="139669" y="190574"/>
                </a:lnTo>
                <a:lnTo>
                  <a:pt x="142681" y="193232"/>
                </a:lnTo>
                <a:lnTo>
                  <a:pt x="149902" y="199887"/>
                </a:lnTo>
                <a:lnTo>
                  <a:pt x="150495" y="201426"/>
                </a:lnTo>
                <a:lnTo>
                  <a:pt x="151329" y="209323"/>
                </a:lnTo>
                <a:lnTo>
                  <a:pt x="151524" y="218551"/>
                </a:lnTo>
                <a:lnTo>
                  <a:pt x="150584" y="222798"/>
                </a:lnTo>
                <a:lnTo>
                  <a:pt x="146894" y="230162"/>
                </a:lnTo>
                <a:lnTo>
                  <a:pt x="141946" y="239388"/>
                </a:lnTo>
                <a:lnTo>
                  <a:pt x="139238" y="244627"/>
                </a:lnTo>
                <a:lnTo>
                  <a:pt x="135448" y="249112"/>
                </a:lnTo>
                <a:lnTo>
                  <a:pt x="130936" y="253093"/>
                </a:lnTo>
                <a:lnTo>
                  <a:pt x="125945" y="256740"/>
                </a:lnTo>
                <a:lnTo>
                  <a:pt x="121625" y="261156"/>
                </a:lnTo>
                <a:lnTo>
                  <a:pt x="117753" y="266084"/>
                </a:lnTo>
                <a:lnTo>
                  <a:pt x="114179" y="271354"/>
                </a:lnTo>
                <a:lnTo>
                  <a:pt x="110804" y="275859"/>
                </a:lnTo>
                <a:lnTo>
                  <a:pt x="107563" y="279855"/>
                </a:lnTo>
                <a:lnTo>
                  <a:pt x="104409" y="283511"/>
                </a:lnTo>
                <a:lnTo>
                  <a:pt x="101314" y="286940"/>
                </a:lnTo>
                <a:lnTo>
                  <a:pt x="95230" y="293397"/>
                </a:lnTo>
                <a:lnTo>
                  <a:pt x="86227" y="302610"/>
                </a:lnTo>
                <a:lnTo>
                  <a:pt x="84232" y="305626"/>
                </a:lnTo>
                <a:lnTo>
                  <a:pt x="82015" y="311624"/>
                </a:lnTo>
                <a:lnTo>
                  <a:pt x="81031" y="317596"/>
                </a:lnTo>
                <a:lnTo>
                  <a:pt x="80243" y="32654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SMARTPenAnnotation28"/>
          <p:cNvSpPr/>
          <p:nvPr/>
        </p:nvSpPr>
        <p:spPr>
          <a:xfrm>
            <a:off x="7768828" y="5047048"/>
            <a:ext cx="133788" cy="212538"/>
          </a:xfrm>
          <a:custGeom>
            <a:avLst/>
            <a:gdLst/>
            <a:ahLst/>
            <a:cxnLst/>
            <a:rect l="0" t="0" r="0" b="0"/>
            <a:pathLst>
              <a:path w="133788" h="212538">
                <a:moveTo>
                  <a:pt x="0" y="123241"/>
                </a:moveTo>
                <a:lnTo>
                  <a:pt x="0" y="115552"/>
                </a:lnTo>
                <a:lnTo>
                  <a:pt x="992" y="115138"/>
                </a:lnTo>
                <a:lnTo>
                  <a:pt x="4740" y="114679"/>
                </a:lnTo>
                <a:lnTo>
                  <a:pt x="7688" y="114420"/>
                </a:lnTo>
                <a:lnTo>
                  <a:pt x="11024" y="114359"/>
                </a:lnTo>
                <a:lnTo>
                  <a:pt x="21249" y="114321"/>
                </a:lnTo>
                <a:lnTo>
                  <a:pt x="24088" y="115309"/>
                </a:lnTo>
                <a:lnTo>
                  <a:pt x="26973" y="116961"/>
                </a:lnTo>
                <a:lnTo>
                  <a:pt x="29888" y="119054"/>
                </a:lnTo>
                <a:lnTo>
                  <a:pt x="32824" y="119457"/>
                </a:lnTo>
                <a:lnTo>
                  <a:pt x="35773" y="118734"/>
                </a:lnTo>
                <a:lnTo>
                  <a:pt x="38731" y="117260"/>
                </a:lnTo>
                <a:lnTo>
                  <a:pt x="41696" y="116277"/>
                </a:lnTo>
                <a:lnTo>
                  <a:pt x="44664" y="115622"/>
                </a:lnTo>
                <a:lnTo>
                  <a:pt x="47636" y="115184"/>
                </a:lnTo>
                <a:lnTo>
                  <a:pt x="50608" y="114893"/>
                </a:lnTo>
                <a:lnTo>
                  <a:pt x="53582" y="114700"/>
                </a:lnTo>
                <a:lnTo>
                  <a:pt x="56557" y="114570"/>
                </a:lnTo>
                <a:lnTo>
                  <a:pt x="60525" y="113491"/>
                </a:lnTo>
                <a:lnTo>
                  <a:pt x="65155" y="111780"/>
                </a:lnTo>
                <a:lnTo>
                  <a:pt x="70226" y="109647"/>
                </a:lnTo>
                <a:lnTo>
                  <a:pt x="74598" y="107233"/>
                </a:lnTo>
                <a:lnTo>
                  <a:pt x="78506" y="104631"/>
                </a:lnTo>
                <a:lnTo>
                  <a:pt x="82102" y="101905"/>
                </a:lnTo>
                <a:lnTo>
                  <a:pt x="86485" y="99095"/>
                </a:lnTo>
                <a:lnTo>
                  <a:pt x="91391" y="96229"/>
                </a:lnTo>
                <a:lnTo>
                  <a:pt x="96646" y="93327"/>
                </a:lnTo>
                <a:lnTo>
                  <a:pt x="101142" y="90400"/>
                </a:lnTo>
                <a:lnTo>
                  <a:pt x="105130" y="87456"/>
                </a:lnTo>
                <a:lnTo>
                  <a:pt x="108782" y="84501"/>
                </a:lnTo>
                <a:lnTo>
                  <a:pt x="112209" y="80547"/>
                </a:lnTo>
                <a:lnTo>
                  <a:pt x="115486" y="75927"/>
                </a:lnTo>
                <a:lnTo>
                  <a:pt x="118662" y="70862"/>
                </a:lnTo>
                <a:lnTo>
                  <a:pt x="121772" y="66494"/>
                </a:lnTo>
                <a:lnTo>
                  <a:pt x="124838" y="62589"/>
                </a:lnTo>
                <a:lnTo>
                  <a:pt x="127873" y="58994"/>
                </a:lnTo>
                <a:lnTo>
                  <a:pt x="129897" y="54612"/>
                </a:lnTo>
                <a:lnTo>
                  <a:pt x="131247" y="49707"/>
                </a:lnTo>
                <a:lnTo>
                  <a:pt x="132146" y="44453"/>
                </a:lnTo>
                <a:lnTo>
                  <a:pt x="132746" y="39958"/>
                </a:lnTo>
                <a:lnTo>
                  <a:pt x="133146" y="35968"/>
                </a:lnTo>
                <a:lnTo>
                  <a:pt x="133412" y="32317"/>
                </a:lnTo>
                <a:lnTo>
                  <a:pt x="133590" y="28891"/>
                </a:lnTo>
                <a:lnTo>
                  <a:pt x="133787" y="22438"/>
                </a:lnTo>
                <a:lnTo>
                  <a:pt x="132847" y="19328"/>
                </a:lnTo>
                <a:lnTo>
                  <a:pt x="129158" y="13226"/>
                </a:lnTo>
                <a:lnTo>
                  <a:pt x="125793" y="10210"/>
                </a:lnTo>
                <a:lnTo>
                  <a:pt x="121565" y="7207"/>
                </a:lnTo>
                <a:lnTo>
                  <a:pt x="116762" y="4213"/>
                </a:lnTo>
                <a:lnTo>
                  <a:pt x="112568" y="2217"/>
                </a:lnTo>
                <a:lnTo>
                  <a:pt x="108780" y="886"/>
                </a:lnTo>
                <a:lnTo>
                  <a:pt x="105262" y="0"/>
                </a:lnTo>
                <a:lnTo>
                  <a:pt x="101924" y="400"/>
                </a:lnTo>
                <a:lnTo>
                  <a:pt x="98708" y="1660"/>
                </a:lnTo>
                <a:lnTo>
                  <a:pt x="95571" y="3491"/>
                </a:lnTo>
                <a:lnTo>
                  <a:pt x="86794" y="8172"/>
                </a:lnTo>
                <a:lnTo>
                  <a:pt x="64989" y="19262"/>
                </a:lnTo>
                <a:lnTo>
                  <a:pt x="60194" y="23164"/>
                </a:lnTo>
                <a:lnTo>
                  <a:pt x="56004" y="27749"/>
                </a:lnTo>
                <a:lnTo>
                  <a:pt x="52218" y="32791"/>
                </a:lnTo>
                <a:lnTo>
                  <a:pt x="47711" y="38136"/>
                </a:lnTo>
                <a:lnTo>
                  <a:pt x="42721" y="43684"/>
                </a:lnTo>
                <a:lnTo>
                  <a:pt x="37411" y="49367"/>
                </a:lnTo>
                <a:lnTo>
                  <a:pt x="32877" y="56132"/>
                </a:lnTo>
                <a:lnTo>
                  <a:pt x="28864" y="63619"/>
                </a:lnTo>
                <a:lnTo>
                  <a:pt x="21757" y="78883"/>
                </a:lnTo>
                <a:lnTo>
                  <a:pt x="15292" y="92282"/>
                </a:lnTo>
                <a:lnTo>
                  <a:pt x="13171" y="99625"/>
                </a:lnTo>
                <a:lnTo>
                  <a:pt x="11758" y="107497"/>
                </a:lnTo>
                <a:lnTo>
                  <a:pt x="10814" y="115721"/>
                </a:lnTo>
                <a:lnTo>
                  <a:pt x="11179" y="124181"/>
                </a:lnTo>
                <a:lnTo>
                  <a:pt x="12413" y="132797"/>
                </a:lnTo>
                <a:lnTo>
                  <a:pt x="14228" y="141518"/>
                </a:lnTo>
                <a:lnTo>
                  <a:pt x="16431" y="149316"/>
                </a:lnTo>
                <a:lnTo>
                  <a:pt x="18891" y="156499"/>
                </a:lnTo>
                <a:lnTo>
                  <a:pt x="21524" y="163273"/>
                </a:lnTo>
                <a:lnTo>
                  <a:pt x="25263" y="169772"/>
                </a:lnTo>
                <a:lnTo>
                  <a:pt x="29740" y="176090"/>
                </a:lnTo>
                <a:lnTo>
                  <a:pt x="34710" y="182286"/>
                </a:lnTo>
                <a:lnTo>
                  <a:pt x="39014" y="187408"/>
                </a:lnTo>
                <a:lnTo>
                  <a:pt x="42877" y="191816"/>
                </a:lnTo>
                <a:lnTo>
                  <a:pt x="49814" y="199359"/>
                </a:lnTo>
                <a:lnTo>
                  <a:pt x="62507" y="212537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SMARTPenAnnotation29"/>
          <p:cNvSpPr/>
          <p:nvPr/>
        </p:nvSpPr>
        <p:spPr>
          <a:xfrm>
            <a:off x="7893998" y="4984698"/>
            <a:ext cx="249874" cy="346326"/>
          </a:xfrm>
          <a:custGeom>
            <a:avLst/>
            <a:gdLst/>
            <a:ahLst/>
            <a:cxnLst/>
            <a:rect l="0" t="0" r="0" b="0"/>
            <a:pathLst>
              <a:path w="249874" h="346326">
                <a:moveTo>
                  <a:pt x="124861" y="212380"/>
                </a:moveTo>
                <a:lnTo>
                  <a:pt x="117172" y="197003"/>
                </a:lnTo>
                <a:lnTo>
                  <a:pt x="116483" y="192978"/>
                </a:lnTo>
                <a:lnTo>
                  <a:pt x="116299" y="190515"/>
                </a:lnTo>
                <a:lnTo>
                  <a:pt x="113449" y="182488"/>
                </a:lnTo>
                <a:lnTo>
                  <a:pt x="108875" y="173298"/>
                </a:lnTo>
                <a:lnTo>
                  <a:pt x="103534" y="165906"/>
                </a:lnTo>
                <a:lnTo>
                  <a:pt x="99729" y="163538"/>
                </a:lnTo>
                <a:lnTo>
                  <a:pt x="95208" y="161959"/>
                </a:lnTo>
                <a:lnTo>
                  <a:pt x="90210" y="160906"/>
                </a:lnTo>
                <a:lnTo>
                  <a:pt x="85885" y="160205"/>
                </a:lnTo>
                <a:lnTo>
                  <a:pt x="78434" y="159425"/>
                </a:lnTo>
                <a:lnTo>
                  <a:pt x="71815" y="159079"/>
                </a:lnTo>
                <a:lnTo>
                  <a:pt x="64574" y="158925"/>
                </a:lnTo>
                <a:lnTo>
                  <a:pt x="54741" y="158857"/>
                </a:lnTo>
                <a:lnTo>
                  <a:pt x="50333" y="159831"/>
                </a:lnTo>
                <a:lnTo>
                  <a:pt x="42790" y="163559"/>
                </a:lnTo>
                <a:lnTo>
                  <a:pt x="36130" y="171168"/>
                </a:lnTo>
                <a:lnTo>
                  <a:pt x="29863" y="181165"/>
                </a:lnTo>
                <a:lnTo>
                  <a:pt x="26803" y="186609"/>
                </a:lnTo>
                <a:lnTo>
                  <a:pt x="23769" y="192222"/>
                </a:lnTo>
                <a:lnTo>
                  <a:pt x="20756" y="198942"/>
                </a:lnTo>
                <a:lnTo>
                  <a:pt x="17754" y="206397"/>
                </a:lnTo>
                <a:lnTo>
                  <a:pt x="14761" y="214345"/>
                </a:lnTo>
                <a:lnTo>
                  <a:pt x="11774" y="221627"/>
                </a:lnTo>
                <a:lnTo>
                  <a:pt x="8790" y="228467"/>
                </a:lnTo>
                <a:lnTo>
                  <a:pt x="5808" y="235010"/>
                </a:lnTo>
                <a:lnTo>
                  <a:pt x="3821" y="241358"/>
                </a:lnTo>
                <a:lnTo>
                  <a:pt x="2495" y="247573"/>
                </a:lnTo>
                <a:lnTo>
                  <a:pt x="1613" y="253701"/>
                </a:lnTo>
                <a:lnTo>
                  <a:pt x="1023" y="259771"/>
                </a:lnTo>
                <a:lnTo>
                  <a:pt x="630" y="265802"/>
                </a:lnTo>
                <a:lnTo>
                  <a:pt x="195" y="276803"/>
                </a:lnTo>
                <a:lnTo>
                  <a:pt x="0" y="284999"/>
                </a:lnTo>
                <a:lnTo>
                  <a:pt x="2560" y="294595"/>
                </a:lnTo>
                <a:lnTo>
                  <a:pt x="4632" y="299932"/>
                </a:lnTo>
                <a:lnTo>
                  <a:pt x="7997" y="303490"/>
                </a:lnTo>
                <a:lnTo>
                  <a:pt x="12225" y="305862"/>
                </a:lnTo>
                <a:lnTo>
                  <a:pt x="17028" y="307444"/>
                </a:lnTo>
                <a:lnTo>
                  <a:pt x="21223" y="309490"/>
                </a:lnTo>
                <a:lnTo>
                  <a:pt x="28529" y="314409"/>
                </a:lnTo>
                <a:lnTo>
                  <a:pt x="32858" y="315126"/>
                </a:lnTo>
                <a:lnTo>
                  <a:pt x="37729" y="314612"/>
                </a:lnTo>
                <a:lnTo>
                  <a:pt x="42960" y="313277"/>
                </a:lnTo>
                <a:lnTo>
                  <a:pt x="48432" y="312386"/>
                </a:lnTo>
                <a:lnTo>
                  <a:pt x="54065" y="311793"/>
                </a:lnTo>
                <a:lnTo>
                  <a:pt x="59804" y="311398"/>
                </a:lnTo>
                <a:lnTo>
                  <a:pt x="65615" y="309149"/>
                </a:lnTo>
                <a:lnTo>
                  <a:pt x="71473" y="305666"/>
                </a:lnTo>
                <a:lnTo>
                  <a:pt x="77362" y="301360"/>
                </a:lnTo>
                <a:lnTo>
                  <a:pt x="91844" y="291283"/>
                </a:lnTo>
                <a:lnTo>
                  <a:pt x="99874" y="285818"/>
                </a:lnTo>
                <a:lnTo>
                  <a:pt x="107210" y="279198"/>
                </a:lnTo>
                <a:lnTo>
                  <a:pt x="114086" y="271808"/>
                </a:lnTo>
                <a:lnTo>
                  <a:pt x="120654" y="263905"/>
                </a:lnTo>
                <a:lnTo>
                  <a:pt x="128010" y="255660"/>
                </a:lnTo>
                <a:lnTo>
                  <a:pt x="144120" y="238561"/>
                </a:lnTo>
                <a:lnTo>
                  <a:pt x="151590" y="229834"/>
                </a:lnTo>
                <a:lnTo>
                  <a:pt x="158556" y="221039"/>
                </a:lnTo>
                <a:lnTo>
                  <a:pt x="165184" y="212199"/>
                </a:lnTo>
                <a:lnTo>
                  <a:pt x="177840" y="194440"/>
                </a:lnTo>
                <a:lnTo>
                  <a:pt x="183992" y="185537"/>
                </a:lnTo>
                <a:lnTo>
                  <a:pt x="189086" y="176626"/>
                </a:lnTo>
                <a:lnTo>
                  <a:pt x="193475" y="167708"/>
                </a:lnTo>
                <a:lnTo>
                  <a:pt x="197393" y="158786"/>
                </a:lnTo>
                <a:lnTo>
                  <a:pt x="207037" y="138290"/>
                </a:lnTo>
                <a:lnTo>
                  <a:pt x="212387" y="127267"/>
                </a:lnTo>
                <a:lnTo>
                  <a:pt x="216947" y="116942"/>
                </a:lnTo>
                <a:lnTo>
                  <a:pt x="220977" y="107083"/>
                </a:lnTo>
                <a:lnTo>
                  <a:pt x="224658" y="97534"/>
                </a:lnTo>
                <a:lnTo>
                  <a:pt x="231392" y="78985"/>
                </a:lnTo>
                <a:lnTo>
                  <a:pt x="234577" y="69872"/>
                </a:lnTo>
                <a:lnTo>
                  <a:pt x="237693" y="61812"/>
                </a:lnTo>
                <a:lnTo>
                  <a:pt x="240762" y="54454"/>
                </a:lnTo>
                <a:lnTo>
                  <a:pt x="243800" y="47565"/>
                </a:lnTo>
                <a:lnTo>
                  <a:pt x="245826" y="40988"/>
                </a:lnTo>
                <a:lnTo>
                  <a:pt x="247176" y="34618"/>
                </a:lnTo>
                <a:lnTo>
                  <a:pt x="248077" y="28387"/>
                </a:lnTo>
                <a:lnTo>
                  <a:pt x="249077" y="18819"/>
                </a:lnTo>
                <a:lnTo>
                  <a:pt x="249521" y="11259"/>
                </a:lnTo>
                <a:lnTo>
                  <a:pt x="249830" y="0"/>
                </a:lnTo>
                <a:lnTo>
                  <a:pt x="249873" y="10666"/>
                </a:lnTo>
                <a:lnTo>
                  <a:pt x="248882" y="13412"/>
                </a:lnTo>
                <a:lnTo>
                  <a:pt x="242747" y="23009"/>
                </a:lnTo>
                <a:lnTo>
                  <a:pt x="237448" y="32634"/>
                </a:lnTo>
                <a:lnTo>
                  <a:pt x="234645" y="38971"/>
                </a:lnTo>
                <a:lnTo>
                  <a:pt x="231785" y="46173"/>
                </a:lnTo>
                <a:lnTo>
                  <a:pt x="228886" y="53950"/>
                </a:lnTo>
                <a:lnTo>
                  <a:pt x="224969" y="62111"/>
                </a:lnTo>
                <a:lnTo>
                  <a:pt x="220373" y="70529"/>
                </a:lnTo>
                <a:lnTo>
                  <a:pt x="215324" y="79117"/>
                </a:lnTo>
                <a:lnTo>
                  <a:pt x="207070" y="93951"/>
                </a:lnTo>
                <a:lnTo>
                  <a:pt x="199101" y="109143"/>
                </a:lnTo>
                <a:lnTo>
                  <a:pt x="188945" y="129124"/>
                </a:lnTo>
                <a:lnTo>
                  <a:pt x="183459" y="139017"/>
                </a:lnTo>
                <a:lnTo>
                  <a:pt x="177817" y="148588"/>
                </a:lnTo>
                <a:lnTo>
                  <a:pt x="172071" y="157946"/>
                </a:lnTo>
                <a:lnTo>
                  <a:pt x="166257" y="168153"/>
                </a:lnTo>
                <a:lnTo>
                  <a:pt x="154504" y="190078"/>
                </a:lnTo>
                <a:lnTo>
                  <a:pt x="149583" y="200488"/>
                </a:lnTo>
                <a:lnTo>
                  <a:pt x="145312" y="210405"/>
                </a:lnTo>
                <a:lnTo>
                  <a:pt x="141471" y="219993"/>
                </a:lnTo>
                <a:lnTo>
                  <a:pt x="136927" y="229362"/>
                </a:lnTo>
                <a:lnTo>
                  <a:pt x="131912" y="238584"/>
                </a:lnTo>
                <a:lnTo>
                  <a:pt x="126586" y="247709"/>
                </a:lnTo>
                <a:lnTo>
                  <a:pt x="118021" y="263139"/>
                </a:lnTo>
                <a:lnTo>
                  <a:pt x="114348" y="270031"/>
                </a:lnTo>
                <a:lnTo>
                  <a:pt x="110907" y="277603"/>
                </a:lnTo>
                <a:lnTo>
                  <a:pt x="107621" y="285628"/>
                </a:lnTo>
                <a:lnTo>
                  <a:pt x="104437" y="293954"/>
                </a:lnTo>
                <a:lnTo>
                  <a:pt x="102316" y="300497"/>
                </a:lnTo>
                <a:lnTo>
                  <a:pt x="99959" y="310413"/>
                </a:lnTo>
                <a:lnTo>
                  <a:pt x="96264" y="318127"/>
                </a:lnTo>
                <a:lnTo>
                  <a:pt x="88607" y="328048"/>
                </a:lnTo>
                <a:lnTo>
                  <a:pt x="85809" y="331164"/>
                </a:lnTo>
                <a:lnTo>
                  <a:pt x="83943" y="334233"/>
                </a:lnTo>
                <a:lnTo>
                  <a:pt x="82700" y="337272"/>
                </a:lnTo>
                <a:lnTo>
                  <a:pt x="80212" y="346325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SMARTPenAnnotation30"/>
          <p:cNvSpPr/>
          <p:nvPr/>
        </p:nvSpPr>
        <p:spPr>
          <a:xfrm>
            <a:off x="7081242" y="5107790"/>
            <a:ext cx="178594" cy="267313"/>
          </a:xfrm>
          <a:custGeom>
            <a:avLst/>
            <a:gdLst/>
            <a:ahLst/>
            <a:cxnLst/>
            <a:rect l="0" t="0" r="0" b="0"/>
            <a:pathLst>
              <a:path w="178594" h="267313">
                <a:moveTo>
                  <a:pt x="178593" y="8920"/>
                </a:moveTo>
                <a:lnTo>
                  <a:pt x="178593" y="0"/>
                </a:lnTo>
                <a:lnTo>
                  <a:pt x="173853" y="4734"/>
                </a:lnTo>
                <a:lnTo>
                  <a:pt x="172457" y="7122"/>
                </a:lnTo>
                <a:lnTo>
                  <a:pt x="169499" y="16215"/>
                </a:lnTo>
                <a:lnTo>
                  <a:pt x="167570" y="20729"/>
                </a:lnTo>
                <a:lnTo>
                  <a:pt x="165291" y="25723"/>
                </a:lnTo>
                <a:lnTo>
                  <a:pt x="161787" y="30044"/>
                </a:lnTo>
                <a:lnTo>
                  <a:pt x="157468" y="33917"/>
                </a:lnTo>
                <a:lnTo>
                  <a:pt x="152604" y="37491"/>
                </a:lnTo>
                <a:lnTo>
                  <a:pt x="148369" y="41858"/>
                </a:lnTo>
                <a:lnTo>
                  <a:pt x="144553" y="46754"/>
                </a:lnTo>
                <a:lnTo>
                  <a:pt x="141017" y="52002"/>
                </a:lnTo>
                <a:lnTo>
                  <a:pt x="137667" y="58477"/>
                </a:lnTo>
                <a:lnTo>
                  <a:pt x="134443" y="65771"/>
                </a:lnTo>
                <a:lnTo>
                  <a:pt x="131300" y="73610"/>
                </a:lnTo>
                <a:lnTo>
                  <a:pt x="127221" y="81812"/>
                </a:lnTo>
                <a:lnTo>
                  <a:pt x="122517" y="90257"/>
                </a:lnTo>
                <a:lnTo>
                  <a:pt x="117396" y="98864"/>
                </a:lnTo>
                <a:lnTo>
                  <a:pt x="111998" y="106586"/>
                </a:lnTo>
                <a:lnTo>
                  <a:pt x="106416" y="113718"/>
                </a:lnTo>
                <a:lnTo>
                  <a:pt x="100709" y="120457"/>
                </a:lnTo>
                <a:lnTo>
                  <a:pt x="94921" y="127927"/>
                </a:lnTo>
                <a:lnTo>
                  <a:pt x="89077" y="135884"/>
                </a:lnTo>
                <a:lnTo>
                  <a:pt x="83197" y="144164"/>
                </a:lnTo>
                <a:lnTo>
                  <a:pt x="77293" y="151668"/>
                </a:lnTo>
                <a:lnTo>
                  <a:pt x="71372" y="158656"/>
                </a:lnTo>
                <a:lnTo>
                  <a:pt x="65441" y="165299"/>
                </a:lnTo>
                <a:lnTo>
                  <a:pt x="53558" y="177972"/>
                </a:lnTo>
                <a:lnTo>
                  <a:pt x="27572" y="204536"/>
                </a:lnTo>
                <a:lnTo>
                  <a:pt x="9466" y="222696"/>
                </a:lnTo>
                <a:lnTo>
                  <a:pt x="9167" y="220349"/>
                </a:lnTo>
                <a:lnTo>
                  <a:pt x="9088" y="218333"/>
                </a:lnTo>
                <a:lnTo>
                  <a:pt x="10028" y="215998"/>
                </a:lnTo>
                <a:lnTo>
                  <a:pt x="13717" y="210757"/>
                </a:lnTo>
                <a:lnTo>
                  <a:pt x="15097" y="206978"/>
                </a:lnTo>
                <a:lnTo>
                  <a:pt x="16018" y="202475"/>
                </a:lnTo>
                <a:lnTo>
                  <a:pt x="16632" y="197488"/>
                </a:lnTo>
                <a:lnTo>
                  <a:pt x="19026" y="193171"/>
                </a:lnTo>
                <a:lnTo>
                  <a:pt x="22605" y="189301"/>
                </a:lnTo>
                <a:lnTo>
                  <a:pt x="26976" y="185729"/>
                </a:lnTo>
                <a:lnTo>
                  <a:pt x="30882" y="181363"/>
                </a:lnTo>
                <a:lnTo>
                  <a:pt x="34479" y="176468"/>
                </a:lnTo>
                <a:lnTo>
                  <a:pt x="37869" y="171220"/>
                </a:lnTo>
                <a:lnTo>
                  <a:pt x="42113" y="165738"/>
                </a:lnTo>
                <a:lnTo>
                  <a:pt x="46927" y="160098"/>
                </a:lnTo>
                <a:lnTo>
                  <a:pt x="56575" y="149532"/>
                </a:lnTo>
                <a:lnTo>
                  <a:pt x="64170" y="141529"/>
                </a:lnTo>
                <a:lnTo>
                  <a:pt x="67585" y="137014"/>
                </a:lnTo>
                <a:lnTo>
                  <a:pt x="70854" y="132019"/>
                </a:lnTo>
                <a:lnTo>
                  <a:pt x="74025" y="126705"/>
                </a:lnTo>
                <a:lnTo>
                  <a:pt x="78123" y="123162"/>
                </a:lnTo>
                <a:lnTo>
                  <a:pt x="82840" y="120800"/>
                </a:lnTo>
                <a:lnTo>
                  <a:pt x="87968" y="119226"/>
                </a:lnTo>
                <a:lnTo>
                  <a:pt x="92380" y="118176"/>
                </a:lnTo>
                <a:lnTo>
                  <a:pt x="96313" y="117476"/>
                </a:lnTo>
                <a:lnTo>
                  <a:pt x="99927" y="117010"/>
                </a:lnTo>
                <a:lnTo>
                  <a:pt x="103329" y="116699"/>
                </a:lnTo>
                <a:lnTo>
                  <a:pt x="106589" y="116491"/>
                </a:lnTo>
                <a:lnTo>
                  <a:pt x="112857" y="116261"/>
                </a:lnTo>
                <a:lnTo>
                  <a:pt x="118951" y="116159"/>
                </a:lnTo>
                <a:lnTo>
                  <a:pt x="121964" y="118116"/>
                </a:lnTo>
                <a:lnTo>
                  <a:pt x="124966" y="121405"/>
                </a:lnTo>
                <a:lnTo>
                  <a:pt x="127959" y="125582"/>
                </a:lnTo>
                <a:lnTo>
                  <a:pt x="130946" y="130351"/>
                </a:lnTo>
                <a:lnTo>
                  <a:pt x="133930" y="135515"/>
                </a:lnTo>
                <a:lnTo>
                  <a:pt x="139892" y="146544"/>
                </a:lnTo>
                <a:lnTo>
                  <a:pt x="145848" y="158061"/>
                </a:lnTo>
                <a:lnTo>
                  <a:pt x="147834" y="164902"/>
                </a:lnTo>
                <a:lnTo>
                  <a:pt x="149157" y="172440"/>
                </a:lnTo>
                <a:lnTo>
                  <a:pt x="150039" y="180441"/>
                </a:lnTo>
                <a:lnTo>
                  <a:pt x="150628" y="187760"/>
                </a:lnTo>
                <a:lnTo>
                  <a:pt x="151020" y="194623"/>
                </a:lnTo>
                <a:lnTo>
                  <a:pt x="151456" y="207541"/>
                </a:lnTo>
                <a:lnTo>
                  <a:pt x="151649" y="219897"/>
                </a:lnTo>
                <a:lnTo>
                  <a:pt x="150709" y="225970"/>
                </a:lnTo>
                <a:lnTo>
                  <a:pt x="149090" y="232003"/>
                </a:lnTo>
                <a:lnTo>
                  <a:pt x="147018" y="238009"/>
                </a:lnTo>
                <a:lnTo>
                  <a:pt x="144645" y="243006"/>
                </a:lnTo>
                <a:lnTo>
                  <a:pt x="139362" y="251203"/>
                </a:lnTo>
                <a:lnTo>
                  <a:pt x="135572" y="254778"/>
                </a:lnTo>
                <a:lnTo>
                  <a:pt x="131061" y="258154"/>
                </a:lnTo>
                <a:lnTo>
                  <a:pt x="126070" y="261396"/>
                </a:lnTo>
                <a:lnTo>
                  <a:pt x="121749" y="263558"/>
                </a:lnTo>
                <a:lnTo>
                  <a:pt x="117877" y="264999"/>
                </a:lnTo>
                <a:lnTo>
                  <a:pt x="114304" y="265960"/>
                </a:lnTo>
                <a:lnTo>
                  <a:pt x="109936" y="266600"/>
                </a:lnTo>
                <a:lnTo>
                  <a:pt x="105041" y="267027"/>
                </a:lnTo>
                <a:lnTo>
                  <a:pt x="99793" y="267312"/>
                </a:lnTo>
                <a:lnTo>
                  <a:pt x="94309" y="266509"/>
                </a:lnTo>
                <a:lnTo>
                  <a:pt x="88669" y="264982"/>
                </a:lnTo>
                <a:lnTo>
                  <a:pt x="82926" y="262972"/>
                </a:lnTo>
                <a:lnTo>
                  <a:pt x="77112" y="261632"/>
                </a:lnTo>
                <a:lnTo>
                  <a:pt x="71251" y="260739"/>
                </a:lnTo>
                <a:lnTo>
                  <a:pt x="65360" y="260143"/>
                </a:lnTo>
                <a:lnTo>
                  <a:pt x="59448" y="258754"/>
                </a:lnTo>
                <a:lnTo>
                  <a:pt x="53523" y="256836"/>
                </a:lnTo>
                <a:lnTo>
                  <a:pt x="47588" y="254564"/>
                </a:lnTo>
                <a:lnTo>
                  <a:pt x="42640" y="251066"/>
                </a:lnTo>
                <a:lnTo>
                  <a:pt x="38349" y="246749"/>
                </a:lnTo>
                <a:lnTo>
                  <a:pt x="34494" y="241887"/>
                </a:lnTo>
                <a:lnTo>
                  <a:pt x="30934" y="237653"/>
                </a:lnTo>
                <a:lnTo>
                  <a:pt x="27568" y="233838"/>
                </a:lnTo>
                <a:lnTo>
                  <a:pt x="24332" y="230303"/>
                </a:lnTo>
                <a:lnTo>
                  <a:pt x="21182" y="227947"/>
                </a:lnTo>
                <a:lnTo>
                  <a:pt x="18090" y="226375"/>
                </a:lnTo>
                <a:lnTo>
                  <a:pt x="15037" y="225328"/>
                </a:lnTo>
                <a:lnTo>
                  <a:pt x="12009" y="223637"/>
                </a:lnTo>
                <a:lnTo>
                  <a:pt x="8998" y="221518"/>
                </a:lnTo>
                <a:lnTo>
                  <a:pt x="5999" y="219114"/>
                </a:lnTo>
                <a:lnTo>
                  <a:pt x="3999" y="216518"/>
                </a:lnTo>
                <a:lnTo>
                  <a:pt x="2666" y="213795"/>
                </a:lnTo>
                <a:lnTo>
                  <a:pt x="1185" y="208124"/>
                </a:lnTo>
                <a:lnTo>
                  <a:pt x="790" y="205223"/>
                </a:lnTo>
                <a:lnTo>
                  <a:pt x="0" y="196444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SMARTPenAnnotation31"/>
          <p:cNvSpPr/>
          <p:nvPr/>
        </p:nvSpPr>
        <p:spPr>
          <a:xfrm>
            <a:off x="7054989" y="5295304"/>
            <a:ext cx="347600" cy="285556"/>
          </a:xfrm>
          <a:custGeom>
            <a:avLst/>
            <a:gdLst/>
            <a:ahLst/>
            <a:cxnLst/>
            <a:rect l="0" t="0" r="0" b="0"/>
            <a:pathLst>
              <a:path w="347600" h="285556">
                <a:moveTo>
                  <a:pt x="258425" y="0"/>
                </a:moveTo>
                <a:lnTo>
                  <a:pt x="258425" y="4741"/>
                </a:lnTo>
                <a:lnTo>
                  <a:pt x="257432" y="6137"/>
                </a:lnTo>
                <a:lnTo>
                  <a:pt x="255779" y="7068"/>
                </a:lnTo>
                <a:lnTo>
                  <a:pt x="253685" y="7689"/>
                </a:lnTo>
                <a:lnTo>
                  <a:pt x="248711" y="11024"/>
                </a:lnTo>
                <a:lnTo>
                  <a:pt x="242202" y="16806"/>
                </a:lnTo>
                <a:lnTo>
                  <a:pt x="228372" y="30225"/>
                </a:lnTo>
                <a:lnTo>
                  <a:pt x="220925" y="37577"/>
                </a:lnTo>
                <a:lnTo>
                  <a:pt x="217550" y="41919"/>
                </a:lnTo>
                <a:lnTo>
                  <a:pt x="214308" y="46797"/>
                </a:lnTo>
                <a:lnTo>
                  <a:pt x="211154" y="52034"/>
                </a:lnTo>
                <a:lnTo>
                  <a:pt x="207650" y="60499"/>
                </a:lnTo>
                <a:lnTo>
                  <a:pt x="206715" y="64145"/>
                </a:lnTo>
                <a:lnTo>
                  <a:pt x="205100" y="69553"/>
                </a:lnTo>
                <a:lnTo>
                  <a:pt x="200660" y="83499"/>
                </a:lnTo>
                <a:lnTo>
                  <a:pt x="200071" y="90392"/>
                </a:lnTo>
                <a:lnTo>
                  <a:pt x="200671" y="96973"/>
                </a:lnTo>
                <a:lnTo>
                  <a:pt x="202063" y="103344"/>
                </a:lnTo>
                <a:lnTo>
                  <a:pt x="202991" y="109576"/>
                </a:lnTo>
                <a:lnTo>
                  <a:pt x="203609" y="115714"/>
                </a:lnTo>
                <a:lnTo>
                  <a:pt x="204022" y="121792"/>
                </a:lnTo>
                <a:lnTo>
                  <a:pt x="205289" y="126835"/>
                </a:lnTo>
                <a:lnTo>
                  <a:pt x="209343" y="135085"/>
                </a:lnTo>
                <a:lnTo>
                  <a:pt x="214451" y="142059"/>
                </a:lnTo>
                <a:lnTo>
                  <a:pt x="220029" y="148466"/>
                </a:lnTo>
                <a:lnTo>
                  <a:pt x="225816" y="154621"/>
                </a:lnTo>
                <a:lnTo>
                  <a:pt x="229740" y="156658"/>
                </a:lnTo>
                <a:lnTo>
                  <a:pt x="239392" y="158923"/>
                </a:lnTo>
                <a:lnTo>
                  <a:pt x="243752" y="158535"/>
                </a:lnTo>
                <a:lnTo>
                  <a:pt x="247651" y="157284"/>
                </a:lnTo>
                <a:lnTo>
                  <a:pt x="282652" y="139697"/>
                </a:lnTo>
                <a:lnTo>
                  <a:pt x="287475" y="135795"/>
                </a:lnTo>
                <a:lnTo>
                  <a:pt x="291682" y="131210"/>
                </a:lnTo>
                <a:lnTo>
                  <a:pt x="295479" y="126169"/>
                </a:lnTo>
                <a:lnTo>
                  <a:pt x="302344" y="117922"/>
                </a:lnTo>
                <a:lnTo>
                  <a:pt x="308702" y="109957"/>
                </a:lnTo>
                <a:lnTo>
                  <a:pt x="311787" y="105055"/>
                </a:lnTo>
                <a:lnTo>
                  <a:pt x="314835" y="99802"/>
                </a:lnTo>
                <a:lnTo>
                  <a:pt x="320869" y="91320"/>
                </a:lnTo>
                <a:lnTo>
                  <a:pt x="326858" y="84243"/>
                </a:lnTo>
                <a:lnTo>
                  <a:pt x="332826" y="77790"/>
                </a:lnTo>
                <a:lnTo>
                  <a:pt x="334814" y="74681"/>
                </a:lnTo>
                <a:lnTo>
                  <a:pt x="337024" y="68580"/>
                </a:lnTo>
                <a:lnTo>
                  <a:pt x="338606" y="66556"/>
                </a:lnTo>
                <a:lnTo>
                  <a:pt x="340652" y="65206"/>
                </a:lnTo>
                <a:lnTo>
                  <a:pt x="347308" y="62666"/>
                </a:lnTo>
                <a:lnTo>
                  <a:pt x="347599" y="67295"/>
                </a:lnTo>
                <a:lnTo>
                  <a:pt x="345022" y="74888"/>
                </a:lnTo>
                <a:lnTo>
                  <a:pt x="342945" y="79691"/>
                </a:lnTo>
                <a:lnTo>
                  <a:pt x="340637" y="87674"/>
                </a:lnTo>
                <a:lnTo>
                  <a:pt x="340023" y="91192"/>
                </a:lnTo>
                <a:lnTo>
                  <a:pt x="337627" y="96513"/>
                </a:lnTo>
                <a:lnTo>
                  <a:pt x="334047" y="103038"/>
                </a:lnTo>
                <a:lnTo>
                  <a:pt x="329676" y="110364"/>
                </a:lnTo>
                <a:lnTo>
                  <a:pt x="325769" y="117232"/>
                </a:lnTo>
                <a:lnTo>
                  <a:pt x="318783" y="130155"/>
                </a:lnTo>
                <a:lnTo>
                  <a:pt x="313546" y="137372"/>
                </a:lnTo>
                <a:lnTo>
                  <a:pt x="307078" y="145160"/>
                </a:lnTo>
                <a:lnTo>
                  <a:pt x="299790" y="153328"/>
                </a:lnTo>
                <a:lnTo>
                  <a:pt x="292947" y="161750"/>
                </a:lnTo>
                <a:lnTo>
                  <a:pt x="286400" y="170341"/>
                </a:lnTo>
                <a:lnTo>
                  <a:pt x="280052" y="179045"/>
                </a:lnTo>
                <a:lnTo>
                  <a:pt x="272842" y="187824"/>
                </a:lnTo>
                <a:lnTo>
                  <a:pt x="265061" y="196654"/>
                </a:lnTo>
                <a:lnTo>
                  <a:pt x="248475" y="214402"/>
                </a:lnTo>
                <a:lnTo>
                  <a:pt x="231183" y="232212"/>
                </a:lnTo>
                <a:lnTo>
                  <a:pt x="222404" y="239144"/>
                </a:lnTo>
                <a:lnTo>
                  <a:pt x="213575" y="244758"/>
                </a:lnTo>
                <a:lnTo>
                  <a:pt x="204712" y="249492"/>
                </a:lnTo>
                <a:lnTo>
                  <a:pt x="195828" y="254633"/>
                </a:lnTo>
                <a:lnTo>
                  <a:pt x="178018" y="265637"/>
                </a:lnTo>
                <a:lnTo>
                  <a:pt x="169101" y="270357"/>
                </a:lnTo>
                <a:lnTo>
                  <a:pt x="160181" y="274496"/>
                </a:lnTo>
                <a:lnTo>
                  <a:pt x="151257" y="278248"/>
                </a:lnTo>
                <a:lnTo>
                  <a:pt x="142331" y="280748"/>
                </a:lnTo>
                <a:lnTo>
                  <a:pt x="133404" y="282416"/>
                </a:lnTo>
                <a:lnTo>
                  <a:pt x="124476" y="283527"/>
                </a:lnTo>
                <a:lnTo>
                  <a:pt x="115547" y="284268"/>
                </a:lnTo>
                <a:lnTo>
                  <a:pt x="106618" y="284762"/>
                </a:lnTo>
                <a:lnTo>
                  <a:pt x="89752" y="285311"/>
                </a:lnTo>
                <a:lnTo>
                  <a:pt x="75642" y="285555"/>
                </a:lnTo>
                <a:lnTo>
                  <a:pt x="69100" y="284628"/>
                </a:lnTo>
                <a:lnTo>
                  <a:pt x="62755" y="283018"/>
                </a:lnTo>
                <a:lnTo>
                  <a:pt x="56541" y="280952"/>
                </a:lnTo>
                <a:lnTo>
                  <a:pt x="50414" y="279575"/>
                </a:lnTo>
                <a:lnTo>
                  <a:pt x="44345" y="278657"/>
                </a:lnTo>
                <a:lnTo>
                  <a:pt x="38314" y="278044"/>
                </a:lnTo>
                <a:lnTo>
                  <a:pt x="33302" y="275652"/>
                </a:lnTo>
                <a:lnTo>
                  <a:pt x="28967" y="272073"/>
                </a:lnTo>
                <a:lnTo>
                  <a:pt x="21506" y="263796"/>
                </a:lnTo>
                <a:lnTo>
                  <a:pt x="14883" y="256811"/>
                </a:lnTo>
                <a:lnTo>
                  <a:pt x="11728" y="252567"/>
                </a:lnTo>
                <a:lnTo>
                  <a:pt x="8632" y="247753"/>
                </a:lnTo>
                <a:lnTo>
                  <a:pt x="5576" y="242559"/>
                </a:lnTo>
                <a:lnTo>
                  <a:pt x="3539" y="237113"/>
                </a:lnTo>
                <a:lnTo>
                  <a:pt x="2180" y="231497"/>
                </a:lnTo>
                <a:lnTo>
                  <a:pt x="1274" y="225769"/>
                </a:lnTo>
                <a:lnTo>
                  <a:pt x="671" y="219966"/>
                </a:lnTo>
                <a:lnTo>
                  <a:pt x="269" y="214113"/>
                </a:lnTo>
                <a:lnTo>
                  <a:pt x="0" y="208226"/>
                </a:lnTo>
                <a:lnTo>
                  <a:pt x="814" y="203310"/>
                </a:lnTo>
                <a:lnTo>
                  <a:pt x="4363" y="195201"/>
                </a:lnTo>
                <a:lnTo>
                  <a:pt x="6603" y="188290"/>
                </a:lnTo>
                <a:lnTo>
                  <a:pt x="8393" y="178594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SMARTPenAnnotation32"/>
          <p:cNvSpPr/>
          <p:nvPr/>
        </p:nvSpPr>
        <p:spPr>
          <a:xfrm>
            <a:off x="7523011" y="5304804"/>
            <a:ext cx="281381" cy="276251"/>
          </a:xfrm>
          <a:custGeom>
            <a:avLst/>
            <a:gdLst/>
            <a:ahLst/>
            <a:cxnLst/>
            <a:rect l="0" t="0" r="0" b="0"/>
            <a:pathLst>
              <a:path w="281381" h="276251">
                <a:moveTo>
                  <a:pt x="129731" y="169094"/>
                </a:moveTo>
                <a:lnTo>
                  <a:pt x="129731" y="155792"/>
                </a:lnTo>
                <a:lnTo>
                  <a:pt x="128739" y="153281"/>
                </a:lnTo>
                <a:lnTo>
                  <a:pt x="122602" y="145005"/>
                </a:lnTo>
                <a:lnTo>
                  <a:pt x="117302" y="139206"/>
                </a:lnTo>
                <a:lnTo>
                  <a:pt x="108740" y="130362"/>
                </a:lnTo>
                <a:lnTo>
                  <a:pt x="104823" y="128390"/>
                </a:lnTo>
                <a:lnTo>
                  <a:pt x="100227" y="127075"/>
                </a:lnTo>
                <a:lnTo>
                  <a:pt x="95179" y="126199"/>
                </a:lnTo>
                <a:lnTo>
                  <a:pt x="86924" y="125225"/>
                </a:lnTo>
                <a:lnTo>
                  <a:pt x="83334" y="124965"/>
                </a:lnTo>
                <a:lnTo>
                  <a:pt x="78955" y="125784"/>
                </a:lnTo>
                <a:lnTo>
                  <a:pt x="74053" y="127322"/>
                </a:lnTo>
                <a:lnTo>
                  <a:pt x="68800" y="129340"/>
                </a:lnTo>
                <a:lnTo>
                  <a:pt x="63313" y="130685"/>
                </a:lnTo>
                <a:lnTo>
                  <a:pt x="57671" y="131582"/>
                </a:lnTo>
                <a:lnTo>
                  <a:pt x="51925" y="132180"/>
                </a:lnTo>
                <a:lnTo>
                  <a:pt x="47102" y="134562"/>
                </a:lnTo>
                <a:lnTo>
                  <a:pt x="42896" y="138135"/>
                </a:lnTo>
                <a:lnTo>
                  <a:pt x="34582" y="146405"/>
                </a:lnTo>
                <a:lnTo>
                  <a:pt x="29588" y="149999"/>
                </a:lnTo>
                <a:lnTo>
                  <a:pt x="24274" y="153388"/>
                </a:lnTo>
                <a:lnTo>
                  <a:pt x="19738" y="157631"/>
                </a:lnTo>
                <a:lnTo>
                  <a:pt x="15723" y="162444"/>
                </a:lnTo>
                <a:lnTo>
                  <a:pt x="12053" y="167637"/>
                </a:lnTo>
                <a:lnTo>
                  <a:pt x="9607" y="173084"/>
                </a:lnTo>
                <a:lnTo>
                  <a:pt x="7977" y="178700"/>
                </a:lnTo>
                <a:lnTo>
                  <a:pt x="6889" y="184427"/>
                </a:lnTo>
                <a:lnTo>
                  <a:pt x="5172" y="190230"/>
                </a:lnTo>
                <a:lnTo>
                  <a:pt x="3036" y="196083"/>
                </a:lnTo>
                <a:lnTo>
                  <a:pt x="618" y="201969"/>
                </a:lnTo>
                <a:lnTo>
                  <a:pt x="0" y="207878"/>
                </a:lnTo>
                <a:lnTo>
                  <a:pt x="580" y="213802"/>
                </a:lnTo>
                <a:lnTo>
                  <a:pt x="1959" y="219735"/>
                </a:lnTo>
                <a:lnTo>
                  <a:pt x="3869" y="224683"/>
                </a:lnTo>
                <a:lnTo>
                  <a:pt x="8639" y="232826"/>
                </a:lnTo>
                <a:lnTo>
                  <a:pt x="14066" y="239752"/>
                </a:lnTo>
                <a:lnTo>
                  <a:pt x="16902" y="242989"/>
                </a:lnTo>
                <a:lnTo>
                  <a:pt x="19785" y="245146"/>
                </a:lnTo>
                <a:lnTo>
                  <a:pt x="25634" y="247544"/>
                </a:lnTo>
                <a:lnTo>
                  <a:pt x="34187" y="248609"/>
                </a:lnTo>
                <a:lnTo>
                  <a:pt x="39246" y="248893"/>
                </a:lnTo>
                <a:lnTo>
                  <a:pt x="50159" y="249209"/>
                </a:lnTo>
                <a:lnTo>
                  <a:pt x="55847" y="249293"/>
                </a:lnTo>
                <a:lnTo>
                  <a:pt x="61623" y="248357"/>
                </a:lnTo>
                <a:lnTo>
                  <a:pt x="67459" y="246740"/>
                </a:lnTo>
                <a:lnTo>
                  <a:pt x="73333" y="244671"/>
                </a:lnTo>
                <a:lnTo>
                  <a:pt x="79234" y="241307"/>
                </a:lnTo>
                <a:lnTo>
                  <a:pt x="85152" y="237080"/>
                </a:lnTo>
                <a:lnTo>
                  <a:pt x="91082" y="232277"/>
                </a:lnTo>
                <a:lnTo>
                  <a:pt x="98012" y="226099"/>
                </a:lnTo>
                <a:lnTo>
                  <a:pt x="113649" y="211297"/>
                </a:lnTo>
                <a:lnTo>
                  <a:pt x="121986" y="204174"/>
                </a:lnTo>
                <a:lnTo>
                  <a:pt x="130521" y="197442"/>
                </a:lnTo>
                <a:lnTo>
                  <a:pt x="139187" y="190969"/>
                </a:lnTo>
                <a:lnTo>
                  <a:pt x="146949" y="183678"/>
                </a:lnTo>
                <a:lnTo>
                  <a:pt x="154108" y="175840"/>
                </a:lnTo>
                <a:lnTo>
                  <a:pt x="160865" y="167638"/>
                </a:lnTo>
                <a:lnTo>
                  <a:pt x="168346" y="159193"/>
                </a:lnTo>
                <a:lnTo>
                  <a:pt x="184596" y="141873"/>
                </a:lnTo>
                <a:lnTo>
                  <a:pt x="192104" y="133088"/>
                </a:lnTo>
                <a:lnTo>
                  <a:pt x="199095" y="124254"/>
                </a:lnTo>
                <a:lnTo>
                  <a:pt x="205738" y="115388"/>
                </a:lnTo>
                <a:lnTo>
                  <a:pt x="211161" y="106501"/>
                </a:lnTo>
                <a:lnTo>
                  <a:pt x="215767" y="97600"/>
                </a:lnTo>
                <a:lnTo>
                  <a:pt x="219831" y="88689"/>
                </a:lnTo>
                <a:lnTo>
                  <a:pt x="224524" y="80764"/>
                </a:lnTo>
                <a:lnTo>
                  <a:pt x="229637" y="73497"/>
                </a:lnTo>
                <a:lnTo>
                  <a:pt x="235030" y="66667"/>
                </a:lnTo>
                <a:lnTo>
                  <a:pt x="239618" y="60130"/>
                </a:lnTo>
                <a:lnTo>
                  <a:pt x="243669" y="53787"/>
                </a:lnTo>
                <a:lnTo>
                  <a:pt x="247361" y="47574"/>
                </a:lnTo>
                <a:lnTo>
                  <a:pt x="250815" y="41448"/>
                </a:lnTo>
                <a:lnTo>
                  <a:pt x="257299" y="29350"/>
                </a:lnTo>
                <a:lnTo>
                  <a:pt x="260417" y="24338"/>
                </a:lnTo>
                <a:lnTo>
                  <a:pt x="266527" y="16122"/>
                </a:lnTo>
                <a:lnTo>
                  <a:pt x="272550" y="9164"/>
                </a:lnTo>
                <a:lnTo>
                  <a:pt x="281009" y="0"/>
                </a:lnTo>
                <a:lnTo>
                  <a:pt x="281301" y="2329"/>
                </a:lnTo>
                <a:lnTo>
                  <a:pt x="281380" y="4339"/>
                </a:lnTo>
                <a:lnTo>
                  <a:pt x="280439" y="6672"/>
                </a:lnTo>
                <a:lnTo>
                  <a:pt x="274376" y="15687"/>
                </a:lnTo>
                <a:lnTo>
                  <a:pt x="271801" y="20190"/>
                </a:lnTo>
                <a:lnTo>
                  <a:pt x="266295" y="30485"/>
                </a:lnTo>
                <a:lnTo>
                  <a:pt x="260541" y="41675"/>
                </a:lnTo>
                <a:lnTo>
                  <a:pt x="256625" y="47437"/>
                </a:lnTo>
                <a:lnTo>
                  <a:pt x="252030" y="53263"/>
                </a:lnTo>
                <a:lnTo>
                  <a:pt x="246982" y="59131"/>
                </a:lnTo>
                <a:lnTo>
                  <a:pt x="241633" y="66020"/>
                </a:lnTo>
                <a:lnTo>
                  <a:pt x="236082" y="73589"/>
                </a:lnTo>
                <a:lnTo>
                  <a:pt x="224623" y="89936"/>
                </a:lnTo>
                <a:lnTo>
                  <a:pt x="177342" y="160212"/>
                </a:lnTo>
                <a:lnTo>
                  <a:pt x="172385" y="169126"/>
                </a:lnTo>
                <a:lnTo>
                  <a:pt x="168089" y="178045"/>
                </a:lnTo>
                <a:lnTo>
                  <a:pt x="164233" y="186968"/>
                </a:lnTo>
                <a:lnTo>
                  <a:pt x="157302" y="202173"/>
                </a:lnTo>
                <a:lnTo>
                  <a:pt x="147823" y="221890"/>
                </a:lnTo>
                <a:lnTo>
                  <a:pt x="144769" y="228104"/>
                </a:lnTo>
                <a:lnTo>
                  <a:pt x="142732" y="234231"/>
                </a:lnTo>
                <a:lnTo>
                  <a:pt x="141375" y="240300"/>
                </a:lnTo>
                <a:lnTo>
                  <a:pt x="140470" y="246330"/>
                </a:lnTo>
                <a:lnTo>
                  <a:pt x="138874" y="252335"/>
                </a:lnTo>
                <a:lnTo>
                  <a:pt x="136819" y="258322"/>
                </a:lnTo>
                <a:lnTo>
                  <a:pt x="129731" y="276250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SMARTPenAnnotation33"/>
          <p:cNvSpPr/>
          <p:nvPr/>
        </p:nvSpPr>
        <p:spPr>
          <a:xfrm>
            <a:off x="7724179" y="5484627"/>
            <a:ext cx="167856" cy="212514"/>
          </a:xfrm>
          <a:custGeom>
            <a:avLst/>
            <a:gdLst/>
            <a:ahLst/>
            <a:cxnLst/>
            <a:rect l="0" t="0" r="0" b="0"/>
            <a:pathLst>
              <a:path w="167856" h="212514">
                <a:moveTo>
                  <a:pt x="0" y="87498"/>
                </a:moveTo>
                <a:lnTo>
                  <a:pt x="4741" y="92238"/>
                </a:lnTo>
                <a:lnTo>
                  <a:pt x="7129" y="93634"/>
                </a:lnTo>
                <a:lnTo>
                  <a:pt x="9714" y="94565"/>
                </a:lnTo>
                <a:lnTo>
                  <a:pt x="12429" y="95186"/>
                </a:lnTo>
                <a:lnTo>
                  <a:pt x="15232" y="96592"/>
                </a:lnTo>
                <a:lnTo>
                  <a:pt x="18092" y="98522"/>
                </a:lnTo>
                <a:lnTo>
                  <a:pt x="20991" y="100800"/>
                </a:lnTo>
                <a:lnTo>
                  <a:pt x="23916" y="102319"/>
                </a:lnTo>
                <a:lnTo>
                  <a:pt x="26858" y="103331"/>
                </a:lnTo>
                <a:lnTo>
                  <a:pt x="29812" y="104007"/>
                </a:lnTo>
                <a:lnTo>
                  <a:pt x="33765" y="105449"/>
                </a:lnTo>
                <a:lnTo>
                  <a:pt x="38385" y="107403"/>
                </a:lnTo>
                <a:lnTo>
                  <a:pt x="43449" y="109697"/>
                </a:lnTo>
                <a:lnTo>
                  <a:pt x="48810" y="111227"/>
                </a:lnTo>
                <a:lnTo>
                  <a:pt x="54369" y="112247"/>
                </a:lnTo>
                <a:lnTo>
                  <a:pt x="60058" y="112927"/>
                </a:lnTo>
                <a:lnTo>
                  <a:pt x="65836" y="113380"/>
                </a:lnTo>
                <a:lnTo>
                  <a:pt x="71672" y="113682"/>
                </a:lnTo>
                <a:lnTo>
                  <a:pt x="83448" y="114018"/>
                </a:lnTo>
                <a:lnTo>
                  <a:pt x="95297" y="114167"/>
                </a:lnTo>
                <a:lnTo>
                  <a:pt x="101234" y="113215"/>
                </a:lnTo>
                <a:lnTo>
                  <a:pt x="107177" y="111588"/>
                </a:lnTo>
                <a:lnTo>
                  <a:pt x="113124" y="109510"/>
                </a:lnTo>
                <a:lnTo>
                  <a:pt x="119072" y="107134"/>
                </a:lnTo>
                <a:lnTo>
                  <a:pt x="125022" y="104557"/>
                </a:lnTo>
                <a:lnTo>
                  <a:pt x="130973" y="101847"/>
                </a:lnTo>
                <a:lnTo>
                  <a:pt x="135933" y="98056"/>
                </a:lnTo>
                <a:lnTo>
                  <a:pt x="140231" y="93544"/>
                </a:lnTo>
                <a:lnTo>
                  <a:pt x="144090" y="88552"/>
                </a:lnTo>
                <a:lnTo>
                  <a:pt x="147653" y="84232"/>
                </a:lnTo>
                <a:lnTo>
                  <a:pt x="151022" y="80360"/>
                </a:lnTo>
                <a:lnTo>
                  <a:pt x="154259" y="76786"/>
                </a:lnTo>
                <a:lnTo>
                  <a:pt x="157410" y="72419"/>
                </a:lnTo>
                <a:lnTo>
                  <a:pt x="160502" y="67524"/>
                </a:lnTo>
                <a:lnTo>
                  <a:pt x="163557" y="62275"/>
                </a:lnTo>
                <a:lnTo>
                  <a:pt x="165592" y="57784"/>
                </a:lnTo>
                <a:lnTo>
                  <a:pt x="166950" y="53798"/>
                </a:lnTo>
                <a:lnTo>
                  <a:pt x="167855" y="50149"/>
                </a:lnTo>
                <a:lnTo>
                  <a:pt x="167466" y="45731"/>
                </a:lnTo>
                <a:lnTo>
                  <a:pt x="166214" y="40802"/>
                </a:lnTo>
                <a:lnTo>
                  <a:pt x="164388" y="35531"/>
                </a:lnTo>
                <a:lnTo>
                  <a:pt x="163170" y="31025"/>
                </a:lnTo>
                <a:lnTo>
                  <a:pt x="162358" y="27029"/>
                </a:lnTo>
                <a:lnTo>
                  <a:pt x="161817" y="23373"/>
                </a:lnTo>
                <a:lnTo>
                  <a:pt x="160464" y="19943"/>
                </a:lnTo>
                <a:lnTo>
                  <a:pt x="156315" y="13487"/>
                </a:lnTo>
                <a:lnTo>
                  <a:pt x="152827" y="10375"/>
                </a:lnTo>
                <a:lnTo>
                  <a:pt x="148517" y="7310"/>
                </a:lnTo>
                <a:lnTo>
                  <a:pt x="143660" y="4273"/>
                </a:lnTo>
                <a:lnTo>
                  <a:pt x="138437" y="2249"/>
                </a:lnTo>
                <a:lnTo>
                  <a:pt x="132972" y="900"/>
                </a:lnTo>
                <a:lnTo>
                  <a:pt x="127343" y="0"/>
                </a:lnTo>
                <a:lnTo>
                  <a:pt x="121607" y="392"/>
                </a:lnTo>
                <a:lnTo>
                  <a:pt x="115798" y="1646"/>
                </a:lnTo>
                <a:lnTo>
                  <a:pt x="109941" y="3474"/>
                </a:lnTo>
                <a:lnTo>
                  <a:pt x="104052" y="5685"/>
                </a:lnTo>
                <a:lnTo>
                  <a:pt x="98141" y="8151"/>
                </a:lnTo>
                <a:lnTo>
                  <a:pt x="92217" y="10787"/>
                </a:lnTo>
                <a:lnTo>
                  <a:pt x="87275" y="13537"/>
                </a:lnTo>
                <a:lnTo>
                  <a:pt x="82988" y="16362"/>
                </a:lnTo>
                <a:lnTo>
                  <a:pt x="79138" y="19238"/>
                </a:lnTo>
                <a:lnTo>
                  <a:pt x="74587" y="23140"/>
                </a:lnTo>
                <a:lnTo>
                  <a:pt x="69568" y="27725"/>
                </a:lnTo>
                <a:lnTo>
                  <a:pt x="64238" y="32767"/>
                </a:lnTo>
                <a:lnTo>
                  <a:pt x="59693" y="38112"/>
                </a:lnTo>
                <a:lnTo>
                  <a:pt x="55670" y="43659"/>
                </a:lnTo>
                <a:lnTo>
                  <a:pt x="51997" y="49342"/>
                </a:lnTo>
                <a:lnTo>
                  <a:pt x="49548" y="55115"/>
                </a:lnTo>
                <a:lnTo>
                  <a:pt x="47914" y="60949"/>
                </a:lnTo>
                <a:lnTo>
                  <a:pt x="46826" y="66822"/>
                </a:lnTo>
                <a:lnTo>
                  <a:pt x="46100" y="72721"/>
                </a:lnTo>
                <a:lnTo>
                  <a:pt x="45617" y="78639"/>
                </a:lnTo>
                <a:lnTo>
                  <a:pt x="45294" y="84569"/>
                </a:lnTo>
                <a:lnTo>
                  <a:pt x="44935" y="99094"/>
                </a:lnTo>
                <a:lnTo>
                  <a:pt x="44840" y="107135"/>
                </a:lnTo>
                <a:lnTo>
                  <a:pt x="45768" y="114480"/>
                </a:lnTo>
                <a:lnTo>
                  <a:pt x="47379" y="121361"/>
                </a:lnTo>
                <a:lnTo>
                  <a:pt x="57094" y="151403"/>
                </a:lnTo>
                <a:lnTo>
                  <a:pt x="59891" y="157883"/>
                </a:lnTo>
                <a:lnTo>
                  <a:pt x="62748" y="163194"/>
                </a:lnTo>
                <a:lnTo>
                  <a:pt x="65644" y="167727"/>
                </a:lnTo>
                <a:lnTo>
                  <a:pt x="69560" y="172734"/>
                </a:lnTo>
                <a:lnTo>
                  <a:pt x="74155" y="178056"/>
                </a:lnTo>
                <a:lnTo>
                  <a:pt x="79202" y="183589"/>
                </a:lnTo>
                <a:lnTo>
                  <a:pt x="84552" y="188269"/>
                </a:lnTo>
                <a:lnTo>
                  <a:pt x="90102" y="192382"/>
                </a:lnTo>
                <a:lnTo>
                  <a:pt x="95787" y="196116"/>
                </a:lnTo>
                <a:lnTo>
                  <a:pt x="102553" y="199597"/>
                </a:lnTo>
                <a:lnTo>
                  <a:pt x="110041" y="202910"/>
                </a:lnTo>
                <a:lnTo>
                  <a:pt x="133946" y="212513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SMARTPenAnnotation34"/>
          <p:cNvSpPr/>
          <p:nvPr/>
        </p:nvSpPr>
        <p:spPr>
          <a:xfrm>
            <a:off x="7886832" y="5527755"/>
            <a:ext cx="426290" cy="347980"/>
          </a:xfrm>
          <a:custGeom>
            <a:avLst/>
            <a:gdLst/>
            <a:ahLst/>
            <a:cxnLst/>
            <a:rect l="0" t="0" r="0" b="0"/>
            <a:pathLst>
              <a:path w="426290" h="347980">
                <a:moveTo>
                  <a:pt x="96308" y="115807"/>
                </a:moveTo>
                <a:lnTo>
                  <a:pt x="109610" y="115807"/>
                </a:lnTo>
                <a:lnTo>
                  <a:pt x="112122" y="114815"/>
                </a:lnTo>
                <a:lnTo>
                  <a:pt x="117558" y="111067"/>
                </a:lnTo>
                <a:lnTo>
                  <a:pt x="119404" y="108678"/>
                </a:lnTo>
                <a:lnTo>
                  <a:pt x="120635" y="106094"/>
                </a:lnTo>
                <a:lnTo>
                  <a:pt x="121456" y="103378"/>
                </a:lnTo>
                <a:lnTo>
                  <a:pt x="122996" y="101568"/>
                </a:lnTo>
                <a:lnTo>
                  <a:pt x="125013" y="100361"/>
                </a:lnTo>
                <a:lnTo>
                  <a:pt x="127352" y="99556"/>
                </a:lnTo>
                <a:lnTo>
                  <a:pt x="132595" y="96017"/>
                </a:lnTo>
                <a:lnTo>
                  <a:pt x="135382" y="93684"/>
                </a:lnTo>
                <a:lnTo>
                  <a:pt x="137240" y="91136"/>
                </a:lnTo>
                <a:lnTo>
                  <a:pt x="139306" y="85660"/>
                </a:lnTo>
                <a:lnTo>
                  <a:pt x="140467" y="76999"/>
                </a:lnTo>
                <a:lnTo>
                  <a:pt x="140812" y="68148"/>
                </a:lnTo>
                <a:lnTo>
                  <a:pt x="139867" y="65183"/>
                </a:lnTo>
                <a:lnTo>
                  <a:pt x="136173" y="59242"/>
                </a:lnTo>
                <a:lnTo>
                  <a:pt x="128515" y="50320"/>
                </a:lnTo>
                <a:lnTo>
                  <a:pt x="125717" y="48336"/>
                </a:lnTo>
                <a:lnTo>
                  <a:pt x="119962" y="46133"/>
                </a:lnTo>
                <a:lnTo>
                  <a:pt x="111144" y="44892"/>
                </a:lnTo>
                <a:lnTo>
                  <a:pt x="102571" y="44602"/>
                </a:lnTo>
                <a:lnTo>
                  <a:pt x="80899" y="44415"/>
                </a:lnTo>
                <a:lnTo>
                  <a:pt x="75121" y="46384"/>
                </a:lnTo>
                <a:lnTo>
                  <a:pt x="63410" y="53864"/>
                </a:lnTo>
                <a:lnTo>
                  <a:pt x="51591" y="61157"/>
                </a:lnTo>
                <a:lnTo>
                  <a:pt x="39722" y="68698"/>
                </a:lnTo>
                <a:lnTo>
                  <a:pt x="27834" y="78664"/>
                </a:lnTo>
                <a:lnTo>
                  <a:pt x="18581" y="87062"/>
                </a:lnTo>
                <a:lnTo>
                  <a:pt x="14725" y="90691"/>
                </a:lnTo>
                <a:lnTo>
                  <a:pt x="11161" y="96086"/>
                </a:lnTo>
                <a:lnTo>
                  <a:pt x="7793" y="102660"/>
                </a:lnTo>
                <a:lnTo>
                  <a:pt x="4556" y="110019"/>
                </a:lnTo>
                <a:lnTo>
                  <a:pt x="2398" y="116909"/>
                </a:lnTo>
                <a:lnTo>
                  <a:pt x="959" y="123487"/>
                </a:lnTo>
                <a:lnTo>
                  <a:pt x="0" y="129857"/>
                </a:lnTo>
                <a:lnTo>
                  <a:pt x="353" y="135095"/>
                </a:lnTo>
                <a:lnTo>
                  <a:pt x="1580" y="139580"/>
                </a:lnTo>
                <a:lnTo>
                  <a:pt x="3391" y="143562"/>
                </a:lnTo>
                <a:lnTo>
                  <a:pt x="5402" y="153278"/>
                </a:lnTo>
                <a:lnTo>
                  <a:pt x="5938" y="158647"/>
                </a:lnTo>
                <a:lnTo>
                  <a:pt x="7288" y="163219"/>
                </a:lnTo>
                <a:lnTo>
                  <a:pt x="11433" y="170944"/>
                </a:lnTo>
                <a:lnTo>
                  <a:pt x="19346" y="180871"/>
                </a:lnTo>
                <a:lnTo>
                  <a:pt x="23172" y="182996"/>
                </a:lnTo>
                <a:lnTo>
                  <a:pt x="32714" y="185356"/>
                </a:lnTo>
                <a:lnTo>
                  <a:pt x="44503" y="186685"/>
                </a:lnTo>
                <a:lnTo>
                  <a:pt x="53770" y="184350"/>
                </a:lnTo>
                <a:lnTo>
                  <a:pt x="64505" y="180005"/>
                </a:lnTo>
                <a:lnTo>
                  <a:pt x="75889" y="174767"/>
                </a:lnTo>
                <a:lnTo>
                  <a:pt x="88715" y="166239"/>
                </a:lnTo>
                <a:lnTo>
                  <a:pt x="98225" y="160380"/>
                </a:lnTo>
                <a:lnTo>
                  <a:pt x="103539" y="157429"/>
                </a:lnTo>
                <a:lnTo>
                  <a:pt x="107082" y="154469"/>
                </a:lnTo>
                <a:lnTo>
                  <a:pt x="109444" y="151503"/>
                </a:lnTo>
                <a:lnTo>
                  <a:pt x="113061" y="144571"/>
                </a:lnTo>
                <a:lnTo>
                  <a:pt x="121579" y="127741"/>
                </a:lnTo>
                <a:lnTo>
                  <a:pt x="122423" y="123426"/>
                </a:lnTo>
                <a:lnTo>
                  <a:pt x="123058" y="116253"/>
                </a:lnTo>
                <a:lnTo>
                  <a:pt x="123086" y="120680"/>
                </a:lnTo>
                <a:lnTo>
                  <a:pt x="122097" y="123024"/>
                </a:lnTo>
                <a:lnTo>
                  <a:pt x="116958" y="131065"/>
                </a:lnTo>
                <a:lnTo>
                  <a:pt x="114002" y="140723"/>
                </a:lnTo>
                <a:lnTo>
                  <a:pt x="109795" y="150363"/>
                </a:lnTo>
                <a:lnTo>
                  <a:pt x="104618" y="161262"/>
                </a:lnTo>
                <a:lnTo>
                  <a:pt x="100001" y="171728"/>
                </a:lnTo>
                <a:lnTo>
                  <a:pt x="97950" y="179687"/>
                </a:lnTo>
                <a:lnTo>
                  <a:pt x="97038" y="189177"/>
                </a:lnTo>
                <a:lnTo>
                  <a:pt x="96632" y="199017"/>
                </a:lnTo>
                <a:lnTo>
                  <a:pt x="96452" y="206699"/>
                </a:lnTo>
                <a:lnTo>
                  <a:pt x="96351" y="221341"/>
                </a:lnTo>
                <a:lnTo>
                  <a:pt x="97329" y="225851"/>
                </a:lnTo>
                <a:lnTo>
                  <a:pt x="101061" y="233507"/>
                </a:lnTo>
                <a:lnTo>
                  <a:pt x="108673" y="240217"/>
                </a:lnTo>
                <a:lnTo>
                  <a:pt x="117679" y="245514"/>
                </a:lnTo>
                <a:lnTo>
                  <a:pt x="124989" y="247869"/>
                </a:lnTo>
                <a:lnTo>
                  <a:pt x="136836" y="248915"/>
                </a:lnTo>
                <a:lnTo>
                  <a:pt x="144163" y="249194"/>
                </a:lnTo>
                <a:lnTo>
                  <a:pt x="151031" y="248388"/>
                </a:lnTo>
                <a:lnTo>
                  <a:pt x="163955" y="244846"/>
                </a:lnTo>
                <a:lnTo>
                  <a:pt x="187128" y="237274"/>
                </a:lnTo>
                <a:lnTo>
                  <a:pt x="195550" y="233496"/>
                </a:lnTo>
                <a:lnTo>
                  <a:pt x="204141" y="228993"/>
                </a:lnTo>
                <a:lnTo>
                  <a:pt x="212845" y="224007"/>
                </a:lnTo>
                <a:lnTo>
                  <a:pt x="221625" y="218698"/>
                </a:lnTo>
                <a:lnTo>
                  <a:pt x="239316" y="207508"/>
                </a:lnTo>
                <a:lnTo>
                  <a:pt x="248202" y="200753"/>
                </a:lnTo>
                <a:lnTo>
                  <a:pt x="257102" y="193274"/>
                </a:lnTo>
                <a:lnTo>
                  <a:pt x="266012" y="185311"/>
                </a:lnTo>
                <a:lnTo>
                  <a:pt x="283849" y="168525"/>
                </a:lnTo>
                <a:lnTo>
                  <a:pt x="337411" y="115732"/>
                </a:lnTo>
                <a:lnTo>
                  <a:pt x="346340" y="106827"/>
                </a:lnTo>
                <a:lnTo>
                  <a:pt x="354278" y="97914"/>
                </a:lnTo>
                <a:lnTo>
                  <a:pt x="361554" y="88995"/>
                </a:lnTo>
                <a:lnTo>
                  <a:pt x="368388" y="80074"/>
                </a:lnTo>
                <a:lnTo>
                  <a:pt x="374929" y="72141"/>
                </a:lnTo>
                <a:lnTo>
                  <a:pt x="381274" y="64868"/>
                </a:lnTo>
                <a:lnTo>
                  <a:pt x="387489" y="58035"/>
                </a:lnTo>
                <a:lnTo>
                  <a:pt x="392624" y="51496"/>
                </a:lnTo>
                <a:lnTo>
                  <a:pt x="397040" y="45152"/>
                </a:lnTo>
                <a:lnTo>
                  <a:pt x="400976" y="38938"/>
                </a:lnTo>
                <a:lnTo>
                  <a:pt x="407995" y="29388"/>
                </a:lnTo>
                <a:lnTo>
                  <a:pt x="411255" y="25452"/>
                </a:lnTo>
                <a:lnTo>
                  <a:pt x="413429" y="20844"/>
                </a:lnTo>
                <a:lnTo>
                  <a:pt x="415844" y="10432"/>
                </a:lnTo>
                <a:lnTo>
                  <a:pt x="417481" y="6862"/>
                </a:lnTo>
                <a:lnTo>
                  <a:pt x="419564" y="4481"/>
                </a:lnTo>
                <a:lnTo>
                  <a:pt x="426289" y="0"/>
                </a:lnTo>
                <a:lnTo>
                  <a:pt x="421843" y="4544"/>
                </a:lnTo>
                <a:lnTo>
                  <a:pt x="420488" y="6905"/>
                </a:lnTo>
                <a:lnTo>
                  <a:pt x="418981" y="12174"/>
                </a:lnTo>
                <a:lnTo>
                  <a:pt x="416596" y="14969"/>
                </a:lnTo>
                <a:lnTo>
                  <a:pt x="404749" y="24634"/>
                </a:lnTo>
                <a:lnTo>
                  <a:pt x="397765" y="34275"/>
                </a:lnTo>
                <a:lnTo>
                  <a:pt x="366725" y="80770"/>
                </a:lnTo>
                <a:lnTo>
                  <a:pt x="359930" y="89473"/>
                </a:lnTo>
                <a:lnTo>
                  <a:pt x="352423" y="98251"/>
                </a:lnTo>
                <a:lnTo>
                  <a:pt x="344442" y="107080"/>
                </a:lnTo>
                <a:lnTo>
                  <a:pt x="336145" y="116934"/>
                </a:lnTo>
                <a:lnTo>
                  <a:pt x="318988" y="138467"/>
                </a:lnTo>
                <a:lnTo>
                  <a:pt x="311238" y="149765"/>
                </a:lnTo>
                <a:lnTo>
                  <a:pt x="304087" y="161266"/>
                </a:lnTo>
                <a:lnTo>
                  <a:pt x="297335" y="172902"/>
                </a:lnTo>
                <a:lnTo>
                  <a:pt x="284542" y="196414"/>
                </a:lnTo>
                <a:lnTo>
                  <a:pt x="278352" y="208241"/>
                </a:lnTo>
                <a:lnTo>
                  <a:pt x="271249" y="220094"/>
                </a:lnTo>
                <a:lnTo>
                  <a:pt x="263537" y="231964"/>
                </a:lnTo>
                <a:lnTo>
                  <a:pt x="255419" y="243847"/>
                </a:lnTo>
                <a:lnTo>
                  <a:pt x="248023" y="255737"/>
                </a:lnTo>
                <a:lnTo>
                  <a:pt x="241108" y="267633"/>
                </a:lnTo>
                <a:lnTo>
                  <a:pt x="229124" y="289449"/>
                </a:lnTo>
                <a:lnTo>
                  <a:pt x="216800" y="312888"/>
                </a:lnTo>
                <a:lnTo>
                  <a:pt x="210052" y="326099"/>
                </a:lnTo>
                <a:lnTo>
                  <a:pt x="203747" y="335939"/>
                </a:lnTo>
                <a:lnTo>
                  <a:pt x="194535" y="34797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MARTPenAnnotation35"/>
          <p:cNvSpPr/>
          <p:nvPr/>
        </p:nvSpPr>
        <p:spPr>
          <a:xfrm>
            <a:off x="8134945" y="5652539"/>
            <a:ext cx="258915" cy="321422"/>
          </a:xfrm>
          <a:custGeom>
            <a:avLst/>
            <a:gdLst/>
            <a:ahLst/>
            <a:cxnLst/>
            <a:rect l="0" t="0" r="0" b="0"/>
            <a:pathLst>
              <a:path w="258915" h="321422">
                <a:moveTo>
                  <a:pt x="0" y="26742"/>
                </a:moveTo>
                <a:lnTo>
                  <a:pt x="0" y="18180"/>
                </a:lnTo>
                <a:lnTo>
                  <a:pt x="0" y="25533"/>
                </a:lnTo>
                <a:lnTo>
                  <a:pt x="7130" y="33632"/>
                </a:lnTo>
                <a:lnTo>
                  <a:pt x="20991" y="47701"/>
                </a:lnTo>
                <a:lnTo>
                  <a:pt x="26858" y="56231"/>
                </a:lnTo>
                <a:lnTo>
                  <a:pt x="29812" y="61284"/>
                </a:lnTo>
                <a:lnTo>
                  <a:pt x="33764" y="65645"/>
                </a:lnTo>
                <a:lnTo>
                  <a:pt x="38385" y="69545"/>
                </a:lnTo>
                <a:lnTo>
                  <a:pt x="43449" y="73137"/>
                </a:lnTo>
                <a:lnTo>
                  <a:pt x="48810" y="76523"/>
                </a:lnTo>
                <a:lnTo>
                  <a:pt x="54369" y="79773"/>
                </a:lnTo>
                <a:lnTo>
                  <a:pt x="60057" y="82932"/>
                </a:lnTo>
                <a:lnTo>
                  <a:pt x="71671" y="89088"/>
                </a:lnTo>
                <a:lnTo>
                  <a:pt x="77547" y="92118"/>
                </a:lnTo>
                <a:lnTo>
                  <a:pt x="83448" y="94138"/>
                </a:lnTo>
                <a:lnTo>
                  <a:pt x="89366" y="95486"/>
                </a:lnTo>
                <a:lnTo>
                  <a:pt x="95296" y="96383"/>
                </a:lnTo>
                <a:lnTo>
                  <a:pt x="101234" y="96982"/>
                </a:lnTo>
                <a:lnTo>
                  <a:pt x="107177" y="97381"/>
                </a:lnTo>
                <a:lnTo>
                  <a:pt x="113123" y="97647"/>
                </a:lnTo>
                <a:lnTo>
                  <a:pt x="119072" y="96832"/>
                </a:lnTo>
                <a:lnTo>
                  <a:pt x="125022" y="95297"/>
                </a:lnTo>
                <a:lnTo>
                  <a:pt x="153570" y="85704"/>
                </a:lnTo>
                <a:lnTo>
                  <a:pt x="160919" y="82917"/>
                </a:lnTo>
                <a:lnTo>
                  <a:pt x="167803" y="80067"/>
                </a:lnTo>
                <a:lnTo>
                  <a:pt x="174376" y="77175"/>
                </a:lnTo>
                <a:lnTo>
                  <a:pt x="180743" y="73262"/>
                </a:lnTo>
                <a:lnTo>
                  <a:pt x="186971" y="68669"/>
                </a:lnTo>
                <a:lnTo>
                  <a:pt x="193109" y="63623"/>
                </a:lnTo>
                <a:lnTo>
                  <a:pt x="198192" y="59267"/>
                </a:lnTo>
                <a:lnTo>
                  <a:pt x="202573" y="55371"/>
                </a:lnTo>
                <a:lnTo>
                  <a:pt x="206487" y="51781"/>
                </a:lnTo>
                <a:lnTo>
                  <a:pt x="216126" y="42500"/>
                </a:lnTo>
                <a:lnTo>
                  <a:pt x="258914" y="0"/>
                </a:lnTo>
                <a:lnTo>
                  <a:pt x="246528" y="12386"/>
                </a:lnTo>
                <a:lnTo>
                  <a:pt x="240867" y="20692"/>
                </a:lnTo>
                <a:lnTo>
                  <a:pt x="237969" y="25686"/>
                </a:lnTo>
                <a:lnTo>
                  <a:pt x="233060" y="30998"/>
                </a:lnTo>
                <a:lnTo>
                  <a:pt x="226811" y="36525"/>
                </a:lnTo>
                <a:lnTo>
                  <a:pt x="219668" y="42194"/>
                </a:lnTo>
                <a:lnTo>
                  <a:pt x="212922" y="47958"/>
                </a:lnTo>
                <a:lnTo>
                  <a:pt x="206440" y="53784"/>
                </a:lnTo>
                <a:lnTo>
                  <a:pt x="200134" y="59653"/>
                </a:lnTo>
                <a:lnTo>
                  <a:pt x="177039" y="82134"/>
                </a:lnTo>
                <a:lnTo>
                  <a:pt x="151344" y="107647"/>
                </a:lnTo>
                <a:lnTo>
                  <a:pt x="142568" y="115405"/>
                </a:lnTo>
                <a:lnTo>
                  <a:pt x="133740" y="122561"/>
                </a:lnTo>
                <a:lnTo>
                  <a:pt x="124879" y="129317"/>
                </a:lnTo>
                <a:lnTo>
                  <a:pt x="116987" y="136797"/>
                </a:lnTo>
                <a:lnTo>
                  <a:pt x="109742" y="144761"/>
                </a:lnTo>
                <a:lnTo>
                  <a:pt x="102927" y="153046"/>
                </a:lnTo>
                <a:lnTo>
                  <a:pt x="96399" y="159562"/>
                </a:lnTo>
                <a:lnTo>
                  <a:pt x="90063" y="164898"/>
                </a:lnTo>
                <a:lnTo>
                  <a:pt x="83854" y="169447"/>
                </a:lnTo>
                <a:lnTo>
                  <a:pt x="77732" y="174465"/>
                </a:lnTo>
                <a:lnTo>
                  <a:pt x="71664" y="179794"/>
                </a:lnTo>
                <a:lnTo>
                  <a:pt x="65635" y="185331"/>
                </a:lnTo>
                <a:lnTo>
                  <a:pt x="58937" y="194130"/>
                </a:lnTo>
                <a:lnTo>
                  <a:pt x="54968" y="201347"/>
                </a:lnTo>
                <a:lnTo>
                  <a:pt x="48146" y="209996"/>
                </a:lnTo>
                <a:lnTo>
                  <a:pt x="46203" y="212368"/>
                </a:lnTo>
                <a:lnTo>
                  <a:pt x="46677" y="213000"/>
                </a:lnTo>
                <a:lnTo>
                  <a:pt x="47985" y="213422"/>
                </a:lnTo>
                <a:lnTo>
                  <a:pt x="54566" y="214016"/>
                </a:lnTo>
                <a:lnTo>
                  <a:pt x="57214" y="214099"/>
                </a:lnTo>
                <a:lnTo>
                  <a:pt x="60963" y="213162"/>
                </a:lnTo>
                <a:lnTo>
                  <a:pt x="65447" y="211546"/>
                </a:lnTo>
                <a:lnTo>
                  <a:pt x="70420" y="209476"/>
                </a:lnTo>
                <a:lnTo>
                  <a:pt x="75720" y="208095"/>
                </a:lnTo>
                <a:lnTo>
                  <a:pt x="81238" y="207176"/>
                </a:lnTo>
                <a:lnTo>
                  <a:pt x="86901" y="206562"/>
                </a:lnTo>
                <a:lnTo>
                  <a:pt x="93652" y="205161"/>
                </a:lnTo>
                <a:lnTo>
                  <a:pt x="101130" y="203235"/>
                </a:lnTo>
                <a:lnTo>
                  <a:pt x="109092" y="200958"/>
                </a:lnTo>
                <a:lnTo>
                  <a:pt x="117376" y="199441"/>
                </a:lnTo>
                <a:lnTo>
                  <a:pt x="125876" y="198429"/>
                </a:lnTo>
                <a:lnTo>
                  <a:pt x="134519" y="197755"/>
                </a:lnTo>
                <a:lnTo>
                  <a:pt x="142265" y="196313"/>
                </a:lnTo>
                <a:lnTo>
                  <a:pt x="149413" y="194360"/>
                </a:lnTo>
                <a:lnTo>
                  <a:pt x="156164" y="192065"/>
                </a:lnTo>
                <a:lnTo>
                  <a:pt x="162648" y="191528"/>
                </a:lnTo>
                <a:lnTo>
                  <a:pt x="168956" y="192162"/>
                </a:lnTo>
                <a:lnTo>
                  <a:pt x="175145" y="193576"/>
                </a:lnTo>
                <a:lnTo>
                  <a:pt x="181255" y="194519"/>
                </a:lnTo>
                <a:lnTo>
                  <a:pt x="187313" y="195149"/>
                </a:lnTo>
                <a:lnTo>
                  <a:pt x="198344" y="195847"/>
                </a:lnTo>
                <a:lnTo>
                  <a:pt x="212013" y="196332"/>
                </a:lnTo>
                <a:lnTo>
                  <a:pt x="212780" y="197349"/>
                </a:lnTo>
                <a:lnTo>
                  <a:pt x="213632" y="201125"/>
                </a:lnTo>
                <a:lnTo>
                  <a:pt x="214111" y="208828"/>
                </a:lnTo>
                <a:lnTo>
                  <a:pt x="214253" y="217395"/>
                </a:lnTo>
                <a:lnTo>
                  <a:pt x="214295" y="226217"/>
                </a:lnTo>
                <a:lnTo>
                  <a:pt x="211658" y="234791"/>
                </a:lnTo>
                <a:lnTo>
                  <a:pt x="209567" y="239855"/>
                </a:lnTo>
                <a:lnTo>
                  <a:pt x="206188" y="244223"/>
                </a:lnTo>
                <a:lnTo>
                  <a:pt x="201950" y="248128"/>
                </a:lnTo>
                <a:lnTo>
                  <a:pt x="197142" y="251723"/>
                </a:lnTo>
                <a:lnTo>
                  <a:pt x="191951" y="256104"/>
                </a:lnTo>
                <a:lnTo>
                  <a:pt x="186506" y="261010"/>
                </a:lnTo>
                <a:lnTo>
                  <a:pt x="180893" y="266264"/>
                </a:lnTo>
                <a:lnTo>
                  <a:pt x="176157" y="271751"/>
                </a:lnTo>
                <a:lnTo>
                  <a:pt x="172009" y="277394"/>
                </a:lnTo>
                <a:lnTo>
                  <a:pt x="168251" y="283140"/>
                </a:lnTo>
                <a:lnTo>
                  <a:pt x="161429" y="292171"/>
                </a:lnTo>
                <a:lnTo>
                  <a:pt x="155090" y="299491"/>
                </a:lnTo>
                <a:lnTo>
                  <a:pt x="148965" y="306053"/>
                </a:lnTo>
                <a:lnTo>
                  <a:pt x="133945" y="32142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SMARTPenAnnotation36"/>
          <p:cNvSpPr/>
          <p:nvPr/>
        </p:nvSpPr>
        <p:spPr>
          <a:xfrm>
            <a:off x="8465343" y="5697140"/>
            <a:ext cx="52219" cy="196454"/>
          </a:xfrm>
          <a:custGeom>
            <a:avLst/>
            <a:gdLst/>
            <a:ahLst/>
            <a:cxnLst/>
            <a:rect l="0" t="0" r="0" b="0"/>
            <a:pathLst>
              <a:path w="52219" h="196454">
                <a:moveTo>
                  <a:pt x="17860" y="0"/>
                </a:moveTo>
                <a:lnTo>
                  <a:pt x="25548" y="0"/>
                </a:lnTo>
                <a:lnTo>
                  <a:pt x="26954" y="993"/>
                </a:lnTo>
                <a:lnTo>
                  <a:pt x="28884" y="2646"/>
                </a:lnTo>
                <a:lnTo>
                  <a:pt x="31163" y="4741"/>
                </a:lnTo>
                <a:lnTo>
                  <a:pt x="32681" y="7129"/>
                </a:lnTo>
                <a:lnTo>
                  <a:pt x="33694" y="9713"/>
                </a:lnTo>
                <a:lnTo>
                  <a:pt x="34369" y="12429"/>
                </a:lnTo>
                <a:lnTo>
                  <a:pt x="35811" y="16223"/>
                </a:lnTo>
                <a:lnTo>
                  <a:pt x="37765" y="20738"/>
                </a:lnTo>
                <a:lnTo>
                  <a:pt x="40059" y="25731"/>
                </a:lnTo>
                <a:lnTo>
                  <a:pt x="41589" y="31045"/>
                </a:lnTo>
                <a:lnTo>
                  <a:pt x="42609" y="36572"/>
                </a:lnTo>
                <a:lnTo>
                  <a:pt x="43289" y="42241"/>
                </a:lnTo>
                <a:lnTo>
                  <a:pt x="44734" y="48004"/>
                </a:lnTo>
                <a:lnTo>
                  <a:pt x="46690" y="53831"/>
                </a:lnTo>
                <a:lnTo>
                  <a:pt x="48986" y="59700"/>
                </a:lnTo>
                <a:lnTo>
                  <a:pt x="50517" y="65597"/>
                </a:lnTo>
                <a:lnTo>
                  <a:pt x="51538" y="71513"/>
                </a:lnTo>
                <a:lnTo>
                  <a:pt x="52218" y="77441"/>
                </a:lnTo>
                <a:lnTo>
                  <a:pt x="51679" y="84369"/>
                </a:lnTo>
                <a:lnTo>
                  <a:pt x="50328" y="91965"/>
                </a:lnTo>
                <a:lnTo>
                  <a:pt x="48435" y="100005"/>
                </a:lnTo>
                <a:lnTo>
                  <a:pt x="47173" y="107350"/>
                </a:lnTo>
                <a:lnTo>
                  <a:pt x="46332" y="114231"/>
                </a:lnTo>
                <a:lnTo>
                  <a:pt x="45771" y="120802"/>
                </a:lnTo>
                <a:lnTo>
                  <a:pt x="44405" y="127168"/>
                </a:lnTo>
                <a:lnTo>
                  <a:pt x="42502" y="133395"/>
                </a:lnTo>
                <a:lnTo>
                  <a:pt x="40240" y="139532"/>
                </a:lnTo>
                <a:lnTo>
                  <a:pt x="37741" y="145608"/>
                </a:lnTo>
                <a:lnTo>
                  <a:pt x="35083" y="151642"/>
                </a:lnTo>
                <a:lnTo>
                  <a:pt x="32318" y="157650"/>
                </a:lnTo>
                <a:lnTo>
                  <a:pt x="29483" y="162646"/>
                </a:lnTo>
                <a:lnTo>
                  <a:pt x="26601" y="166970"/>
                </a:lnTo>
                <a:lnTo>
                  <a:pt x="23687" y="170845"/>
                </a:lnTo>
                <a:lnTo>
                  <a:pt x="20752" y="174420"/>
                </a:lnTo>
                <a:lnTo>
                  <a:pt x="17804" y="177796"/>
                </a:lnTo>
                <a:lnTo>
                  <a:pt x="14846" y="181038"/>
                </a:lnTo>
                <a:lnTo>
                  <a:pt x="8914" y="187287"/>
                </a:lnTo>
                <a:lnTo>
                  <a:pt x="0" y="196453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MARTPenAnnotation37"/>
          <p:cNvSpPr/>
          <p:nvPr/>
        </p:nvSpPr>
        <p:spPr>
          <a:xfrm>
            <a:off x="5884664" y="3509367"/>
            <a:ext cx="142876" cy="366118"/>
          </a:xfrm>
          <a:custGeom>
            <a:avLst/>
            <a:gdLst/>
            <a:ahLst/>
            <a:cxnLst/>
            <a:rect l="0" t="0" r="0" b="0"/>
            <a:pathLst>
              <a:path w="142876" h="366118">
                <a:moveTo>
                  <a:pt x="142875" y="0"/>
                </a:moveTo>
                <a:lnTo>
                  <a:pt x="142875" y="4740"/>
                </a:lnTo>
                <a:lnTo>
                  <a:pt x="141883" y="6137"/>
                </a:lnTo>
                <a:lnTo>
                  <a:pt x="140229" y="7067"/>
                </a:lnTo>
                <a:lnTo>
                  <a:pt x="138135" y="7688"/>
                </a:lnTo>
                <a:lnTo>
                  <a:pt x="136738" y="9094"/>
                </a:lnTo>
                <a:lnTo>
                  <a:pt x="135807" y="11024"/>
                </a:lnTo>
                <a:lnTo>
                  <a:pt x="133780" y="16806"/>
                </a:lnTo>
                <a:lnTo>
                  <a:pt x="129572" y="25990"/>
                </a:lnTo>
                <a:lnTo>
                  <a:pt x="127061" y="32209"/>
                </a:lnTo>
                <a:lnTo>
                  <a:pt x="121625" y="47057"/>
                </a:lnTo>
                <a:lnTo>
                  <a:pt x="118786" y="54192"/>
                </a:lnTo>
                <a:lnTo>
                  <a:pt x="115902" y="60932"/>
                </a:lnTo>
                <a:lnTo>
                  <a:pt x="112986" y="67411"/>
                </a:lnTo>
                <a:lnTo>
                  <a:pt x="110051" y="75698"/>
                </a:lnTo>
                <a:lnTo>
                  <a:pt x="107101" y="85192"/>
                </a:lnTo>
                <a:lnTo>
                  <a:pt x="101179" y="106324"/>
                </a:lnTo>
                <a:lnTo>
                  <a:pt x="95239" y="128945"/>
                </a:lnTo>
                <a:lnTo>
                  <a:pt x="91274" y="140533"/>
                </a:lnTo>
                <a:lnTo>
                  <a:pt x="86646" y="152228"/>
                </a:lnTo>
                <a:lnTo>
                  <a:pt x="81576" y="163993"/>
                </a:lnTo>
                <a:lnTo>
                  <a:pt x="70652" y="187649"/>
                </a:lnTo>
                <a:lnTo>
                  <a:pt x="64961" y="199513"/>
                </a:lnTo>
                <a:lnTo>
                  <a:pt x="60174" y="211391"/>
                </a:lnTo>
                <a:lnTo>
                  <a:pt x="55991" y="223279"/>
                </a:lnTo>
                <a:lnTo>
                  <a:pt x="52210" y="235173"/>
                </a:lnTo>
                <a:lnTo>
                  <a:pt x="47705" y="246079"/>
                </a:lnTo>
                <a:lnTo>
                  <a:pt x="42717" y="256326"/>
                </a:lnTo>
                <a:lnTo>
                  <a:pt x="37408" y="266134"/>
                </a:lnTo>
                <a:lnTo>
                  <a:pt x="32876" y="275649"/>
                </a:lnTo>
                <a:lnTo>
                  <a:pt x="28863" y="284969"/>
                </a:lnTo>
                <a:lnTo>
                  <a:pt x="25195" y="294159"/>
                </a:lnTo>
                <a:lnTo>
                  <a:pt x="21758" y="302270"/>
                </a:lnTo>
                <a:lnTo>
                  <a:pt x="15292" y="316574"/>
                </a:lnTo>
                <a:lnTo>
                  <a:pt x="6074" y="335783"/>
                </a:lnTo>
                <a:lnTo>
                  <a:pt x="2700" y="345359"/>
                </a:lnTo>
                <a:lnTo>
                  <a:pt x="355" y="356622"/>
                </a:lnTo>
                <a:lnTo>
                  <a:pt x="0" y="366117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SMARTPenAnnotation38"/>
          <p:cNvSpPr/>
          <p:nvPr/>
        </p:nvSpPr>
        <p:spPr>
          <a:xfrm>
            <a:off x="5884664" y="3652401"/>
            <a:ext cx="339314" cy="330240"/>
          </a:xfrm>
          <a:custGeom>
            <a:avLst/>
            <a:gdLst/>
            <a:ahLst/>
            <a:cxnLst/>
            <a:rect l="0" t="0" r="0" b="0"/>
            <a:pathLst>
              <a:path w="339314" h="330240">
                <a:moveTo>
                  <a:pt x="0" y="62349"/>
                </a:moveTo>
                <a:lnTo>
                  <a:pt x="8561" y="62349"/>
                </a:lnTo>
                <a:lnTo>
                  <a:pt x="13561" y="67089"/>
                </a:lnTo>
                <a:lnTo>
                  <a:pt x="15986" y="68485"/>
                </a:lnTo>
                <a:lnTo>
                  <a:pt x="25131" y="71443"/>
                </a:lnTo>
                <a:lnTo>
                  <a:pt x="34651" y="75651"/>
                </a:lnTo>
                <a:lnTo>
                  <a:pt x="51167" y="83598"/>
                </a:lnTo>
                <a:lnTo>
                  <a:pt x="57924" y="87429"/>
                </a:lnTo>
                <a:lnTo>
                  <a:pt x="65405" y="91967"/>
                </a:lnTo>
                <a:lnTo>
                  <a:pt x="73369" y="96977"/>
                </a:lnTo>
                <a:lnTo>
                  <a:pt x="81655" y="101309"/>
                </a:lnTo>
                <a:lnTo>
                  <a:pt x="90155" y="105190"/>
                </a:lnTo>
                <a:lnTo>
                  <a:pt x="98799" y="108769"/>
                </a:lnTo>
                <a:lnTo>
                  <a:pt x="107537" y="112147"/>
                </a:lnTo>
                <a:lnTo>
                  <a:pt x="125185" y="118546"/>
                </a:lnTo>
                <a:lnTo>
                  <a:pt x="151855" y="127727"/>
                </a:lnTo>
                <a:lnTo>
                  <a:pt x="160768" y="129747"/>
                </a:lnTo>
                <a:lnTo>
                  <a:pt x="169686" y="131093"/>
                </a:lnTo>
                <a:lnTo>
                  <a:pt x="178608" y="131991"/>
                </a:lnTo>
                <a:lnTo>
                  <a:pt x="186541" y="132589"/>
                </a:lnTo>
                <a:lnTo>
                  <a:pt x="193814" y="132988"/>
                </a:lnTo>
                <a:lnTo>
                  <a:pt x="200646" y="133254"/>
                </a:lnTo>
                <a:lnTo>
                  <a:pt x="208178" y="132439"/>
                </a:lnTo>
                <a:lnTo>
                  <a:pt x="216176" y="130904"/>
                </a:lnTo>
                <a:lnTo>
                  <a:pt x="224484" y="128888"/>
                </a:lnTo>
                <a:lnTo>
                  <a:pt x="232007" y="126552"/>
                </a:lnTo>
                <a:lnTo>
                  <a:pt x="239008" y="124002"/>
                </a:lnTo>
                <a:lnTo>
                  <a:pt x="245659" y="121310"/>
                </a:lnTo>
                <a:lnTo>
                  <a:pt x="252077" y="117532"/>
                </a:lnTo>
                <a:lnTo>
                  <a:pt x="258340" y="113028"/>
                </a:lnTo>
                <a:lnTo>
                  <a:pt x="264500" y="108041"/>
                </a:lnTo>
                <a:lnTo>
                  <a:pt x="270591" y="102732"/>
                </a:lnTo>
                <a:lnTo>
                  <a:pt x="276636" y="97208"/>
                </a:lnTo>
                <a:lnTo>
                  <a:pt x="282651" y="91541"/>
                </a:lnTo>
                <a:lnTo>
                  <a:pt x="287652" y="85779"/>
                </a:lnTo>
                <a:lnTo>
                  <a:pt x="291979" y="79953"/>
                </a:lnTo>
                <a:lnTo>
                  <a:pt x="295856" y="74085"/>
                </a:lnTo>
                <a:lnTo>
                  <a:pt x="300424" y="68188"/>
                </a:lnTo>
                <a:lnTo>
                  <a:pt x="305455" y="62273"/>
                </a:lnTo>
                <a:lnTo>
                  <a:pt x="310793" y="56345"/>
                </a:lnTo>
                <a:lnTo>
                  <a:pt x="315343" y="50409"/>
                </a:lnTo>
                <a:lnTo>
                  <a:pt x="319370" y="44467"/>
                </a:lnTo>
                <a:lnTo>
                  <a:pt x="323046" y="38521"/>
                </a:lnTo>
                <a:lnTo>
                  <a:pt x="329776" y="29269"/>
                </a:lnTo>
                <a:lnTo>
                  <a:pt x="332960" y="25413"/>
                </a:lnTo>
                <a:lnTo>
                  <a:pt x="336498" y="18482"/>
                </a:lnTo>
                <a:lnTo>
                  <a:pt x="338070" y="12095"/>
                </a:lnTo>
                <a:lnTo>
                  <a:pt x="339079" y="2555"/>
                </a:lnTo>
                <a:lnTo>
                  <a:pt x="339313" y="0"/>
                </a:lnTo>
                <a:lnTo>
                  <a:pt x="334583" y="4628"/>
                </a:lnTo>
                <a:lnTo>
                  <a:pt x="333188" y="7993"/>
                </a:lnTo>
                <a:lnTo>
                  <a:pt x="331638" y="17024"/>
                </a:lnTo>
                <a:lnTo>
                  <a:pt x="330232" y="22210"/>
                </a:lnTo>
                <a:lnTo>
                  <a:pt x="328304" y="27652"/>
                </a:lnTo>
                <a:lnTo>
                  <a:pt x="326025" y="33265"/>
                </a:lnTo>
                <a:lnTo>
                  <a:pt x="323514" y="39982"/>
                </a:lnTo>
                <a:lnTo>
                  <a:pt x="318078" y="55385"/>
                </a:lnTo>
                <a:lnTo>
                  <a:pt x="314247" y="64651"/>
                </a:lnTo>
                <a:lnTo>
                  <a:pt x="309709" y="74798"/>
                </a:lnTo>
                <a:lnTo>
                  <a:pt x="304699" y="85531"/>
                </a:lnTo>
                <a:lnTo>
                  <a:pt x="300367" y="95663"/>
                </a:lnTo>
                <a:lnTo>
                  <a:pt x="296487" y="105394"/>
                </a:lnTo>
                <a:lnTo>
                  <a:pt x="292908" y="114858"/>
                </a:lnTo>
                <a:lnTo>
                  <a:pt x="288537" y="125136"/>
                </a:lnTo>
                <a:lnTo>
                  <a:pt x="278390" y="147140"/>
                </a:lnTo>
                <a:lnTo>
                  <a:pt x="272905" y="157571"/>
                </a:lnTo>
                <a:lnTo>
                  <a:pt x="267265" y="167502"/>
                </a:lnTo>
                <a:lnTo>
                  <a:pt x="261520" y="177099"/>
                </a:lnTo>
                <a:lnTo>
                  <a:pt x="249846" y="195700"/>
                </a:lnTo>
                <a:lnTo>
                  <a:pt x="226181" y="231896"/>
                </a:lnTo>
                <a:lnTo>
                  <a:pt x="221233" y="240864"/>
                </a:lnTo>
                <a:lnTo>
                  <a:pt x="216942" y="249820"/>
                </a:lnTo>
                <a:lnTo>
                  <a:pt x="213088" y="258767"/>
                </a:lnTo>
                <a:lnTo>
                  <a:pt x="206162" y="274000"/>
                </a:lnTo>
                <a:lnTo>
                  <a:pt x="202926" y="280840"/>
                </a:lnTo>
                <a:lnTo>
                  <a:pt x="200768" y="287385"/>
                </a:lnTo>
                <a:lnTo>
                  <a:pt x="199329" y="293732"/>
                </a:lnTo>
                <a:lnTo>
                  <a:pt x="198371" y="299948"/>
                </a:lnTo>
                <a:lnTo>
                  <a:pt x="196739" y="306076"/>
                </a:lnTo>
                <a:lnTo>
                  <a:pt x="194659" y="312146"/>
                </a:lnTo>
                <a:lnTo>
                  <a:pt x="187523" y="33023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SMARTPenAnnotation39"/>
          <p:cNvSpPr/>
          <p:nvPr/>
        </p:nvSpPr>
        <p:spPr>
          <a:xfrm>
            <a:off x="6188587" y="3716522"/>
            <a:ext cx="330085" cy="425040"/>
          </a:xfrm>
          <a:custGeom>
            <a:avLst/>
            <a:gdLst/>
            <a:ahLst/>
            <a:cxnLst/>
            <a:rect l="0" t="0" r="0" b="0"/>
            <a:pathLst>
              <a:path w="330085" h="425040">
                <a:moveTo>
                  <a:pt x="312225" y="69665"/>
                </a:moveTo>
                <a:lnTo>
                  <a:pt x="312225" y="43675"/>
                </a:lnTo>
                <a:lnTo>
                  <a:pt x="311233" y="39440"/>
                </a:lnTo>
                <a:lnTo>
                  <a:pt x="307485" y="32089"/>
                </a:lnTo>
                <a:lnTo>
                  <a:pt x="299796" y="22371"/>
                </a:lnTo>
                <a:lnTo>
                  <a:pt x="291488" y="16234"/>
                </a:lnTo>
                <a:lnTo>
                  <a:pt x="281180" y="10199"/>
                </a:lnTo>
                <a:lnTo>
                  <a:pt x="269985" y="4210"/>
                </a:lnTo>
                <a:lnTo>
                  <a:pt x="263229" y="2216"/>
                </a:lnTo>
                <a:lnTo>
                  <a:pt x="255749" y="886"/>
                </a:lnTo>
                <a:lnTo>
                  <a:pt x="247785" y="0"/>
                </a:lnTo>
                <a:lnTo>
                  <a:pt x="239499" y="401"/>
                </a:lnTo>
                <a:lnTo>
                  <a:pt x="230999" y="1661"/>
                </a:lnTo>
                <a:lnTo>
                  <a:pt x="222355" y="3493"/>
                </a:lnTo>
                <a:lnTo>
                  <a:pt x="213617" y="4715"/>
                </a:lnTo>
                <a:lnTo>
                  <a:pt x="204814" y="5529"/>
                </a:lnTo>
                <a:lnTo>
                  <a:pt x="195970" y="6072"/>
                </a:lnTo>
                <a:lnTo>
                  <a:pt x="186104" y="8418"/>
                </a:lnTo>
                <a:lnTo>
                  <a:pt x="175559" y="11967"/>
                </a:lnTo>
                <a:lnTo>
                  <a:pt x="164559" y="16316"/>
                </a:lnTo>
                <a:lnTo>
                  <a:pt x="154250" y="21201"/>
                </a:lnTo>
                <a:lnTo>
                  <a:pt x="144400" y="26442"/>
                </a:lnTo>
                <a:lnTo>
                  <a:pt x="134858" y="31920"/>
                </a:lnTo>
                <a:lnTo>
                  <a:pt x="124527" y="38548"/>
                </a:lnTo>
                <a:lnTo>
                  <a:pt x="113671" y="45944"/>
                </a:lnTo>
                <a:lnTo>
                  <a:pt x="102465" y="53851"/>
                </a:lnTo>
                <a:lnTo>
                  <a:pt x="92018" y="62099"/>
                </a:lnTo>
                <a:lnTo>
                  <a:pt x="82077" y="70574"/>
                </a:lnTo>
                <a:lnTo>
                  <a:pt x="72472" y="79201"/>
                </a:lnTo>
                <a:lnTo>
                  <a:pt x="64085" y="87929"/>
                </a:lnTo>
                <a:lnTo>
                  <a:pt x="56510" y="96723"/>
                </a:lnTo>
                <a:lnTo>
                  <a:pt x="49474" y="105563"/>
                </a:lnTo>
                <a:lnTo>
                  <a:pt x="42800" y="115425"/>
                </a:lnTo>
                <a:lnTo>
                  <a:pt x="36367" y="125969"/>
                </a:lnTo>
                <a:lnTo>
                  <a:pt x="30093" y="136967"/>
                </a:lnTo>
                <a:lnTo>
                  <a:pt x="23926" y="147275"/>
                </a:lnTo>
                <a:lnTo>
                  <a:pt x="11782" y="166666"/>
                </a:lnTo>
                <a:lnTo>
                  <a:pt x="7750" y="176996"/>
                </a:lnTo>
                <a:lnTo>
                  <a:pt x="5062" y="187852"/>
                </a:lnTo>
                <a:lnTo>
                  <a:pt x="3270" y="199058"/>
                </a:lnTo>
                <a:lnTo>
                  <a:pt x="2075" y="210497"/>
                </a:lnTo>
                <a:lnTo>
                  <a:pt x="1279" y="222093"/>
                </a:lnTo>
                <a:lnTo>
                  <a:pt x="394" y="244567"/>
                </a:lnTo>
                <a:lnTo>
                  <a:pt x="0" y="264477"/>
                </a:lnTo>
                <a:lnTo>
                  <a:pt x="888" y="272962"/>
                </a:lnTo>
                <a:lnTo>
                  <a:pt x="2471" y="280603"/>
                </a:lnTo>
                <a:lnTo>
                  <a:pt x="4520" y="287681"/>
                </a:lnTo>
                <a:lnTo>
                  <a:pt x="9441" y="303483"/>
                </a:lnTo>
                <a:lnTo>
                  <a:pt x="12143" y="311864"/>
                </a:lnTo>
                <a:lnTo>
                  <a:pt x="15928" y="318443"/>
                </a:lnTo>
                <a:lnTo>
                  <a:pt x="25425" y="328400"/>
                </a:lnTo>
                <a:lnTo>
                  <a:pt x="30736" y="332444"/>
                </a:lnTo>
                <a:lnTo>
                  <a:pt x="36261" y="336132"/>
                </a:lnTo>
                <a:lnTo>
                  <a:pt x="41929" y="339583"/>
                </a:lnTo>
                <a:lnTo>
                  <a:pt x="47692" y="341884"/>
                </a:lnTo>
                <a:lnTo>
                  <a:pt x="53518" y="343418"/>
                </a:lnTo>
                <a:lnTo>
                  <a:pt x="59386" y="344440"/>
                </a:lnTo>
                <a:lnTo>
                  <a:pt x="65283" y="345122"/>
                </a:lnTo>
                <a:lnTo>
                  <a:pt x="71199" y="345576"/>
                </a:lnTo>
                <a:lnTo>
                  <a:pt x="77127" y="345880"/>
                </a:lnTo>
                <a:lnTo>
                  <a:pt x="83063" y="345089"/>
                </a:lnTo>
                <a:lnTo>
                  <a:pt x="89005" y="343570"/>
                </a:lnTo>
                <a:lnTo>
                  <a:pt x="94951" y="341565"/>
                </a:lnTo>
                <a:lnTo>
                  <a:pt x="100899" y="339237"/>
                </a:lnTo>
                <a:lnTo>
                  <a:pt x="106849" y="336692"/>
                </a:lnTo>
                <a:lnTo>
                  <a:pt x="112800" y="334003"/>
                </a:lnTo>
                <a:lnTo>
                  <a:pt x="118752" y="330226"/>
                </a:lnTo>
                <a:lnTo>
                  <a:pt x="124704" y="325724"/>
                </a:lnTo>
                <a:lnTo>
                  <a:pt x="130656" y="320738"/>
                </a:lnTo>
                <a:lnTo>
                  <a:pt x="136609" y="315430"/>
                </a:lnTo>
                <a:lnTo>
                  <a:pt x="148514" y="304241"/>
                </a:lnTo>
                <a:lnTo>
                  <a:pt x="157775" y="292653"/>
                </a:lnTo>
                <a:lnTo>
                  <a:pt x="165198" y="281880"/>
                </a:lnTo>
                <a:lnTo>
                  <a:pt x="173963" y="270237"/>
                </a:lnTo>
                <a:lnTo>
                  <a:pt x="176361" y="263649"/>
                </a:lnTo>
                <a:lnTo>
                  <a:pt x="177992" y="261496"/>
                </a:lnTo>
                <a:lnTo>
                  <a:pt x="180073" y="260060"/>
                </a:lnTo>
                <a:lnTo>
                  <a:pt x="182452" y="259103"/>
                </a:lnTo>
                <a:lnTo>
                  <a:pt x="184037" y="257473"/>
                </a:lnTo>
                <a:lnTo>
                  <a:pt x="185095" y="255394"/>
                </a:lnTo>
                <a:lnTo>
                  <a:pt x="186792" y="249668"/>
                </a:lnTo>
                <a:lnTo>
                  <a:pt x="186931" y="250190"/>
                </a:lnTo>
                <a:lnTo>
                  <a:pt x="187173" y="260811"/>
                </a:lnTo>
                <a:lnTo>
                  <a:pt x="186193" y="263573"/>
                </a:lnTo>
                <a:lnTo>
                  <a:pt x="177491" y="277779"/>
                </a:lnTo>
                <a:lnTo>
                  <a:pt x="171976" y="288168"/>
                </a:lnTo>
                <a:lnTo>
                  <a:pt x="166218" y="299400"/>
                </a:lnTo>
                <a:lnTo>
                  <a:pt x="163293" y="306165"/>
                </a:lnTo>
                <a:lnTo>
                  <a:pt x="160351" y="313652"/>
                </a:lnTo>
                <a:lnTo>
                  <a:pt x="154437" y="329908"/>
                </a:lnTo>
                <a:lnTo>
                  <a:pt x="148500" y="347055"/>
                </a:lnTo>
                <a:lnTo>
                  <a:pt x="145529" y="354803"/>
                </a:lnTo>
                <a:lnTo>
                  <a:pt x="142555" y="361952"/>
                </a:lnTo>
                <a:lnTo>
                  <a:pt x="137597" y="375188"/>
                </a:lnTo>
                <a:lnTo>
                  <a:pt x="135394" y="387685"/>
                </a:lnTo>
                <a:lnTo>
                  <a:pt x="134415" y="397208"/>
                </a:lnTo>
                <a:lnTo>
                  <a:pt x="133863" y="408147"/>
                </a:lnTo>
                <a:lnTo>
                  <a:pt x="133677" y="420732"/>
                </a:lnTo>
                <a:lnTo>
                  <a:pt x="133645" y="425039"/>
                </a:lnTo>
                <a:lnTo>
                  <a:pt x="133632" y="414265"/>
                </a:lnTo>
                <a:lnTo>
                  <a:pt x="139769" y="395776"/>
                </a:lnTo>
                <a:lnTo>
                  <a:pt x="141320" y="384598"/>
                </a:lnTo>
                <a:lnTo>
                  <a:pt x="141733" y="376855"/>
                </a:lnTo>
                <a:lnTo>
                  <a:pt x="142193" y="357668"/>
                </a:lnTo>
                <a:lnTo>
                  <a:pt x="142452" y="329293"/>
                </a:lnTo>
                <a:lnTo>
                  <a:pt x="141497" y="320141"/>
                </a:lnTo>
                <a:lnTo>
                  <a:pt x="139867" y="311063"/>
                </a:lnTo>
                <a:lnTo>
                  <a:pt x="137788" y="302035"/>
                </a:lnTo>
                <a:lnTo>
                  <a:pt x="135410" y="293039"/>
                </a:lnTo>
                <a:lnTo>
                  <a:pt x="132833" y="284065"/>
                </a:lnTo>
                <a:lnTo>
                  <a:pt x="127323" y="266157"/>
                </a:lnTo>
                <a:lnTo>
                  <a:pt x="112749" y="221475"/>
                </a:lnTo>
                <a:lnTo>
                  <a:pt x="109468" y="208905"/>
                </a:lnTo>
                <a:lnTo>
                  <a:pt x="107017" y="199018"/>
                </a:lnTo>
                <a:lnTo>
                  <a:pt x="102620" y="188010"/>
                </a:lnTo>
                <a:lnTo>
                  <a:pt x="99307" y="180137"/>
                </a:lnTo>
                <a:lnTo>
                  <a:pt x="99835" y="178039"/>
                </a:lnTo>
                <a:lnTo>
                  <a:pt x="103066" y="173063"/>
                </a:lnTo>
                <a:lnTo>
                  <a:pt x="104325" y="172331"/>
                </a:lnTo>
                <a:lnTo>
                  <a:pt x="105164" y="172836"/>
                </a:lnTo>
                <a:lnTo>
                  <a:pt x="105723" y="174164"/>
                </a:lnTo>
                <a:lnTo>
                  <a:pt x="108080" y="175050"/>
                </a:lnTo>
                <a:lnTo>
                  <a:pt x="115992" y="176034"/>
                </a:lnTo>
                <a:lnTo>
                  <a:pt x="126122" y="179117"/>
                </a:lnTo>
                <a:lnTo>
                  <a:pt x="131602" y="181328"/>
                </a:lnTo>
                <a:lnTo>
                  <a:pt x="138231" y="184787"/>
                </a:lnTo>
                <a:lnTo>
                  <a:pt x="145628" y="189077"/>
                </a:lnTo>
                <a:lnTo>
                  <a:pt x="161783" y="199135"/>
                </a:lnTo>
                <a:lnTo>
                  <a:pt x="214118" y="233506"/>
                </a:lnTo>
                <a:lnTo>
                  <a:pt x="258663" y="263159"/>
                </a:lnTo>
                <a:lnTo>
                  <a:pt x="267587" y="268114"/>
                </a:lnTo>
                <a:lnTo>
                  <a:pt x="276513" y="272410"/>
                </a:lnTo>
                <a:lnTo>
                  <a:pt x="285441" y="276266"/>
                </a:lnTo>
                <a:lnTo>
                  <a:pt x="293377" y="280821"/>
                </a:lnTo>
                <a:lnTo>
                  <a:pt x="300652" y="285842"/>
                </a:lnTo>
                <a:lnTo>
                  <a:pt x="307486" y="291174"/>
                </a:lnTo>
                <a:lnTo>
                  <a:pt x="317725" y="299744"/>
                </a:lnTo>
                <a:lnTo>
                  <a:pt x="330084" y="310767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SMARTPenAnnotation40"/>
          <p:cNvSpPr/>
          <p:nvPr/>
        </p:nvSpPr>
        <p:spPr>
          <a:xfrm>
            <a:off x="5759648" y="4098726"/>
            <a:ext cx="169665" cy="267892"/>
          </a:xfrm>
          <a:custGeom>
            <a:avLst/>
            <a:gdLst/>
            <a:ahLst/>
            <a:cxnLst/>
            <a:rect l="0" t="0" r="0" b="0"/>
            <a:pathLst>
              <a:path w="169665" h="267892">
                <a:moveTo>
                  <a:pt x="169664" y="0"/>
                </a:moveTo>
                <a:lnTo>
                  <a:pt x="161975" y="7688"/>
                </a:lnTo>
                <a:lnTo>
                  <a:pt x="161286" y="13670"/>
                </a:lnTo>
                <a:lnTo>
                  <a:pt x="161102" y="18043"/>
                </a:lnTo>
                <a:lnTo>
                  <a:pt x="159987" y="21950"/>
                </a:lnTo>
                <a:lnTo>
                  <a:pt x="156103" y="28938"/>
                </a:lnTo>
                <a:lnTo>
                  <a:pt x="153678" y="33183"/>
                </a:lnTo>
                <a:lnTo>
                  <a:pt x="148338" y="43190"/>
                </a:lnTo>
                <a:lnTo>
                  <a:pt x="144532" y="49630"/>
                </a:lnTo>
                <a:lnTo>
                  <a:pt x="135013" y="64722"/>
                </a:lnTo>
                <a:lnTo>
                  <a:pt x="130688" y="71922"/>
                </a:lnTo>
                <a:lnTo>
                  <a:pt x="126813" y="78705"/>
                </a:lnTo>
                <a:lnTo>
                  <a:pt x="123237" y="85213"/>
                </a:lnTo>
                <a:lnTo>
                  <a:pt x="118869" y="92527"/>
                </a:lnTo>
                <a:lnTo>
                  <a:pt x="108724" y="108592"/>
                </a:lnTo>
                <a:lnTo>
                  <a:pt x="104233" y="116051"/>
                </a:lnTo>
                <a:lnTo>
                  <a:pt x="100247" y="123008"/>
                </a:lnTo>
                <a:lnTo>
                  <a:pt x="96596" y="129631"/>
                </a:lnTo>
                <a:lnTo>
                  <a:pt x="92179" y="137022"/>
                </a:lnTo>
                <a:lnTo>
                  <a:pt x="81979" y="153172"/>
                </a:lnTo>
                <a:lnTo>
                  <a:pt x="65080" y="178999"/>
                </a:lnTo>
                <a:lnTo>
                  <a:pt x="59261" y="186801"/>
                </a:lnTo>
                <a:lnTo>
                  <a:pt x="53398" y="193987"/>
                </a:lnTo>
                <a:lnTo>
                  <a:pt x="47506" y="200763"/>
                </a:lnTo>
                <a:lnTo>
                  <a:pt x="42585" y="207264"/>
                </a:lnTo>
                <a:lnTo>
                  <a:pt x="38312" y="213582"/>
                </a:lnTo>
                <a:lnTo>
                  <a:pt x="34471" y="219779"/>
                </a:lnTo>
                <a:lnTo>
                  <a:pt x="29926" y="225894"/>
                </a:lnTo>
                <a:lnTo>
                  <a:pt x="24911" y="231956"/>
                </a:lnTo>
                <a:lnTo>
                  <a:pt x="19584" y="237981"/>
                </a:lnTo>
                <a:lnTo>
                  <a:pt x="15040" y="243982"/>
                </a:lnTo>
                <a:lnTo>
                  <a:pt x="11019" y="249967"/>
                </a:lnTo>
                <a:lnTo>
                  <a:pt x="0" y="26789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SMARTPenAnnotation41"/>
          <p:cNvSpPr/>
          <p:nvPr/>
        </p:nvSpPr>
        <p:spPr>
          <a:xfrm>
            <a:off x="5949136" y="4207681"/>
            <a:ext cx="203004" cy="301812"/>
          </a:xfrm>
          <a:custGeom>
            <a:avLst/>
            <a:gdLst/>
            <a:ahLst/>
            <a:cxnLst/>
            <a:rect l="0" t="0" r="0" b="0"/>
            <a:pathLst>
              <a:path w="203004" h="301812">
                <a:moveTo>
                  <a:pt x="176629" y="96428"/>
                </a:moveTo>
                <a:lnTo>
                  <a:pt x="189931" y="83126"/>
                </a:lnTo>
                <a:lnTo>
                  <a:pt x="191451" y="80614"/>
                </a:lnTo>
                <a:lnTo>
                  <a:pt x="194581" y="71348"/>
                </a:lnTo>
                <a:lnTo>
                  <a:pt x="196534" y="66809"/>
                </a:lnTo>
                <a:lnTo>
                  <a:pt x="198829" y="61799"/>
                </a:lnTo>
                <a:lnTo>
                  <a:pt x="199366" y="57467"/>
                </a:lnTo>
                <a:lnTo>
                  <a:pt x="198732" y="53587"/>
                </a:lnTo>
                <a:lnTo>
                  <a:pt x="197318" y="50008"/>
                </a:lnTo>
                <a:lnTo>
                  <a:pt x="195747" y="40739"/>
                </a:lnTo>
                <a:lnTo>
                  <a:pt x="195327" y="35490"/>
                </a:lnTo>
                <a:lnTo>
                  <a:pt x="194055" y="30998"/>
                </a:lnTo>
                <a:lnTo>
                  <a:pt x="189997" y="23361"/>
                </a:lnTo>
                <a:lnTo>
                  <a:pt x="184885" y="16659"/>
                </a:lnTo>
                <a:lnTo>
                  <a:pt x="182133" y="13483"/>
                </a:lnTo>
                <a:lnTo>
                  <a:pt x="178314" y="10373"/>
                </a:lnTo>
                <a:lnTo>
                  <a:pt x="173784" y="7309"/>
                </a:lnTo>
                <a:lnTo>
                  <a:pt x="168779" y="4273"/>
                </a:lnTo>
                <a:lnTo>
                  <a:pt x="163459" y="2249"/>
                </a:lnTo>
                <a:lnTo>
                  <a:pt x="157927" y="900"/>
                </a:lnTo>
                <a:lnTo>
                  <a:pt x="152255" y="0"/>
                </a:lnTo>
                <a:lnTo>
                  <a:pt x="145497" y="393"/>
                </a:lnTo>
                <a:lnTo>
                  <a:pt x="138015" y="1647"/>
                </a:lnTo>
                <a:lnTo>
                  <a:pt x="130050" y="3475"/>
                </a:lnTo>
                <a:lnTo>
                  <a:pt x="121764" y="5686"/>
                </a:lnTo>
                <a:lnTo>
                  <a:pt x="104620" y="10788"/>
                </a:lnTo>
                <a:lnTo>
                  <a:pt x="95881" y="14530"/>
                </a:lnTo>
                <a:lnTo>
                  <a:pt x="87078" y="19009"/>
                </a:lnTo>
                <a:lnTo>
                  <a:pt x="78233" y="23979"/>
                </a:lnTo>
                <a:lnTo>
                  <a:pt x="69360" y="29277"/>
                </a:lnTo>
                <a:lnTo>
                  <a:pt x="51564" y="40455"/>
                </a:lnTo>
                <a:lnTo>
                  <a:pt x="43643" y="47207"/>
                </a:lnTo>
                <a:lnTo>
                  <a:pt x="36378" y="54684"/>
                </a:lnTo>
                <a:lnTo>
                  <a:pt x="29550" y="62645"/>
                </a:lnTo>
                <a:lnTo>
                  <a:pt x="24006" y="69938"/>
                </a:lnTo>
                <a:lnTo>
                  <a:pt x="19318" y="76784"/>
                </a:lnTo>
                <a:lnTo>
                  <a:pt x="15200" y="83331"/>
                </a:lnTo>
                <a:lnTo>
                  <a:pt x="11463" y="90674"/>
                </a:lnTo>
                <a:lnTo>
                  <a:pt x="7979" y="98545"/>
                </a:lnTo>
                <a:lnTo>
                  <a:pt x="4665" y="106769"/>
                </a:lnTo>
                <a:lnTo>
                  <a:pt x="2455" y="114236"/>
                </a:lnTo>
                <a:lnTo>
                  <a:pt x="982" y="121198"/>
                </a:lnTo>
                <a:lnTo>
                  <a:pt x="0" y="127824"/>
                </a:lnTo>
                <a:lnTo>
                  <a:pt x="337" y="134226"/>
                </a:lnTo>
                <a:lnTo>
                  <a:pt x="1555" y="140478"/>
                </a:lnTo>
                <a:lnTo>
                  <a:pt x="3358" y="146631"/>
                </a:lnTo>
                <a:lnTo>
                  <a:pt x="5552" y="152717"/>
                </a:lnTo>
                <a:lnTo>
                  <a:pt x="8008" y="158759"/>
                </a:lnTo>
                <a:lnTo>
                  <a:pt x="10637" y="164771"/>
                </a:lnTo>
                <a:lnTo>
                  <a:pt x="14374" y="169771"/>
                </a:lnTo>
                <a:lnTo>
                  <a:pt x="18849" y="174097"/>
                </a:lnTo>
                <a:lnTo>
                  <a:pt x="23818" y="177973"/>
                </a:lnTo>
                <a:lnTo>
                  <a:pt x="29114" y="181549"/>
                </a:lnTo>
                <a:lnTo>
                  <a:pt x="34629" y="184925"/>
                </a:lnTo>
                <a:lnTo>
                  <a:pt x="40291" y="188168"/>
                </a:lnTo>
                <a:lnTo>
                  <a:pt x="51873" y="194418"/>
                </a:lnTo>
                <a:lnTo>
                  <a:pt x="57739" y="197473"/>
                </a:lnTo>
                <a:lnTo>
                  <a:pt x="63635" y="199510"/>
                </a:lnTo>
                <a:lnTo>
                  <a:pt x="69550" y="200868"/>
                </a:lnTo>
                <a:lnTo>
                  <a:pt x="75478" y="201773"/>
                </a:lnTo>
                <a:lnTo>
                  <a:pt x="82406" y="201385"/>
                </a:lnTo>
                <a:lnTo>
                  <a:pt x="90001" y="200134"/>
                </a:lnTo>
                <a:lnTo>
                  <a:pt x="98041" y="198307"/>
                </a:lnTo>
                <a:lnTo>
                  <a:pt x="105386" y="196098"/>
                </a:lnTo>
                <a:lnTo>
                  <a:pt x="112267" y="193632"/>
                </a:lnTo>
                <a:lnTo>
                  <a:pt x="118838" y="190997"/>
                </a:lnTo>
                <a:lnTo>
                  <a:pt x="125203" y="188247"/>
                </a:lnTo>
                <a:lnTo>
                  <a:pt x="137568" y="182546"/>
                </a:lnTo>
                <a:lnTo>
                  <a:pt x="155685" y="173759"/>
                </a:lnTo>
                <a:lnTo>
                  <a:pt x="160682" y="170802"/>
                </a:lnTo>
                <a:lnTo>
                  <a:pt x="165005" y="167839"/>
                </a:lnTo>
                <a:lnTo>
                  <a:pt x="168880" y="164871"/>
                </a:lnTo>
                <a:lnTo>
                  <a:pt x="172455" y="161900"/>
                </a:lnTo>
                <a:lnTo>
                  <a:pt x="175831" y="158928"/>
                </a:lnTo>
                <a:lnTo>
                  <a:pt x="182228" y="152979"/>
                </a:lnTo>
                <a:lnTo>
                  <a:pt x="188378" y="147028"/>
                </a:lnTo>
                <a:lnTo>
                  <a:pt x="190415" y="144052"/>
                </a:lnTo>
                <a:lnTo>
                  <a:pt x="192678" y="138099"/>
                </a:lnTo>
                <a:lnTo>
                  <a:pt x="194274" y="136115"/>
                </a:lnTo>
                <a:lnTo>
                  <a:pt x="196329" y="134793"/>
                </a:lnTo>
                <a:lnTo>
                  <a:pt x="203003" y="132301"/>
                </a:lnTo>
                <a:lnTo>
                  <a:pt x="198555" y="132192"/>
                </a:lnTo>
                <a:lnTo>
                  <a:pt x="196207" y="133169"/>
                </a:lnTo>
                <a:lnTo>
                  <a:pt x="190953" y="136901"/>
                </a:lnTo>
                <a:lnTo>
                  <a:pt x="185310" y="144512"/>
                </a:lnTo>
                <a:lnTo>
                  <a:pt x="182417" y="149320"/>
                </a:lnTo>
                <a:lnTo>
                  <a:pt x="179495" y="154510"/>
                </a:lnTo>
                <a:lnTo>
                  <a:pt x="173604" y="165567"/>
                </a:lnTo>
                <a:lnTo>
                  <a:pt x="169651" y="171294"/>
                </a:lnTo>
                <a:lnTo>
                  <a:pt x="165032" y="177097"/>
                </a:lnTo>
                <a:lnTo>
                  <a:pt x="159968" y="182949"/>
                </a:lnTo>
                <a:lnTo>
                  <a:pt x="154608" y="188835"/>
                </a:lnTo>
                <a:lnTo>
                  <a:pt x="143360" y="200667"/>
                </a:lnTo>
                <a:lnTo>
                  <a:pt x="108122" y="236331"/>
                </a:lnTo>
                <a:lnTo>
                  <a:pt x="103177" y="242283"/>
                </a:lnTo>
                <a:lnTo>
                  <a:pt x="98887" y="248235"/>
                </a:lnTo>
                <a:lnTo>
                  <a:pt x="95036" y="254187"/>
                </a:lnTo>
                <a:lnTo>
                  <a:pt x="91475" y="260140"/>
                </a:lnTo>
                <a:lnTo>
                  <a:pt x="88110" y="266093"/>
                </a:lnTo>
                <a:lnTo>
                  <a:pt x="84874" y="272046"/>
                </a:lnTo>
                <a:lnTo>
                  <a:pt x="78633" y="281306"/>
                </a:lnTo>
                <a:lnTo>
                  <a:pt x="75580" y="285164"/>
                </a:lnTo>
                <a:lnTo>
                  <a:pt x="72187" y="292097"/>
                </a:lnTo>
                <a:lnTo>
                  <a:pt x="69473" y="301811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SMARTPenAnnotation42"/>
          <p:cNvSpPr/>
          <p:nvPr/>
        </p:nvSpPr>
        <p:spPr>
          <a:xfrm>
            <a:off x="6010216" y="4350553"/>
            <a:ext cx="311916" cy="310542"/>
          </a:xfrm>
          <a:custGeom>
            <a:avLst/>
            <a:gdLst/>
            <a:ahLst/>
            <a:cxnLst/>
            <a:rect l="0" t="0" r="0" b="0"/>
            <a:pathLst>
              <a:path w="311916" h="310542">
                <a:moveTo>
                  <a:pt x="294143" y="69642"/>
                </a:moveTo>
                <a:lnTo>
                  <a:pt x="294143" y="64901"/>
                </a:lnTo>
                <a:lnTo>
                  <a:pt x="293151" y="62513"/>
                </a:lnTo>
                <a:lnTo>
                  <a:pt x="288006" y="54411"/>
                </a:lnTo>
                <a:lnTo>
                  <a:pt x="285048" y="44734"/>
                </a:lnTo>
                <a:lnTo>
                  <a:pt x="280841" y="35090"/>
                </a:lnTo>
                <a:lnTo>
                  <a:pt x="277337" y="30732"/>
                </a:lnTo>
                <a:lnTo>
                  <a:pt x="268153" y="23244"/>
                </a:lnTo>
                <a:lnTo>
                  <a:pt x="260102" y="16609"/>
                </a:lnTo>
                <a:lnTo>
                  <a:pt x="252225" y="10353"/>
                </a:lnTo>
                <a:lnTo>
                  <a:pt x="247346" y="7296"/>
                </a:lnTo>
                <a:lnTo>
                  <a:pt x="242109" y="4265"/>
                </a:lnTo>
                <a:lnTo>
                  <a:pt x="236634" y="2245"/>
                </a:lnTo>
                <a:lnTo>
                  <a:pt x="230999" y="898"/>
                </a:lnTo>
                <a:lnTo>
                  <a:pt x="225258" y="0"/>
                </a:lnTo>
                <a:lnTo>
                  <a:pt x="220438" y="394"/>
                </a:lnTo>
                <a:lnTo>
                  <a:pt x="216233" y="1648"/>
                </a:lnTo>
                <a:lnTo>
                  <a:pt x="208915" y="5688"/>
                </a:lnTo>
                <a:lnTo>
                  <a:pt x="202355" y="10791"/>
                </a:lnTo>
                <a:lnTo>
                  <a:pt x="196132" y="19012"/>
                </a:lnTo>
                <a:lnTo>
                  <a:pt x="193083" y="23982"/>
                </a:lnTo>
                <a:lnTo>
                  <a:pt x="191051" y="30273"/>
                </a:lnTo>
                <a:lnTo>
                  <a:pt x="189697" y="37443"/>
                </a:lnTo>
                <a:lnTo>
                  <a:pt x="188793" y="45199"/>
                </a:lnTo>
                <a:lnTo>
                  <a:pt x="187199" y="53347"/>
                </a:lnTo>
                <a:lnTo>
                  <a:pt x="185144" y="61755"/>
                </a:lnTo>
                <a:lnTo>
                  <a:pt x="182782" y="70337"/>
                </a:lnTo>
                <a:lnTo>
                  <a:pt x="181207" y="79035"/>
                </a:lnTo>
                <a:lnTo>
                  <a:pt x="180157" y="87810"/>
                </a:lnTo>
                <a:lnTo>
                  <a:pt x="179456" y="96637"/>
                </a:lnTo>
                <a:lnTo>
                  <a:pt x="178990" y="106490"/>
                </a:lnTo>
                <a:lnTo>
                  <a:pt x="178472" y="128021"/>
                </a:lnTo>
                <a:lnTo>
                  <a:pt x="178093" y="193054"/>
                </a:lnTo>
                <a:lnTo>
                  <a:pt x="177089" y="203510"/>
                </a:lnTo>
                <a:lnTo>
                  <a:pt x="175427" y="214450"/>
                </a:lnTo>
                <a:lnTo>
                  <a:pt x="173327" y="225712"/>
                </a:lnTo>
                <a:lnTo>
                  <a:pt x="170935" y="235204"/>
                </a:lnTo>
                <a:lnTo>
                  <a:pt x="168348" y="243517"/>
                </a:lnTo>
                <a:lnTo>
                  <a:pt x="165631" y="251043"/>
                </a:lnTo>
                <a:lnTo>
                  <a:pt x="162828" y="258044"/>
                </a:lnTo>
                <a:lnTo>
                  <a:pt x="159967" y="264697"/>
                </a:lnTo>
                <a:lnTo>
                  <a:pt x="154142" y="277380"/>
                </a:lnTo>
                <a:lnTo>
                  <a:pt x="148246" y="289631"/>
                </a:lnTo>
                <a:lnTo>
                  <a:pt x="142318" y="299045"/>
                </a:lnTo>
                <a:lnTo>
                  <a:pt x="139348" y="302945"/>
                </a:lnTo>
                <a:lnTo>
                  <a:pt x="135384" y="305544"/>
                </a:lnTo>
                <a:lnTo>
                  <a:pt x="125688" y="308433"/>
                </a:lnTo>
                <a:lnTo>
                  <a:pt x="120324" y="309203"/>
                </a:lnTo>
                <a:lnTo>
                  <a:pt x="114763" y="309717"/>
                </a:lnTo>
                <a:lnTo>
                  <a:pt x="109072" y="310059"/>
                </a:lnTo>
                <a:lnTo>
                  <a:pt x="97457" y="310439"/>
                </a:lnTo>
                <a:lnTo>
                  <a:pt x="91582" y="310541"/>
                </a:lnTo>
                <a:lnTo>
                  <a:pt x="85680" y="308624"/>
                </a:lnTo>
                <a:lnTo>
                  <a:pt x="79762" y="305362"/>
                </a:lnTo>
                <a:lnTo>
                  <a:pt x="73831" y="301202"/>
                </a:lnTo>
                <a:lnTo>
                  <a:pt x="67894" y="297437"/>
                </a:lnTo>
                <a:lnTo>
                  <a:pt x="61951" y="293935"/>
                </a:lnTo>
                <a:lnTo>
                  <a:pt x="56005" y="290609"/>
                </a:lnTo>
                <a:lnTo>
                  <a:pt x="50056" y="286406"/>
                </a:lnTo>
                <a:lnTo>
                  <a:pt x="44106" y="281620"/>
                </a:lnTo>
                <a:lnTo>
                  <a:pt x="38155" y="276445"/>
                </a:lnTo>
                <a:lnTo>
                  <a:pt x="28897" y="268049"/>
                </a:lnTo>
                <a:lnTo>
                  <a:pt x="21475" y="260019"/>
                </a:lnTo>
                <a:lnTo>
                  <a:pt x="18106" y="255099"/>
                </a:lnTo>
                <a:lnTo>
                  <a:pt x="14868" y="249834"/>
                </a:lnTo>
                <a:lnTo>
                  <a:pt x="8625" y="241339"/>
                </a:lnTo>
                <a:lnTo>
                  <a:pt x="5571" y="237685"/>
                </a:lnTo>
                <a:lnTo>
                  <a:pt x="3535" y="233264"/>
                </a:lnTo>
                <a:lnTo>
                  <a:pt x="2178" y="228333"/>
                </a:lnTo>
                <a:lnTo>
                  <a:pt x="1273" y="223061"/>
                </a:lnTo>
                <a:lnTo>
                  <a:pt x="268" y="214557"/>
                </a:lnTo>
                <a:lnTo>
                  <a:pt x="0" y="210901"/>
                </a:lnTo>
                <a:lnTo>
                  <a:pt x="813" y="207471"/>
                </a:lnTo>
                <a:lnTo>
                  <a:pt x="4363" y="201014"/>
                </a:lnTo>
                <a:lnTo>
                  <a:pt x="11893" y="194837"/>
                </a:lnTo>
                <a:lnTo>
                  <a:pt x="16680" y="191800"/>
                </a:lnTo>
                <a:lnTo>
                  <a:pt x="22847" y="188784"/>
                </a:lnTo>
                <a:lnTo>
                  <a:pt x="29935" y="185781"/>
                </a:lnTo>
                <a:lnTo>
                  <a:pt x="37637" y="182787"/>
                </a:lnTo>
                <a:lnTo>
                  <a:pt x="45748" y="180790"/>
                </a:lnTo>
                <a:lnTo>
                  <a:pt x="54132" y="179460"/>
                </a:lnTo>
                <a:lnTo>
                  <a:pt x="62698" y="178573"/>
                </a:lnTo>
                <a:lnTo>
                  <a:pt x="72378" y="176989"/>
                </a:lnTo>
                <a:lnTo>
                  <a:pt x="82800" y="174941"/>
                </a:lnTo>
                <a:lnTo>
                  <a:pt x="93716" y="172584"/>
                </a:lnTo>
                <a:lnTo>
                  <a:pt x="104963" y="171012"/>
                </a:lnTo>
                <a:lnTo>
                  <a:pt x="116429" y="169964"/>
                </a:lnTo>
                <a:lnTo>
                  <a:pt x="128042" y="169266"/>
                </a:lnTo>
                <a:lnTo>
                  <a:pt x="139753" y="167808"/>
                </a:lnTo>
                <a:lnTo>
                  <a:pt x="151528" y="165844"/>
                </a:lnTo>
                <a:lnTo>
                  <a:pt x="163348" y="163542"/>
                </a:lnTo>
                <a:lnTo>
                  <a:pt x="187064" y="158339"/>
                </a:lnTo>
                <a:lnTo>
                  <a:pt x="234627" y="146914"/>
                </a:lnTo>
                <a:lnTo>
                  <a:pt x="245536" y="142985"/>
                </a:lnTo>
                <a:lnTo>
                  <a:pt x="255785" y="138381"/>
                </a:lnTo>
                <a:lnTo>
                  <a:pt x="265595" y="133327"/>
                </a:lnTo>
                <a:lnTo>
                  <a:pt x="273126" y="127974"/>
                </a:lnTo>
                <a:lnTo>
                  <a:pt x="279140" y="122420"/>
                </a:lnTo>
                <a:lnTo>
                  <a:pt x="284141" y="116734"/>
                </a:lnTo>
                <a:lnTo>
                  <a:pt x="289459" y="111951"/>
                </a:lnTo>
                <a:lnTo>
                  <a:pt x="294989" y="107770"/>
                </a:lnTo>
                <a:lnTo>
                  <a:pt x="300660" y="103990"/>
                </a:lnTo>
                <a:lnTo>
                  <a:pt x="304441" y="98494"/>
                </a:lnTo>
                <a:lnTo>
                  <a:pt x="306961" y="91853"/>
                </a:lnTo>
                <a:lnTo>
                  <a:pt x="308642" y="84449"/>
                </a:lnTo>
                <a:lnTo>
                  <a:pt x="309762" y="78522"/>
                </a:lnTo>
                <a:lnTo>
                  <a:pt x="311007" y="69289"/>
                </a:lnTo>
                <a:lnTo>
                  <a:pt x="311338" y="64446"/>
                </a:lnTo>
                <a:lnTo>
                  <a:pt x="311560" y="59232"/>
                </a:lnTo>
                <a:lnTo>
                  <a:pt x="311871" y="45060"/>
                </a:lnTo>
                <a:lnTo>
                  <a:pt x="311915" y="41348"/>
                </a:lnTo>
                <a:lnTo>
                  <a:pt x="310952" y="37881"/>
                </a:lnTo>
                <a:lnTo>
                  <a:pt x="307236" y="31383"/>
                </a:lnTo>
                <a:lnTo>
                  <a:pt x="299566" y="22146"/>
                </a:lnTo>
                <a:lnTo>
                  <a:pt x="294143" y="16064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SMARTPenAnnotation43"/>
          <p:cNvSpPr/>
          <p:nvPr/>
        </p:nvSpPr>
        <p:spPr>
          <a:xfrm>
            <a:off x="6268799" y="4438054"/>
            <a:ext cx="196295" cy="312540"/>
          </a:xfrm>
          <a:custGeom>
            <a:avLst/>
            <a:gdLst/>
            <a:ahLst/>
            <a:cxnLst/>
            <a:rect l="0" t="0" r="0" b="0"/>
            <a:pathLst>
              <a:path w="196295" h="312540">
                <a:moveTo>
                  <a:pt x="196294" y="0"/>
                </a:moveTo>
                <a:lnTo>
                  <a:pt x="196294" y="7688"/>
                </a:lnTo>
                <a:lnTo>
                  <a:pt x="191554" y="13302"/>
                </a:lnTo>
                <a:lnTo>
                  <a:pt x="188173" y="15814"/>
                </a:lnTo>
                <a:lnTo>
                  <a:pt x="183935" y="18480"/>
                </a:lnTo>
                <a:lnTo>
                  <a:pt x="179125" y="21250"/>
                </a:lnTo>
                <a:lnTo>
                  <a:pt x="168489" y="26973"/>
                </a:lnTo>
                <a:lnTo>
                  <a:pt x="145492" y="38732"/>
                </a:lnTo>
                <a:lnTo>
                  <a:pt x="138614" y="41696"/>
                </a:lnTo>
                <a:lnTo>
                  <a:pt x="131051" y="44665"/>
                </a:lnTo>
                <a:lnTo>
                  <a:pt x="123034" y="47636"/>
                </a:lnTo>
                <a:lnTo>
                  <a:pt x="115703" y="51601"/>
                </a:lnTo>
                <a:lnTo>
                  <a:pt x="108833" y="56229"/>
                </a:lnTo>
                <a:lnTo>
                  <a:pt x="102268" y="61299"/>
                </a:lnTo>
                <a:lnTo>
                  <a:pt x="94915" y="66663"/>
                </a:lnTo>
                <a:lnTo>
                  <a:pt x="78807" y="77914"/>
                </a:lnTo>
                <a:lnTo>
                  <a:pt x="71336" y="82701"/>
                </a:lnTo>
                <a:lnTo>
                  <a:pt x="64372" y="86884"/>
                </a:lnTo>
                <a:lnTo>
                  <a:pt x="57745" y="90665"/>
                </a:lnTo>
                <a:lnTo>
                  <a:pt x="51342" y="95170"/>
                </a:lnTo>
                <a:lnTo>
                  <a:pt x="45089" y="100158"/>
                </a:lnTo>
                <a:lnTo>
                  <a:pt x="38936" y="105467"/>
                </a:lnTo>
                <a:lnTo>
                  <a:pt x="29453" y="114013"/>
                </a:lnTo>
                <a:lnTo>
                  <a:pt x="25536" y="117680"/>
                </a:lnTo>
                <a:lnTo>
                  <a:pt x="21932" y="122110"/>
                </a:lnTo>
                <a:lnTo>
                  <a:pt x="18537" y="127047"/>
                </a:lnTo>
                <a:lnTo>
                  <a:pt x="15282" y="132323"/>
                </a:lnTo>
                <a:lnTo>
                  <a:pt x="12119" y="136833"/>
                </a:lnTo>
                <a:lnTo>
                  <a:pt x="9019" y="140832"/>
                </a:lnTo>
                <a:lnTo>
                  <a:pt x="5960" y="144489"/>
                </a:lnTo>
                <a:lnTo>
                  <a:pt x="3920" y="148912"/>
                </a:lnTo>
                <a:lnTo>
                  <a:pt x="2561" y="153845"/>
                </a:lnTo>
                <a:lnTo>
                  <a:pt x="1654" y="159118"/>
                </a:lnTo>
                <a:lnTo>
                  <a:pt x="647" y="167623"/>
                </a:lnTo>
                <a:lnTo>
                  <a:pt x="199" y="175702"/>
                </a:lnTo>
                <a:lnTo>
                  <a:pt x="0" y="185907"/>
                </a:lnTo>
                <a:lnTo>
                  <a:pt x="940" y="190415"/>
                </a:lnTo>
                <a:lnTo>
                  <a:pt x="4629" y="198069"/>
                </a:lnTo>
                <a:lnTo>
                  <a:pt x="7994" y="202492"/>
                </a:lnTo>
                <a:lnTo>
                  <a:pt x="12222" y="207424"/>
                </a:lnTo>
                <a:lnTo>
                  <a:pt x="17025" y="212697"/>
                </a:lnTo>
                <a:lnTo>
                  <a:pt x="27653" y="223847"/>
                </a:lnTo>
                <a:lnTo>
                  <a:pt x="68362" y="264950"/>
                </a:lnTo>
                <a:lnTo>
                  <a:pt x="75287" y="269899"/>
                </a:lnTo>
                <a:lnTo>
                  <a:pt x="82881" y="274191"/>
                </a:lnTo>
                <a:lnTo>
                  <a:pt x="90920" y="278044"/>
                </a:lnTo>
                <a:lnTo>
                  <a:pt x="98263" y="282597"/>
                </a:lnTo>
                <a:lnTo>
                  <a:pt x="105144" y="287617"/>
                </a:lnTo>
                <a:lnTo>
                  <a:pt x="111715" y="292948"/>
                </a:lnTo>
                <a:lnTo>
                  <a:pt x="119072" y="297494"/>
                </a:lnTo>
                <a:lnTo>
                  <a:pt x="126954" y="301517"/>
                </a:lnTo>
                <a:lnTo>
                  <a:pt x="151646" y="31253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SMARTPenAnnotation44"/>
          <p:cNvSpPr/>
          <p:nvPr/>
        </p:nvSpPr>
        <p:spPr>
          <a:xfrm>
            <a:off x="6250781" y="4589892"/>
            <a:ext cx="169633" cy="232140"/>
          </a:xfrm>
          <a:custGeom>
            <a:avLst/>
            <a:gdLst/>
            <a:ahLst/>
            <a:cxnLst/>
            <a:rect l="0" t="0" r="0" b="0"/>
            <a:pathLst>
              <a:path w="169633" h="232140">
                <a:moveTo>
                  <a:pt x="160734" y="17826"/>
                </a:moveTo>
                <a:lnTo>
                  <a:pt x="160734" y="9264"/>
                </a:lnTo>
                <a:lnTo>
                  <a:pt x="165475" y="4265"/>
                </a:lnTo>
                <a:lnTo>
                  <a:pt x="169632" y="0"/>
                </a:lnTo>
                <a:lnTo>
                  <a:pt x="148672" y="20959"/>
                </a:lnTo>
                <a:lnTo>
                  <a:pt x="144756" y="23883"/>
                </a:lnTo>
                <a:lnTo>
                  <a:pt x="140160" y="26825"/>
                </a:lnTo>
                <a:lnTo>
                  <a:pt x="135112" y="29779"/>
                </a:lnTo>
                <a:lnTo>
                  <a:pt x="129762" y="33732"/>
                </a:lnTo>
                <a:lnTo>
                  <a:pt x="124211" y="38352"/>
                </a:lnTo>
                <a:lnTo>
                  <a:pt x="118526" y="43416"/>
                </a:lnTo>
                <a:lnTo>
                  <a:pt x="106918" y="54335"/>
                </a:lnTo>
                <a:lnTo>
                  <a:pt x="101044" y="60025"/>
                </a:lnTo>
                <a:lnTo>
                  <a:pt x="95144" y="66795"/>
                </a:lnTo>
                <a:lnTo>
                  <a:pt x="89226" y="74284"/>
                </a:lnTo>
                <a:lnTo>
                  <a:pt x="83297" y="82254"/>
                </a:lnTo>
                <a:lnTo>
                  <a:pt x="77359" y="89551"/>
                </a:lnTo>
                <a:lnTo>
                  <a:pt x="71417" y="96401"/>
                </a:lnTo>
                <a:lnTo>
                  <a:pt x="65470" y="102952"/>
                </a:lnTo>
                <a:lnTo>
                  <a:pt x="60514" y="109303"/>
                </a:lnTo>
                <a:lnTo>
                  <a:pt x="56217" y="115522"/>
                </a:lnTo>
                <a:lnTo>
                  <a:pt x="47806" y="128715"/>
                </a:lnTo>
                <a:lnTo>
                  <a:pt x="37453" y="144501"/>
                </a:lnTo>
                <a:lnTo>
                  <a:pt x="32905" y="151886"/>
                </a:lnTo>
                <a:lnTo>
                  <a:pt x="28882" y="158793"/>
                </a:lnTo>
                <a:lnTo>
                  <a:pt x="25208" y="165382"/>
                </a:lnTo>
                <a:lnTo>
                  <a:pt x="21766" y="172752"/>
                </a:lnTo>
                <a:lnTo>
                  <a:pt x="18479" y="180641"/>
                </a:lnTo>
                <a:lnTo>
                  <a:pt x="15296" y="188877"/>
                </a:lnTo>
                <a:lnTo>
                  <a:pt x="12182" y="196353"/>
                </a:lnTo>
                <a:lnTo>
                  <a:pt x="9114" y="203321"/>
                </a:lnTo>
                <a:lnTo>
                  <a:pt x="6076" y="209950"/>
                </a:lnTo>
                <a:lnTo>
                  <a:pt x="4050" y="215362"/>
                </a:lnTo>
                <a:lnTo>
                  <a:pt x="2700" y="219962"/>
                </a:lnTo>
                <a:lnTo>
                  <a:pt x="0" y="23213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SMARTPenAnnotation45"/>
          <p:cNvSpPr/>
          <p:nvPr/>
        </p:nvSpPr>
        <p:spPr>
          <a:xfrm>
            <a:off x="6386087" y="2536031"/>
            <a:ext cx="70078" cy="89298"/>
          </a:xfrm>
          <a:custGeom>
            <a:avLst/>
            <a:gdLst/>
            <a:ahLst/>
            <a:cxnLst/>
            <a:rect l="0" t="0" r="0" b="0"/>
            <a:pathLst>
              <a:path w="70078" h="89298">
                <a:moveTo>
                  <a:pt x="70077" y="0"/>
                </a:moveTo>
                <a:lnTo>
                  <a:pt x="70077" y="8821"/>
                </a:lnTo>
                <a:lnTo>
                  <a:pt x="69085" y="8857"/>
                </a:lnTo>
                <a:lnTo>
                  <a:pt x="54243" y="8928"/>
                </a:lnTo>
                <a:lnTo>
                  <a:pt x="38950" y="8929"/>
                </a:lnTo>
                <a:lnTo>
                  <a:pt x="36427" y="9922"/>
                </a:lnTo>
                <a:lnTo>
                  <a:pt x="33753" y="11575"/>
                </a:lnTo>
                <a:lnTo>
                  <a:pt x="27073" y="16618"/>
                </a:lnTo>
                <a:lnTo>
                  <a:pt x="25532" y="18024"/>
                </a:lnTo>
                <a:lnTo>
                  <a:pt x="21175" y="22232"/>
                </a:lnTo>
                <a:lnTo>
                  <a:pt x="19616" y="24743"/>
                </a:lnTo>
                <a:lnTo>
                  <a:pt x="18577" y="27409"/>
                </a:lnTo>
                <a:lnTo>
                  <a:pt x="17884" y="30179"/>
                </a:lnTo>
                <a:lnTo>
                  <a:pt x="16430" y="32026"/>
                </a:lnTo>
                <a:lnTo>
                  <a:pt x="14469" y="33257"/>
                </a:lnTo>
                <a:lnTo>
                  <a:pt x="12169" y="34078"/>
                </a:lnTo>
                <a:lnTo>
                  <a:pt x="10636" y="35617"/>
                </a:lnTo>
                <a:lnTo>
                  <a:pt x="9613" y="37635"/>
                </a:lnTo>
                <a:lnTo>
                  <a:pt x="8932" y="39973"/>
                </a:lnTo>
                <a:lnTo>
                  <a:pt x="7485" y="42523"/>
                </a:lnTo>
                <a:lnTo>
                  <a:pt x="5529" y="45216"/>
                </a:lnTo>
                <a:lnTo>
                  <a:pt x="3232" y="48003"/>
                </a:lnTo>
                <a:lnTo>
                  <a:pt x="1701" y="50854"/>
                </a:lnTo>
                <a:lnTo>
                  <a:pt x="681" y="53746"/>
                </a:lnTo>
                <a:lnTo>
                  <a:pt x="0" y="56667"/>
                </a:lnTo>
                <a:lnTo>
                  <a:pt x="539" y="58614"/>
                </a:lnTo>
                <a:lnTo>
                  <a:pt x="1890" y="59912"/>
                </a:lnTo>
                <a:lnTo>
                  <a:pt x="3783" y="60777"/>
                </a:lnTo>
                <a:lnTo>
                  <a:pt x="5045" y="62346"/>
                </a:lnTo>
                <a:lnTo>
                  <a:pt x="5886" y="64384"/>
                </a:lnTo>
                <a:lnTo>
                  <a:pt x="6447" y="66735"/>
                </a:lnTo>
                <a:lnTo>
                  <a:pt x="6821" y="69295"/>
                </a:lnTo>
                <a:lnTo>
                  <a:pt x="7070" y="71993"/>
                </a:lnTo>
                <a:lnTo>
                  <a:pt x="7236" y="74785"/>
                </a:lnTo>
                <a:lnTo>
                  <a:pt x="8339" y="77637"/>
                </a:lnTo>
                <a:lnTo>
                  <a:pt x="10067" y="80532"/>
                </a:lnTo>
                <a:lnTo>
                  <a:pt x="16498" y="8929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SMARTPenAnnotation46"/>
          <p:cNvSpPr/>
          <p:nvPr/>
        </p:nvSpPr>
        <p:spPr>
          <a:xfrm>
            <a:off x="6620690" y="2536031"/>
            <a:ext cx="58717" cy="294680"/>
          </a:xfrm>
          <a:custGeom>
            <a:avLst/>
            <a:gdLst/>
            <a:ahLst/>
            <a:cxnLst/>
            <a:rect l="0" t="0" r="0" b="0"/>
            <a:pathLst>
              <a:path w="58717" h="294680">
                <a:moveTo>
                  <a:pt x="58716" y="0"/>
                </a:moveTo>
                <a:lnTo>
                  <a:pt x="58716" y="4740"/>
                </a:lnTo>
                <a:lnTo>
                  <a:pt x="57724" y="6137"/>
                </a:lnTo>
                <a:lnTo>
                  <a:pt x="56070" y="7068"/>
                </a:lnTo>
                <a:lnTo>
                  <a:pt x="53976" y="7688"/>
                </a:lnTo>
                <a:lnTo>
                  <a:pt x="52579" y="9094"/>
                </a:lnTo>
                <a:lnTo>
                  <a:pt x="51648" y="11024"/>
                </a:lnTo>
                <a:lnTo>
                  <a:pt x="50613" y="15813"/>
                </a:lnTo>
                <a:lnTo>
                  <a:pt x="50154" y="21249"/>
                </a:lnTo>
                <a:lnTo>
                  <a:pt x="49040" y="25080"/>
                </a:lnTo>
                <a:lnTo>
                  <a:pt x="47304" y="29618"/>
                </a:lnTo>
                <a:lnTo>
                  <a:pt x="45155" y="34628"/>
                </a:lnTo>
                <a:lnTo>
                  <a:pt x="43722" y="39953"/>
                </a:lnTo>
                <a:lnTo>
                  <a:pt x="42766" y="45487"/>
                </a:lnTo>
                <a:lnTo>
                  <a:pt x="42130" y="51160"/>
                </a:lnTo>
                <a:lnTo>
                  <a:pt x="40713" y="55935"/>
                </a:lnTo>
                <a:lnTo>
                  <a:pt x="38777" y="60110"/>
                </a:lnTo>
                <a:lnTo>
                  <a:pt x="36493" y="63886"/>
                </a:lnTo>
                <a:lnTo>
                  <a:pt x="34971" y="69379"/>
                </a:lnTo>
                <a:lnTo>
                  <a:pt x="33956" y="76019"/>
                </a:lnTo>
                <a:lnTo>
                  <a:pt x="33279" y="83421"/>
                </a:lnTo>
                <a:lnTo>
                  <a:pt x="31837" y="90341"/>
                </a:lnTo>
                <a:lnTo>
                  <a:pt x="29883" y="96938"/>
                </a:lnTo>
                <a:lnTo>
                  <a:pt x="27587" y="103320"/>
                </a:lnTo>
                <a:lnTo>
                  <a:pt x="26057" y="109560"/>
                </a:lnTo>
                <a:lnTo>
                  <a:pt x="25037" y="115704"/>
                </a:lnTo>
                <a:lnTo>
                  <a:pt x="24357" y="121784"/>
                </a:lnTo>
                <a:lnTo>
                  <a:pt x="22912" y="127822"/>
                </a:lnTo>
                <a:lnTo>
                  <a:pt x="20956" y="133832"/>
                </a:lnTo>
                <a:lnTo>
                  <a:pt x="18660" y="139823"/>
                </a:lnTo>
                <a:lnTo>
                  <a:pt x="17128" y="146793"/>
                </a:lnTo>
                <a:lnTo>
                  <a:pt x="16108" y="154417"/>
                </a:lnTo>
                <a:lnTo>
                  <a:pt x="15428" y="162476"/>
                </a:lnTo>
                <a:lnTo>
                  <a:pt x="14974" y="169833"/>
                </a:lnTo>
                <a:lnTo>
                  <a:pt x="14470" y="183299"/>
                </a:lnTo>
                <a:lnTo>
                  <a:pt x="13344" y="189668"/>
                </a:lnTo>
                <a:lnTo>
                  <a:pt x="11601" y="195898"/>
                </a:lnTo>
                <a:lnTo>
                  <a:pt x="9447" y="202036"/>
                </a:lnTo>
                <a:lnTo>
                  <a:pt x="8010" y="208113"/>
                </a:lnTo>
                <a:lnTo>
                  <a:pt x="7053" y="214148"/>
                </a:lnTo>
                <a:lnTo>
                  <a:pt x="6414" y="220156"/>
                </a:lnTo>
                <a:lnTo>
                  <a:pt x="5989" y="226146"/>
                </a:lnTo>
                <a:lnTo>
                  <a:pt x="5705" y="232123"/>
                </a:lnTo>
                <a:lnTo>
                  <a:pt x="5306" y="247371"/>
                </a:lnTo>
                <a:lnTo>
                  <a:pt x="5171" y="261412"/>
                </a:lnTo>
                <a:lnTo>
                  <a:pt x="4167" y="264563"/>
                </a:lnTo>
                <a:lnTo>
                  <a:pt x="2507" y="267657"/>
                </a:lnTo>
                <a:lnTo>
                  <a:pt x="407" y="270711"/>
                </a:lnTo>
                <a:lnTo>
                  <a:pt x="0" y="273740"/>
                </a:lnTo>
                <a:lnTo>
                  <a:pt x="720" y="276751"/>
                </a:lnTo>
                <a:lnTo>
                  <a:pt x="2193" y="279750"/>
                </a:lnTo>
                <a:lnTo>
                  <a:pt x="3829" y="285729"/>
                </a:lnTo>
                <a:lnTo>
                  <a:pt x="5138" y="29467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SMARTPenAnnotation47"/>
          <p:cNvSpPr/>
          <p:nvPr/>
        </p:nvSpPr>
        <p:spPr>
          <a:xfrm>
            <a:off x="6581179" y="2696765"/>
            <a:ext cx="214314" cy="44650"/>
          </a:xfrm>
          <a:custGeom>
            <a:avLst/>
            <a:gdLst/>
            <a:ahLst/>
            <a:cxnLst/>
            <a:rect l="0" t="0" r="0" b="0"/>
            <a:pathLst>
              <a:path w="214314" h="44650">
                <a:moveTo>
                  <a:pt x="0" y="44649"/>
                </a:moveTo>
                <a:lnTo>
                  <a:pt x="0" y="35722"/>
                </a:lnTo>
                <a:lnTo>
                  <a:pt x="12429" y="35719"/>
                </a:lnTo>
                <a:lnTo>
                  <a:pt x="16223" y="34727"/>
                </a:lnTo>
                <a:lnTo>
                  <a:pt x="20738" y="33073"/>
                </a:lnTo>
                <a:lnTo>
                  <a:pt x="25731" y="30978"/>
                </a:lnTo>
                <a:lnTo>
                  <a:pt x="30053" y="29582"/>
                </a:lnTo>
                <a:lnTo>
                  <a:pt x="33926" y="28651"/>
                </a:lnTo>
                <a:lnTo>
                  <a:pt x="37500" y="28030"/>
                </a:lnTo>
                <a:lnTo>
                  <a:pt x="41867" y="27617"/>
                </a:lnTo>
                <a:lnTo>
                  <a:pt x="46763" y="27341"/>
                </a:lnTo>
                <a:lnTo>
                  <a:pt x="57495" y="27035"/>
                </a:lnTo>
                <a:lnTo>
                  <a:pt x="86445" y="26822"/>
                </a:lnTo>
                <a:lnTo>
                  <a:pt x="92357" y="25819"/>
                </a:lnTo>
                <a:lnTo>
                  <a:pt x="98282" y="24158"/>
                </a:lnTo>
                <a:lnTo>
                  <a:pt x="104216" y="22058"/>
                </a:lnTo>
                <a:lnTo>
                  <a:pt x="110157" y="20659"/>
                </a:lnTo>
                <a:lnTo>
                  <a:pt x="116102" y="19726"/>
                </a:lnTo>
                <a:lnTo>
                  <a:pt x="122050" y="19104"/>
                </a:lnTo>
                <a:lnTo>
                  <a:pt x="128000" y="18689"/>
                </a:lnTo>
                <a:lnTo>
                  <a:pt x="133950" y="18412"/>
                </a:lnTo>
                <a:lnTo>
                  <a:pt x="146846" y="18105"/>
                </a:lnTo>
                <a:lnTo>
                  <a:pt x="162500" y="17969"/>
                </a:lnTo>
                <a:lnTo>
                  <a:pt x="169849" y="16940"/>
                </a:lnTo>
                <a:lnTo>
                  <a:pt x="176733" y="15262"/>
                </a:lnTo>
                <a:lnTo>
                  <a:pt x="183306" y="13152"/>
                </a:lnTo>
                <a:lnTo>
                  <a:pt x="189673" y="10752"/>
                </a:lnTo>
                <a:lnTo>
                  <a:pt x="195901" y="8160"/>
                </a:lnTo>
                <a:lnTo>
                  <a:pt x="214313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SMARTPenAnnotation48"/>
          <p:cNvSpPr/>
          <p:nvPr/>
        </p:nvSpPr>
        <p:spPr>
          <a:xfrm>
            <a:off x="6768703" y="2589658"/>
            <a:ext cx="267890" cy="285702"/>
          </a:xfrm>
          <a:custGeom>
            <a:avLst/>
            <a:gdLst/>
            <a:ahLst/>
            <a:cxnLst/>
            <a:rect l="0" t="0" r="0" b="0"/>
            <a:pathLst>
              <a:path w="267890" h="285702">
                <a:moveTo>
                  <a:pt x="0" y="169615"/>
                </a:moveTo>
                <a:lnTo>
                  <a:pt x="0" y="177303"/>
                </a:lnTo>
                <a:lnTo>
                  <a:pt x="992" y="177717"/>
                </a:lnTo>
                <a:lnTo>
                  <a:pt x="9094" y="178472"/>
                </a:lnTo>
                <a:lnTo>
                  <a:pt x="21249" y="178535"/>
                </a:lnTo>
                <a:lnTo>
                  <a:pt x="24088" y="179531"/>
                </a:lnTo>
                <a:lnTo>
                  <a:pt x="29888" y="183282"/>
                </a:lnTo>
                <a:lnTo>
                  <a:pt x="33815" y="184680"/>
                </a:lnTo>
                <a:lnTo>
                  <a:pt x="38419" y="185611"/>
                </a:lnTo>
                <a:lnTo>
                  <a:pt x="43472" y="186232"/>
                </a:lnTo>
                <a:lnTo>
                  <a:pt x="48825" y="186646"/>
                </a:lnTo>
                <a:lnTo>
                  <a:pt x="54378" y="186922"/>
                </a:lnTo>
                <a:lnTo>
                  <a:pt x="60065" y="187107"/>
                </a:lnTo>
                <a:lnTo>
                  <a:pt x="64848" y="186237"/>
                </a:lnTo>
                <a:lnTo>
                  <a:pt x="72808" y="182625"/>
                </a:lnTo>
                <a:lnTo>
                  <a:pt x="77312" y="181265"/>
                </a:lnTo>
                <a:lnTo>
                  <a:pt x="82299" y="180358"/>
                </a:lnTo>
                <a:lnTo>
                  <a:pt x="87608" y="179753"/>
                </a:lnTo>
                <a:lnTo>
                  <a:pt x="92140" y="178359"/>
                </a:lnTo>
                <a:lnTo>
                  <a:pt x="99821" y="174162"/>
                </a:lnTo>
                <a:lnTo>
                  <a:pt x="106542" y="171636"/>
                </a:lnTo>
                <a:lnTo>
                  <a:pt x="113828" y="169521"/>
                </a:lnTo>
                <a:lnTo>
                  <a:pt x="118550" y="167568"/>
                </a:lnTo>
                <a:lnTo>
                  <a:pt x="130904" y="162045"/>
                </a:lnTo>
                <a:lnTo>
                  <a:pt x="137785" y="156348"/>
                </a:lnTo>
                <a:lnTo>
                  <a:pt x="139481" y="153825"/>
                </a:lnTo>
                <a:lnTo>
                  <a:pt x="142204" y="145293"/>
                </a:lnTo>
                <a:lnTo>
                  <a:pt x="142427" y="144470"/>
                </a:lnTo>
                <a:lnTo>
                  <a:pt x="142786" y="136022"/>
                </a:lnTo>
                <a:lnTo>
                  <a:pt x="142835" y="130542"/>
                </a:lnTo>
                <a:lnTo>
                  <a:pt x="141857" y="127691"/>
                </a:lnTo>
                <a:lnTo>
                  <a:pt x="138122" y="121878"/>
                </a:lnTo>
                <a:lnTo>
                  <a:pt x="135738" y="119931"/>
                </a:lnTo>
                <a:lnTo>
                  <a:pt x="133156" y="118633"/>
                </a:lnTo>
                <a:lnTo>
                  <a:pt x="126624" y="116550"/>
                </a:lnTo>
                <a:lnTo>
                  <a:pt x="120438" y="116265"/>
                </a:lnTo>
                <a:lnTo>
                  <a:pt x="98608" y="116057"/>
                </a:lnTo>
                <a:lnTo>
                  <a:pt x="95505" y="116050"/>
                </a:lnTo>
                <a:lnTo>
                  <a:pt x="91451" y="117038"/>
                </a:lnTo>
                <a:lnTo>
                  <a:pt x="86764" y="118689"/>
                </a:lnTo>
                <a:lnTo>
                  <a:pt x="81655" y="120781"/>
                </a:lnTo>
                <a:lnTo>
                  <a:pt x="77257" y="124161"/>
                </a:lnTo>
                <a:lnTo>
                  <a:pt x="73332" y="128398"/>
                </a:lnTo>
                <a:lnTo>
                  <a:pt x="69725" y="133207"/>
                </a:lnTo>
                <a:lnTo>
                  <a:pt x="65334" y="137406"/>
                </a:lnTo>
                <a:lnTo>
                  <a:pt x="60423" y="141197"/>
                </a:lnTo>
                <a:lnTo>
                  <a:pt x="55165" y="144717"/>
                </a:lnTo>
                <a:lnTo>
                  <a:pt x="50667" y="149047"/>
                </a:lnTo>
                <a:lnTo>
                  <a:pt x="46677" y="153919"/>
                </a:lnTo>
                <a:lnTo>
                  <a:pt x="43024" y="159151"/>
                </a:lnTo>
                <a:lnTo>
                  <a:pt x="40589" y="164623"/>
                </a:lnTo>
                <a:lnTo>
                  <a:pt x="38965" y="170256"/>
                </a:lnTo>
                <a:lnTo>
                  <a:pt x="37883" y="175995"/>
                </a:lnTo>
                <a:lnTo>
                  <a:pt x="36169" y="180814"/>
                </a:lnTo>
                <a:lnTo>
                  <a:pt x="31619" y="188813"/>
                </a:lnTo>
                <a:lnTo>
                  <a:pt x="30009" y="193328"/>
                </a:lnTo>
                <a:lnTo>
                  <a:pt x="28936" y="198322"/>
                </a:lnTo>
                <a:lnTo>
                  <a:pt x="28220" y="203636"/>
                </a:lnTo>
                <a:lnTo>
                  <a:pt x="28735" y="208171"/>
                </a:lnTo>
                <a:lnTo>
                  <a:pt x="30071" y="212186"/>
                </a:lnTo>
                <a:lnTo>
                  <a:pt x="34201" y="219293"/>
                </a:lnTo>
                <a:lnTo>
                  <a:pt x="39343" y="225759"/>
                </a:lnTo>
                <a:lnTo>
                  <a:pt x="44936" y="231940"/>
                </a:lnTo>
                <a:lnTo>
                  <a:pt x="47817" y="234978"/>
                </a:lnTo>
                <a:lnTo>
                  <a:pt x="51721" y="237995"/>
                </a:lnTo>
                <a:lnTo>
                  <a:pt x="56309" y="240999"/>
                </a:lnTo>
                <a:lnTo>
                  <a:pt x="61352" y="243993"/>
                </a:lnTo>
                <a:lnTo>
                  <a:pt x="69601" y="247320"/>
                </a:lnTo>
                <a:lnTo>
                  <a:pt x="77566" y="248799"/>
                </a:lnTo>
                <a:lnTo>
                  <a:pt x="82468" y="249193"/>
                </a:lnTo>
                <a:lnTo>
                  <a:pt x="87721" y="249456"/>
                </a:lnTo>
                <a:lnTo>
                  <a:pt x="94199" y="248639"/>
                </a:lnTo>
                <a:lnTo>
                  <a:pt x="101495" y="247103"/>
                </a:lnTo>
                <a:lnTo>
                  <a:pt x="109335" y="245086"/>
                </a:lnTo>
                <a:lnTo>
                  <a:pt x="116546" y="242749"/>
                </a:lnTo>
                <a:lnTo>
                  <a:pt x="123338" y="240199"/>
                </a:lnTo>
                <a:lnTo>
                  <a:pt x="129850" y="237507"/>
                </a:lnTo>
                <a:lnTo>
                  <a:pt x="136177" y="234720"/>
                </a:lnTo>
                <a:lnTo>
                  <a:pt x="148497" y="228978"/>
                </a:lnTo>
                <a:lnTo>
                  <a:pt x="154560" y="225065"/>
                </a:lnTo>
                <a:lnTo>
                  <a:pt x="160587" y="220472"/>
                </a:lnTo>
                <a:lnTo>
                  <a:pt x="166589" y="215426"/>
                </a:lnTo>
                <a:lnTo>
                  <a:pt x="172574" y="210078"/>
                </a:lnTo>
                <a:lnTo>
                  <a:pt x="184517" y="198843"/>
                </a:lnTo>
                <a:lnTo>
                  <a:pt x="189488" y="193069"/>
                </a:lnTo>
                <a:lnTo>
                  <a:pt x="193794" y="187236"/>
                </a:lnTo>
                <a:lnTo>
                  <a:pt x="212574" y="158874"/>
                </a:lnTo>
                <a:lnTo>
                  <a:pt x="217122" y="150548"/>
                </a:lnTo>
                <a:lnTo>
                  <a:pt x="221147" y="142021"/>
                </a:lnTo>
                <a:lnTo>
                  <a:pt x="224822" y="133360"/>
                </a:lnTo>
                <a:lnTo>
                  <a:pt x="228264" y="124609"/>
                </a:lnTo>
                <a:lnTo>
                  <a:pt x="234734" y="106948"/>
                </a:lnTo>
                <a:lnTo>
                  <a:pt x="237849" y="99064"/>
                </a:lnTo>
                <a:lnTo>
                  <a:pt x="240917" y="91823"/>
                </a:lnTo>
                <a:lnTo>
                  <a:pt x="243955" y="85012"/>
                </a:lnTo>
                <a:lnTo>
                  <a:pt x="246973" y="77494"/>
                </a:lnTo>
                <a:lnTo>
                  <a:pt x="252971" y="61204"/>
                </a:lnTo>
                <a:lnTo>
                  <a:pt x="254968" y="54677"/>
                </a:lnTo>
                <a:lnTo>
                  <a:pt x="256299" y="49333"/>
                </a:lnTo>
                <a:lnTo>
                  <a:pt x="257186" y="44779"/>
                </a:lnTo>
                <a:lnTo>
                  <a:pt x="258770" y="39758"/>
                </a:lnTo>
                <a:lnTo>
                  <a:pt x="260818" y="34426"/>
                </a:lnTo>
                <a:lnTo>
                  <a:pt x="263175" y="28888"/>
                </a:lnTo>
                <a:lnTo>
                  <a:pt x="265794" y="20088"/>
                </a:lnTo>
                <a:lnTo>
                  <a:pt x="266959" y="12869"/>
                </a:lnTo>
                <a:lnTo>
                  <a:pt x="267614" y="4220"/>
                </a:lnTo>
                <a:lnTo>
                  <a:pt x="267887" y="0"/>
                </a:lnTo>
                <a:lnTo>
                  <a:pt x="267889" y="9447"/>
                </a:lnTo>
                <a:lnTo>
                  <a:pt x="266897" y="14219"/>
                </a:lnTo>
                <a:lnTo>
                  <a:pt x="265244" y="19385"/>
                </a:lnTo>
                <a:lnTo>
                  <a:pt x="263149" y="24813"/>
                </a:lnTo>
                <a:lnTo>
                  <a:pt x="261753" y="30416"/>
                </a:lnTo>
                <a:lnTo>
                  <a:pt x="260822" y="36136"/>
                </a:lnTo>
                <a:lnTo>
                  <a:pt x="260202" y="41934"/>
                </a:lnTo>
                <a:lnTo>
                  <a:pt x="258796" y="48776"/>
                </a:lnTo>
                <a:lnTo>
                  <a:pt x="256867" y="56313"/>
                </a:lnTo>
                <a:lnTo>
                  <a:pt x="254588" y="64315"/>
                </a:lnTo>
                <a:lnTo>
                  <a:pt x="253069" y="72626"/>
                </a:lnTo>
                <a:lnTo>
                  <a:pt x="252056" y="81143"/>
                </a:lnTo>
                <a:lnTo>
                  <a:pt x="251381" y="89798"/>
                </a:lnTo>
                <a:lnTo>
                  <a:pt x="249939" y="98544"/>
                </a:lnTo>
                <a:lnTo>
                  <a:pt x="247985" y="107351"/>
                </a:lnTo>
                <a:lnTo>
                  <a:pt x="245691" y="116200"/>
                </a:lnTo>
                <a:lnTo>
                  <a:pt x="243169" y="125075"/>
                </a:lnTo>
                <a:lnTo>
                  <a:pt x="237721" y="142874"/>
                </a:lnTo>
                <a:lnTo>
                  <a:pt x="235871" y="151788"/>
                </a:lnTo>
                <a:lnTo>
                  <a:pt x="234638" y="160707"/>
                </a:lnTo>
                <a:lnTo>
                  <a:pt x="233816" y="169629"/>
                </a:lnTo>
                <a:lnTo>
                  <a:pt x="233268" y="178554"/>
                </a:lnTo>
                <a:lnTo>
                  <a:pt x="232659" y="196408"/>
                </a:lnTo>
                <a:lnTo>
                  <a:pt x="232268" y="225987"/>
                </a:lnTo>
                <a:lnTo>
                  <a:pt x="232175" y="269882"/>
                </a:lnTo>
                <a:lnTo>
                  <a:pt x="233166" y="273170"/>
                </a:lnTo>
                <a:lnTo>
                  <a:pt x="238309" y="281547"/>
                </a:lnTo>
                <a:lnTo>
                  <a:pt x="241101" y="28570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SMARTPenAnnotation49"/>
          <p:cNvSpPr/>
          <p:nvPr/>
        </p:nvSpPr>
        <p:spPr>
          <a:xfrm>
            <a:off x="7054453" y="2723710"/>
            <a:ext cx="366118" cy="159138"/>
          </a:xfrm>
          <a:custGeom>
            <a:avLst/>
            <a:gdLst/>
            <a:ahLst/>
            <a:cxnLst/>
            <a:rect l="0" t="0" r="0" b="0"/>
            <a:pathLst>
              <a:path w="366118" h="159138">
                <a:moveTo>
                  <a:pt x="0" y="115930"/>
                </a:moveTo>
                <a:lnTo>
                  <a:pt x="12428" y="115930"/>
                </a:lnTo>
                <a:lnTo>
                  <a:pt x="20737" y="113284"/>
                </a:lnTo>
                <a:lnTo>
                  <a:pt x="31044" y="109793"/>
                </a:lnTo>
                <a:lnTo>
                  <a:pt x="42240" y="108242"/>
                </a:lnTo>
                <a:lnTo>
                  <a:pt x="48004" y="106836"/>
                </a:lnTo>
                <a:lnTo>
                  <a:pt x="53830" y="104906"/>
                </a:lnTo>
                <a:lnTo>
                  <a:pt x="64604" y="101109"/>
                </a:lnTo>
                <a:lnTo>
                  <a:pt x="72700" y="99421"/>
                </a:lnTo>
                <a:lnTo>
                  <a:pt x="82251" y="96025"/>
                </a:lnTo>
                <a:lnTo>
                  <a:pt x="93110" y="91208"/>
                </a:lnTo>
                <a:lnTo>
                  <a:pt x="110380" y="82919"/>
                </a:lnTo>
                <a:lnTo>
                  <a:pt x="122149" y="77115"/>
                </a:lnTo>
                <a:lnTo>
                  <a:pt x="127073" y="74178"/>
                </a:lnTo>
                <a:lnTo>
                  <a:pt x="131348" y="71229"/>
                </a:lnTo>
                <a:lnTo>
                  <a:pt x="135191" y="68270"/>
                </a:lnTo>
                <a:lnTo>
                  <a:pt x="137752" y="64313"/>
                </a:lnTo>
                <a:lnTo>
                  <a:pt x="139459" y="59690"/>
                </a:lnTo>
                <a:lnTo>
                  <a:pt x="140598" y="54625"/>
                </a:lnTo>
                <a:lnTo>
                  <a:pt x="142349" y="50255"/>
                </a:lnTo>
                <a:lnTo>
                  <a:pt x="144509" y="46350"/>
                </a:lnTo>
                <a:lnTo>
                  <a:pt x="146940" y="42754"/>
                </a:lnTo>
                <a:lnTo>
                  <a:pt x="148562" y="39365"/>
                </a:lnTo>
                <a:lnTo>
                  <a:pt x="149642" y="36113"/>
                </a:lnTo>
                <a:lnTo>
                  <a:pt x="150363" y="32953"/>
                </a:lnTo>
                <a:lnTo>
                  <a:pt x="150843" y="29854"/>
                </a:lnTo>
                <a:lnTo>
                  <a:pt x="151164" y="26796"/>
                </a:lnTo>
                <a:lnTo>
                  <a:pt x="151377" y="23765"/>
                </a:lnTo>
                <a:lnTo>
                  <a:pt x="150528" y="20753"/>
                </a:lnTo>
                <a:lnTo>
                  <a:pt x="148969" y="17752"/>
                </a:lnTo>
                <a:lnTo>
                  <a:pt x="146937" y="14759"/>
                </a:lnTo>
                <a:lnTo>
                  <a:pt x="144591" y="11772"/>
                </a:lnTo>
                <a:lnTo>
                  <a:pt x="142034" y="8788"/>
                </a:lnTo>
                <a:lnTo>
                  <a:pt x="139338" y="5807"/>
                </a:lnTo>
                <a:lnTo>
                  <a:pt x="136548" y="3819"/>
                </a:lnTo>
                <a:lnTo>
                  <a:pt x="130802" y="1611"/>
                </a:lnTo>
                <a:lnTo>
                  <a:pt x="122295" y="629"/>
                </a:lnTo>
                <a:lnTo>
                  <a:pt x="112892" y="193"/>
                </a:lnTo>
                <a:lnTo>
                  <a:pt x="105406" y="0"/>
                </a:lnTo>
                <a:lnTo>
                  <a:pt x="96126" y="2559"/>
                </a:lnTo>
                <a:lnTo>
                  <a:pt x="85387" y="7004"/>
                </a:lnTo>
                <a:lnTo>
                  <a:pt x="73999" y="12287"/>
                </a:lnTo>
                <a:lnTo>
                  <a:pt x="69176" y="15085"/>
                </a:lnTo>
                <a:lnTo>
                  <a:pt x="64969" y="17942"/>
                </a:lnTo>
                <a:lnTo>
                  <a:pt x="61172" y="20839"/>
                </a:lnTo>
                <a:lnTo>
                  <a:pt x="56656" y="23763"/>
                </a:lnTo>
                <a:lnTo>
                  <a:pt x="51662" y="26704"/>
                </a:lnTo>
                <a:lnTo>
                  <a:pt x="46347" y="29657"/>
                </a:lnTo>
                <a:lnTo>
                  <a:pt x="42804" y="33610"/>
                </a:lnTo>
                <a:lnTo>
                  <a:pt x="40442" y="38230"/>
                </a:lnTo>
                <a:lnTo>
                  <a:pt x="38868" y="43294"/>
                </a:lnTo>
                <a:lnTo>
                  <a:pt x="36826" y="48654"/>
                </a:lnTo>
                <a:lnTo>
                  <a:pt x="34473" y="54213"/>
                </a:lnTo>
                <a:lnTo>
                  <a:pt x="31912" y="59902"/>
                </a:lnTo>
                <a:lnTo>
                  <a:pt x="30204" y="65680"/>
                </a:lnTo>
                <a:lnTo>
                  <a:pt x="29065" y="71516"/>
                </a:lnTo>
                <a:lnTo>
                  <a:pt x="28306" y="77391"/>
                </a:lnTo>
                <a:lnTo>
                  <a:pt x="27800" y="83292"/>
                </a:lnTo>
                <a:lnTo>
                  <a:pt x="27463" y="89211"/>
                </a:lnTo>
                <a:lnTo>
                  <a:pt x="27238" y="95141"/>
                </a:lnTo>
                <a:lnTo>
                  <a:pt x="28080" y="100086"/>
                </a:lnTo>
                <a:lnTo>
                  <a:pt x="29634" y="104375"/>
                </a:lnTo>
                <a:lnTo>
                  <a:pt x="31662" y="108227"/>
                </a:lnTo>
                <a:lnTo>
                  <a:pt x="34006" y="111787"/>
                </a:lnTo>
                <a:lnTo>
                  <a:pt x="36562" y="115152"/>
                </a:lnTo>
                <a:lnTo>
                  <a:pt x="39257" y="118388"/>
                </a:lnTo>
                <a:lnTo>
                  <a:pt x="43039" y="121538"/>
                </a:lnTo>
                <a:lnTo>
                  <a:pt x="47544" y="124629"/>
                </a:lnTo>
                <a:lnTo>
                  <a:pt x="52532" y="127683"/>
                </a:lnTo>
                <a:lnTo>
                  <a:pt x="56849" y="130711"/>
                </a:lnTo>
                <a:lnTo>
                  <a:pt x="60720" y="133721"/>
                </a:lnTo>
                <a:lnTo>
                  <a:pt x="64293" y="136721"/>
                </a:lnTo>
                <a:lnTo>
                  <a:pt x="68658" y="138720"/>
                </a:lnTo>
                <a:lnTo>
                  <a:pt x="78801" y="140942"/>
                </a:lnTo>
                <a:lnTo>
                  <a:pt x="89924" y="141929"/>
                </a:lnTo>
                <a:lnTo>
                  <a:pt x="95668" y="142193"/>
                </a:lnTo>
                <a:lnTo>
                  <a:pt x="107342" y="142485"/>
                </a:lnTo>
                <a:lnTo>
                  <a:pt x="113233" y="142563"/>
                </a:lnTo>
                <a:lnTo>
                  <a:pt x="119145" y="141623"/>
                </a:lnTo>
                <a:lnTo>
                  <a:pt x="125070" y="140004"/>
                </a:lnTo>
                <a:lnTo>
                  <a:pt x="131005" y="137932"/>
                </a:lnTo>
                <a:lnTo>
                  <a:pt x="136946" y="135559"/>
                </a:lnTo>
                <a:lnTo>
                  <a:pt x="142891" y="132985"/>
                </a:lnTo>
                <a:lnTo>
                  <a:pt x="148839" y="130277"/>
                </a:lnTo>
                <a:lnTo>
                  <a:pt x="153796" y="126487"/>
                </a:lnTo>
                <a:lnTo>
                  <a:pt x="158093" y="121975"/>
                </a:lnTo>
                <a:lnTo>
                  <a:pt x="161950" y="116984"/>
                </a:lnTo>
                <a:lnTo>
                  <a:pt x="166506" y="111672"/>
                </a:lnTo>
                <a:lnTo>
                  <a:pt x="171527" y="106146"/>
                </a:lnTo>
                <a:lnTo>
                  <a:pt x="185429" y="91534"/>
                </a:lnTo>
                <a:lnTo>
                  <a:pt x="189104" y="87759"/>
                </a:lnTo>
                <a:lnTo>
                  <a:pt x="192545" y="83259"/>
                </a:lnTo>
                <a:lnTo>
                  <a:pt x="195833" y="78274"/>
                </a:lnTo>
                <a:lnTo>
                  <a:pt x="199016" y="72967"/>
                </a:lnTo>
                <a:lnTo>
                  <a:pt x="202130" y="67444"/>
                </a:lnTo>
                <a:lnTo>
                  <a:pt x="208237" y="56016"/>
                </a:lnTo>
                <a:lnTo>
                  <a:pt x="210262" y="51183"/>
                </a:lnTo>
                <a:lnTo>
                  <a:pt x="211612" y="46968"/>
                </a:lnTo>
                <a:lnTo>
                  <a:pt x="212512" y="43167"/>
                </a:lnTo>
                <a:lnTo>
                  <a:pt x="213112" y="39640"/>
                </a:lnTo>
                <a:lnTo>
                  <a:pt x="213512" y="36297"/>
                </a:lnTo>
                <a:lnTo>
                  <a:pt x="213779" y="33075"/>
                </a:lnTo>
                <a:lnTo>
                  <a:pt x="214949" y="29936"/>
                </a:lnTo>
                <a:lnTo>
                  <a:pt x="216721" y="26851"/>
                </a:lnTo>
                <a:lnTo>
                  <a:pt x="218895" y="23802"/>
                </a:lnTo>
                <a:lnTo>
                  <a:pt x="219351" y="21769"/>
                </a:lnTo>
                <a:lnTo>
                  <a:pt x="218664" y="20414"/>
                </a:lnTo>
                <a:lnTo>
                  <a:pt x="217213" y="19511"/>
                </a:lnTo>
                <a:lnTo>
                  <a:pt x="216246" y="17916"/>
                </a:lnTo>
                <a:lnTo>
                  <a:pt x="215173" y="13499"/>
                </a:lnTo>
                <a:lnTo>
                  <a:pt x="214335" y="8897"/>
                </a:lnTo>
                <a:lnTo>
                  <a:pt x="214319" y="13551"/>
                </a:lnTo>
                <a:lnTo>
                  <a:pt x="215309" y="14935"/>
                </a:lnTo>
                <a:lnTo>
                  <a:pt x="216961" y="15858"/>
                </a:lnTo>
                <a:lnTo>
                  <a:pt x="219055" y="16473"/>
                </a:lnTo>
                <a:lnTo>
                  <a:pt x="219458" y="18868"/>
                </a:lnTo>
                <a:lnTo>
                  <a:pt x="218735" y="22449"/>
                </a:lnTo>
                <a:lnTo>
                  <a:pt x="217261" y="26820"/>
                </a:lnTo>
                <a:lnTo>
                  <a:pt x="216278" y="31719"/>
                </a:lnTo>
                <a:lnTo>
                  <a:pt x="215623" y="36969"/>
                </a:lnTo>
                <a:lnTo>
                  <a:pt x="215186" y="42453"/>
                </a:lnTo>
                <a:lnTo>
                  <a:pt x="214895" y="48094"/>
                </a:lnTo>
                <a:lnTo>
                  <a:pt x="214571" y="59653"/>
                </a:lnTo>
                <a:lnTo>
                  <a:pt x="214335" y="95119"/>
                </a:lnTo>
                <a:lnTo>
                  <a:pt x="215320" y="101063"/>
                </a:lnTo>
                <a:lnTo>
                  <a:pt x="216968" y="107011"/>
                </a:lnTo>
                <a:lnTo>
                  <a:pt x="219059" y="112961"/>
                </a:lnTo>
                <a:lnTo>
                  <a:pt x="220454" y="118912"/>
                </a:lnTo>
                <a:lnTo>
                  <a:pt x="221383" y="124863"/>
                </a:lnTo>
                <a:lnTo>
                  <a:pt x="222002" y="130815"/>
                </a:lnTo>
                <a:lnTo>
                  <a:pt x="223408" y="135775"/>
                </a:lnTo>
                <a:lnTo>
                  <a:pt x="225337" y="140074"/>
                </a:lnTo>
                <a:lnTo>
                  <a:pt x="227615" y="143932"/>
                </a:lnTo>
                <a:lnTo>
                  <a:pt x="230126" y="146505"/>
                </a:lnTo>
                <a:lnTo>
                  <a:pt x="232792" y="148219"/>
                </a:lnTo>
                <a:lnTo>
                  <a:pt x="235562" y="149363"/>
                </a:lnTo>
                <a:lnTo>
                  <a:pt x="237408" y="151117"/>
                </a:lnTo>
                <a:lnTo>
                  <a:pt x="238639" y="153278"/>
                </a:lnTo>
                <a:lnTo>
                  <a:pt x="239460" y="155712"/>
                </a:lnTo>
                <a:lnTo>
                  <a:pt x="241992" y="157334"/>
                </a:lnTo>
                <a:lnTo>
                  <a:pt x="250096" y="159137"/>
                </a:lnTo>
                <a:lnTo>
                  <a:pt x="254043" y="158625"/>
                </a:lnTo>
                <a:lnTo>
                  <a:pt x="257667" y="157292"/>
                </a:lnTo>
                <a:lnTo>
                  <a:pt x="264339" y="154157"/>
                </a:lnTo>
                <a:lnTo>
                  <a:pt x="270612" y="152764"/>
                </a:lnTo>
                <a:lnTo>
                  <a:pt x="274666" y="150408"/>
                </a:lnTo>
                <a:lnTo>
                  <a:pt x="279352" y="146853"/>
                </a:lnTo>
                <a:lnTo>
                  <a:pt x="284461" y="142498"/>
                </a:lnTo>
                <a:lnTo>
                  <a:pt x="288860" y="138603"/>
                </a:lnTo>
                <a:lnTo>
                  <a:pt x="296392" y="131630"/>
                </a:lnTo>
                <a:lnTo>
                  <a:pt x="310951" y="117385"/>
                </a:lnTo>
                <a:lnTo>
                  <a:pt x="315449" y="111939"/>
                </a:lnTo>
                <a:lnTo>
                  <a:pt x="319441" y="106324"/>
                </a:lnTo>
                <a:lnTo>
                  <a:pt x="323092" y="100596"/>
                </a:lnTo>
                <a:lnTo>
                  <a:pt x="326520" y="94793"/>
                </a:lnTo>
                <a:lnTo>
                  <a:pt x="329797" y="88941"/>
                </a:lnTo>
                <a:lnTo>
                  <a:pt x="332975" y="83054"/>
                </a:lnTo>
                <a:lnTo>
                  <a:pt x="337076" y="78138"/>
                </a:lnTo>
                <a:lnTo>
                  <a:pt x="341796" y="73868"/>
                </a:lnTo>
                <a:lnTo>
                  <a:pt x="346926" y="70029"/>
                </a:lnTo>
                <a:lnTo>
                  <a:pt x="351339" y="65486"/>
                </a:lnTo>
                <a:lnTo>
                  <a:pt x="355273" y="60472"/>
                </a:lnTo>
                <a:lnTo>
                  <a:pt x="358888" y="55146"/>
                </a:lnTo>
                <a:lnTo>
                  <a:pt x="361297" y="49610"/>
                </a:lnTo>
                <a:lnTo>
                  <a:pt x="362904" y="43936"/>
                </a:lnTo>
                <a:lnTo>
                  <a:pt x="366117" y="2663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SMARTPenAnnotation50"/>
          <p:cNvSpPr/>
          <p:nvPr/>
        </p:nvSpPr>
        <p:spPr>
          <a:xfrm>
            <a:off x="7442488" y="2768203"/>
            <a:ext cx="40591" cy="116087"/>
          </a:xfrm>
          <a:custGeom>
            <a:avLst/>
            <a:gdLst/>
            <a:ahLst/>
            <a:cxnLst/>
            <a:rect l="0" t="0" r="0" b="0"/>
            <a:pathLst>
              <a:path w="40591" h="116087">
                <a:moveTo>
                  <a:pt x="40590" y="0"/>
                </a:moveTo>
                <a:lnTo>
                  <a:pt x="40590" y="13302"/>
                </a:lnTo>
                <a:lnTo>
                  <a:pt x="39597" y="14821"/>
                </a:lnTo>
                <a:lnTo>
                  <a:pt x="37944" y="15834"/>
                </a:lnTo>
                <a:lnTo>
                  <a:pt x="35850" y="16509"/>
                </a:lnTo>
                <a:lnTo>
                  <a:pt x="34453" y="17951"/>
                </a:lnTo>
                <a:lnTo>
                  <a:pt x="33522" y="19905"/>
                </a:lnTo>
                <a:lnTo>
                  <a:pt x="32901" y="22199"/>
                </a:lnTo>
                <a:lnTo>
                  <a:pt x="31496" y="25714"/>
                </a:lnTo>
                <a:lnTo>
                  <a:pt x="29566" y="30041"/>
                </a:lnTo>
                <a:lnTo>
                  <a:pt x="27287" y="34910"/>
                </a:lnTo>
                <a:lnTo>
                  <a:pt x="24777" y="39148"/>
                </a:lnTo>
                <a:lnTo>
                  <a:pt x="22110" y="42966"/>
                </a:lnTo>
                <a:lnTo>
                  <a:pt x="19341" y="46503"/>
                </a:lnTo>
                <a:lnTo>
                  <a:pt x="17493" y="50846"/>
                </a:lnTo>
                <a:lnTo>
                  <a:pt x="16262" y="55725"/>
                </a:lnTo>
                <a:lnTo>
                  <a:pt x="15442" y="60963"/>
                </a:lnTo>
                <a:lnTo>
                  <a:pt x="13902" y="66438"/>
                </a:lnTo>
                <a:lnTo>
                  <a:pt x="11884" y="72074"/>
                </a:lnTo>
                <a:lnTo>
                  <a:pt x="9547" y="77814"/>
                </a:lnTo>
                <a:lnTo>
                  <a:pt x="7988" y="82634"/>
                </a:lnTo>
                <a:lnTo>
                  <a:pt x="6949" y="86839"/>
                </a:lnTo>
                <a:lnTo>
                  <a:pt x="6256" y="90635"/>
                </a:lnTo>
                <a:lnTo>
                  <a:pt x="4802" y="94158"/>
                </a:lnTo>
                <a:lnTo>
                  <a:pt x="2842" y="97498"/>
                </a:lnTo>
                <a:lnTo>
                  <a:pt x="541" y="100717"/>
                </a:lnTo>
                <a:lnTo>
                  <a:pt x="0" y="102864"/>
                </a:lnTo>
                <a:lnTo>
                  <a:pt x="632" y="104294"/>
                </a:lnTo>
                <a:lnTo>
                  <a:pt x="2045" y="105248"/>
                </a:lnTo>
                <a:lnTo>
                  <a:pt x="2986" y="106876"/>
                </a:lnTo>
                <a:lnTo>
                  <a:pt x="3614" y="108954"/>
                </a:lnTo>
                <a:lnTo>
                  <a:pt x="4871" y="11608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SMARTPenAnnotation51"/>
          <p:cNvSpPr/>
          <p:nvPr/>
        </p:nvSpPr>
        <p:spPr>
          <a:xfrm>
            <a:off x="7518796" y="2678906"/>
            <a:ext cx="1" cy="17860"/>
          </a:xfrm>
          <a:custGeom>
            <a:avLst/>
            <a:gdLst/>
            <a:ahLst/>
            <a:cxnLst/>
            <a:rect l="0" t="0" r="0" b="0"/>
            <a:pathLst>
              <a:path w="1" h="17860">
                <a:moveTo>
                  <a:pt x="0" y="17859"/>
                </a:move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SMARTPenAnnotation52"/>
          <p:cNvSpPr/>
          <p:nvPr/>
        </p:nvSpPr>
        <p:spPr>
          <a:xfrm>
            <a:off x="7554515" y="2727346"/>
            <a:ext cx="116087" cy="147891"/>
          </a:xfrm>
          <a:custGeom>
            <a:avLst/>
            <a:gdLst/>
            <a:ahLst/>
            <a:cxnLst/>
            <a:rect l="0" t="0" r="0" b="0"/>
            <a:pathLst>
              <a:path w="116087" h="147891">
                <a:moveTo>
                  <a:pt x="116086" y="14068"/>
                </a:moveTo>
                <a:lnTo>
                  <a:pt x="116086" y="5247"/>
                </a:lnTo>
                <a:lnTo>
                  <a:pt x="113440" y="5186"/>
                </a:lnTo>
                <a:lnTo>
                  <a:pt x="111346" y="5170"/>
                </a:lnTo>
                <a:lnTo>
                  <a:pt x="107965" y="4167"/>
                </a:lnTo>
                <a:lnTo>
                  <a:pt x="103726" y="2506"/>
                </a:lnTo>
                <a:lnTo>
                  <a:pt x="98917" y="407"/>
                </a:lnTo>
                <a:lnTo>
                  <a:pt x="94718" y="0"/>
                </a:lnTo>
                <a:lnTo>
                  <a:pt x="90926" y="720"/>
                </a:lnTo>
                <a:lnTo>
                  <a:pt x="87407" y="2193"/>
                </a:lnTo>
                <a:lnTo>
                  <a:pt x="83076" y="3174"/>
                </a:lnTo>
                <a:lnTo>
                  <a:pt x="78205" y="3829"/>
                </a:lnTo>
                <a:lnTo>
                  <a:pt x="72972" y="4265"/>
                </a:lnTo>
                <a:lnTo>
                  <a:pt x="68492" y="4556"/>
                </a:lnTo>
                <a:lnTo>
                  <a:pt x="60869" y="4879"/>
                </a:lnTo>
                <a:lnTo>
                  <a:pt x="50998" y="5061"/>
                </a:lnTo>
                <a:lnTo>
                  <a:pt x="47889" y="6079"/>
                </a:lnTo>
                <a:lnTo>
                  <a:pt x="44825" y="7750"/>
                </a:lnTo>
                <a:lnTo>
                  <a:pt x="41789" y="9856"/>
                </a:lnTo>
                <a:lnTo>
                  <a:pt x="39766" y="12252"/>
                </a:lnTo>
                <a:lnTo>
                  <a:pt x="38416" y="14842"/>
                </a:lnTo>
                <a:lnTo>
                  <a:pt x="37517" y="17560"/>
                </a:lnTo>
                <a:lnTo>
                  <a:pt x="35926" y="20365"/>
                </a:lnTo>
                <a:lnTo>
                  <a:pt x="33872" y="23227"/>
                </a:lnTo>
                <a:lnTo>
                  <a:pt x="31511" y="26127"/>
                </a:lnTo>
                <a:lnTo>
                  <a:pt x="30930" y="29053"/>
                </a:lnTo>
                <a:lnTo>
                  <a:pt x="31534" y="31995"/>
                </a:lnTo>
                <a:lnTo>
                  <a:pt x="34851" y="38902"/>
                </a:lnTo>
                <a:lnTo>
                  <a:pt x="39633" y="48587"/>
                </a:lnTo>
                <a:lnTo>
                  <a:pt x="41305" y="52956"/>
                </a:lnTo>
                <a:lnTo>
                  <a:pt x="42419" y="56860"/>
                </a:lnTo>
                <a:lnTo>
                  <a:pt x="43163" y="60455"/>
                </a:lnTo>
                <a:lnTo>
                  <a:pt x="45642" y="64836"/>
                </a:lnTo>
                <a:lnTo>
                  <a:pt x="49279" y="69741"/>
                </a:lnTo>
                <a:lnTo>
                  <a:pt x="53689" y="74996"/>
                </a:lnTo>
                <a:lnTo>
                  <a:pt x="57621" y="79491"/>
                </a:lnTo>
                <a:lnTo>
                  <a:pt x="64636" y="87132"/>
                </a:lnTo>
                <a:lnTo>
                  <a:pt x="67895" y="91550"/>
                </a:lnTo>
                <a:lnTo>
                  <a:pt x="71060" y="96481"/>
                </a:lnTo>
                <a:lnTo>
                  <a:pt x="74163" y="101752"/>
                </a:lnTo>
                <a:lnTo>
                  <a:pt x="77223" y="106258"/>
                </a:lnTo>
                <a:lnTo>
                  <a:pt x="80256" y="110255"/>
                </a:lnTo>
                <a:lnTo>
                  <a:pt x="83269" y="113911"/>
                </a:lnTo>
                <a:lnTo>
                  <a:pt x="85279" y="117341"/>
                </a:lnTo>
                <a:lnTo>
                  <a:pt x="86618" y="120620"/>
                </a:lnTo>
                <a:lnTo>
                  <a:pt x="87511" y="123797"/>
                </a:lnTo>
                <a:lnTo>
                  <a:pt x="88106" y="126908"/>
                </a:lnTo>
                <a:lnTo>
                  <a:pt x="88503" y="129974"/>
                </a:lnTo>
                <a:lnTo>
                  <a:pt x="89140" y="137284"/>
                </a:lnTo>
                <a:lnTo>
                  <a:pt x="86582" y="140929"/>
                </a:lnTo>
                <a:lnTo>
                  <a:pt x="84510" y="143290"/>
                </a:lnTo>
                <a:lnTo>
                  <a:pt x="82137" y="144865"/>
                </a:lnTo>
                <a:lnTo>
                  <a:pt x="79563" y="145914"/>
                </a:lnTo>
                <a:lnTo>
                  <a:pt x="76854" y="146614"/>
                </a:lnTo>
                <a:lnTo>
                  <a:pt x="74057" y="147080"/>
                </a:lnTo>
                <a:lnTo>
                  <a:pt x="71200" y="147391"/>
                </a:lnTo>
                <a:lnTo>
                  <a:pt x="68302" y="147598"/>
                </a:lnTo>
                <a:lnTo>
                  <a:pt x="64387" y="147737"/>
                </a:lnTo>
                <a:lnTo>
                  <a:pt x="54744" y="147890"/>
                </a:lnTo>
                <a:lnTo>
                  <a:pt x="50386" y="146939"/>
                </a:lnTo>
                <a:lnTo>
                  <a:pt x="46490" y="145312"/>
                </a:lnTo>
                <a:lnTo>
                  <a:pt x="42900" y="143236"/>
                </a:lnTo>
                <a:lnTo>
                  <a:pt x="39514" y="141852"/>
                </a:lnTo>
                <a:lnTo>
                  <a:pt x="36265" y="140929"/>
                </a:lnTo>
                <a:lnTo>
                  <a:pt x="33106" y="140314"/>
                </a:lnTo>
                <a:lnTo>
                  <a:pt x="30008" y="138911"/>
                </a:lnTo>
                <a:lnTo>
                  <a:pt x="26951" y="136984"/>
                </a:lnTo>
                <a:lnTo>
                  <a:pt x="23920" y="134707"/>
                </a:lnTo>
                <a:lnTo>
                  <a:pt x="20908" y="132197"/>
                </a:lnTo>
                <a:lnTo>
                  <a:pt x="17908" y="129532"/>
                </a:lnTo>
                <a:lnTo>
                  <a:pt x="14915" y="126762"/>
                </a:lnTo>
                <a:lnTo>
                  <a:pt x="11928" y="124916"/>
                </a:lnTo>
                <a:lnTo>
                  <a:pt x="8944" y="123685"/>
                </a:lnTo>
                <a:lnTo>
                  <a:pt x="5963" y="122865"/>
                </a:lnTo>
                <a:lnTo>
                  <a:pt x="3975" y="121326"/>
                </a:lnTo>
                <a:lnTo>
                  <a:pt x="2650" y="119307"/>
                </a:lnTo>
                <a:lnTo>
                  <a:pt x="0" y="11229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SMARTPenAnnotation53"/>
          <p:cNvSpPr/>
          <p:nvPr/>
        </p:nvSpPr>
        <p:spPr>
          <a:xfrm>
            <a:off x="7706888" y="2760670"/>
            <a:ext cx="133220" cy="150409"/>
          </a:xfrm>
          <a:custGeom>
            <a:avLst/>
            <a:gdLst/>
            <a:ahLst/>
            <a:cxnLst/>
            <a:rect l="0" t="0" r="0" b="0"/>
            <a:pathLst>
              <a:path w="133220" h="150409">
                <a:moveTo>
                  <a:pt x="17291" y="96830"/>
                </a:moveTo>
                <a:lnTo>
                  <a:pt x="38282" y="96830"/>
                </a:lnTo>
                <a:lnTo>
                  <a:pt x="42200" y="95837"/>
                </a:lnTo>
                <a:lnTo>
                  <a:pt x="46795" y="94184"/>
                </a:lnTo>
                <a:lnTo>
                  <a:pt x="51843" y="92089"/>
                </a:lnTo>
                <a:lnTo>
                  <a:pt x="57193" y="90692"/>
                </a:lnTo>
                <a:lnTo>
                  <a:pt x="62744" y="89762"/>
                </a:lnTo>
                <a:lnTo>
                  <a:pt x="68429" y="89141"/>
                </a:lnTo>
                <a:lnTo>
                  <a:pt x="73211" y="87735"/>
                </a:lnTo>
                <a:lnTo>
                  <a:pt x="77391" y="85806"/>
                </a:lnTo>
                <a:lnTo>
                  <a:pt x="81171" y="83527"/>
                </a:lnTo>
                <a:lnTo>
                  <a:pt x="85675" y="82008"/>
                </a:lnTo>
                <a:lnTo>
                  <a:pt x="90661" y="80995"/>
                </a:lnTo>
                <a:lnTo>
                  <a:pt x="95970" y="80320"/>
                </a:lnTo>
                <a:lnTo>
                  <a:pt x="100502" y="78878"/>
                </a:lnTo>
                <a:lnTo>
                  <a:pt x="104515" y="76924"/>
                </a:lnTo>
                <a:lnTo>
                  <a:pt x="108183" y="74630"/>
                </a:lnTo>
                <a:lnTo>
                  <a:pt x="111620" y="72108"/>
                </a:lnTo>
                <a:lnTo>
                  <a:pt x="114904" y="69434"/>
                </a:lnTo>
                <a:lnTo>
                  <a:pt x="118085" y="66660"/>
                </a:lnTo>
                <a:lnTo>
                  <a:pt x="121198" y="62826"/>
                </a:lnTo>
                <a:lnTo>
                  <a:pt x="124265" y="58285"/>
                </a:lnTo>
                <a:lnTo>
                  <a:pt x="127303" y="53274"/>
                </a:lnTo>
                <a:lnTo>
                  <a:pt x="129328" y="48941"/>
                </a:lnTo>
                <a:lnTo>
                  <a:pt x="130677" y="45060"/>
                </a:lnTo>
                <a:lnTo>
                  <a:pt x="131577" y="41481"/>
                </a:lnTo>
                <a:lnTo>
                  <a:pt x="132177" y="38102"/>
                </a:lnTo>
                <a:lnTo>
                  <a:pt x="132577" y="34858"/>
                </a:lnTo>
                <a:lnTo>
                  <a:pt x="132844" y="31703"/>
                </a:lnTo>
                <a:lnTo>
                  <a:pt x="133022" y="28607"/>
                </a:lnTo>
                <a:lnTo>
                  <a:pt x="133219" y="22521"/>
                </a:lnTo>
                <a:lnTo>
                  <a:pt x="132280" y="19510"/>
                </a:lnTo>
                <a:lnTo>
                  <a:pt x="130661" y="16509"/>
                </a:lnTo>
                <a:lnTo>
                  <a:pt x="128590" y="13517"/>
                </a:lnTo>
                <a:lnTo>
                  <a:pt x="126217" y="11522"/>
                </a:lnTo>
                <a:lnTo>
                  <a:pt x="123643" y="10192"/>
                </a:lnTo>
                <a:lnTo>
                  <a:pt x="120934" y="9306"/>
                </a:lnTo>
                <a:lnTo>
                  <a:pt x="117145" y="7723"/>
                </a:lnTo>
                <a:lnTo>
                  <a:pt x="112633" y="5675"/>
                </a:lnTo>
                <a:lnTo>
                  <a:pt x="107642" y="3318"/>
                </a:lnTo>
                <a:lnTo>
                  <a:pt x="103322" y="1746"/>
                </a:lnTo>
                <a:lnTo>
                  <a:pt x="99450" y="698"/>
                </a:lnTo>
                <a:lnTo>
                  <a:pt x="95876" y="0"/>
                </a:lnTo>
                <a:lnTo>
                  <a:pt x="91509" y="526"/>
                </a:lnTo>
                <a:lnTo>
                  <a:pt x="86614" y="1870"/>
                </a:lnTo>
                <a:lnTo>
                  <a:pt x="81366" y="3757"/>
                </a:lnTo>
                <a:lnTo>
                  <a:pt x="75882" y="6008"/>
                </a:lnTo>
                <a:lnTo>
                  <a:pt x="70242" y="8501"/>
                </a:lnTo>
                <a:lnTo>
                  <a:pt x="64498" y="11154"/>
                </a:lnTo>
                <a:lnTo>
                  <a:pt x="58685" y="14908"/>
                </a:lnTo>
                <a:lnTo>
                  <a:pt x="52824" y="19395"/>
                </a:lnTo>
                <a:lnTo>
                  <a:pt x="46933" y="24371"/>
                </a:lnTo>
                <a:lnTo>
                  <a:pt x="41021" y="29672"/>
                </a:lnTo>
                <a:lnTo>
                  <a:pt x="29161" y="40854"/>
                </a:lnTo>
                <a:lnTo>
                  <a:pt x="16067" y="53565"/>
                </a:lnTo>
                <a:lnTo>
                  <a:pt x="12507" y="58065"/>
                </a:lnTo>
                <a:lnTo>
                  <a:pt x="9141" y="63049"/>
                </a:lnTo>
                <a:lnTo>
                  <a:pt x="5904" y="68356"/>
                </a:lnTo>
                <a:lnTo>
                  <a:pt x="3747" y="73879"/>
                </a:lnTo>
                <a:lnTo>
                  <a:pt x="2308" y="79544"/>
                </a:lnTo>
                <a:lnTo>
                  <a:pt x="1350" y="85306"/>
                </a:lnTo>
                <a:lnTo>
                  <a:pt x="711" y="91132"/>
                </a:lnTo>
                <a:lnTo>
                  <a:pt x="284" y="97000"/>
                </a:lnTo>
                <a:lnTo>
                  <a:pt x="0" y="102896"/>
                </a:lnTo>
                <a:lnTo>
                  <a:pt x="803" y="107819"/>
                </a:lnTo>
                <a:lnTo>
                  <a:pt x="2330" y="112093"/>
                </a:lnTo>
                <a:lnTo>
                  <a:pt x="4341" y="115935"/>
                </a:lnTo>
                <a:lnTo>
                  <a:pt x="6673" y="119489"/>
                </a:lnTo>
                <a:lnTo>
                  <a:pt x="9220" y="122850"/>
                </a:lnTo>
                <a:lnTo>
                  <a:pt x="11911" y="126083"/>
                </a:lnTo>
                <a:lnTo>
                  <a:pt x="15689" y="129230"/>
                </a:lnTo>
                <a:lnTo>
                  <a:pt x="20192" y="132320"/>
                </a:lnTo>
                <a:lnTo>
                  <a:pt x="25178" y="135373"/>
                </a:lnTo>
                <a:lnTo>
                  <a:pt x="30487" y="138400"/>
                </a:lnTo>
                <a:lnTo>
                  <a:pt x="53010" y="15040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SMARTPenAnnotation54"/>
          <p:cNvSpPr/>
          <p:nvPr/>
        </p:nvSpPr>
        <p:spPr>
          <a:xfrm>
            <a:off x="7822572" y="2554060"/>
            <a:ext cx="176920" cy="401667"/>
          </a:xfrm>
          <a:custGeom>
            <a:avLst/>
            <a:gdLst/>
            <a:ahLst/>
            <a:cxnLst/>
            <a:rect l="0" t="0" r="0" b="0"/>
            <a:pathLst>
              <a:path w="176920" h="401667">
                <a:moveTo>
                  <a:pt x="124849" y="294510"/>
                </a:moveTo>
                <a:lnTo>
                  <a:pt x="124849" y="280949"/>
                </a:lnTo>
                <a:lnTo>
                  <a:pt x="123857" y="278524"/>
                </a:lnTo>
                <a:lnTo>
                  <a:pt x="120109" y="273184"/>
                </a:lnTo>
                <a:lnTo>
                  <a:pt x="115136" y="267503"/>
                </a:lnTo>
                <a:lnTo>
                  <a:pt x="112421" y="264599"/>
                </a:lnTo>
                <a:lnTo>
                  <a:pt x="109618" y="262663"/>
                </a:lnTo>
                <a:lnTo>
                  <a:pt x="106757" y="261372"/>
                </a:lnTo>
                <a:lnTo>
                  <a:pt x="103859" y="260512"/>
                </a:lnTo>
                <a:lnTo>
                  <a:pt x="100934" y="259938"/>
                </a:lnTo>
                <a:lnTo>
                  <a:pt x="97991" y="259556"/>
                </a:lnTo>
                <a:lnTo>
                  <a:pt x="95038" y="259301"/>
                </a:lnTo>
                <a:lnTo>
                  <a:pt x="92076" y="258139"/>
                </a:lnTo>
                <a:lnTo>
                  <a:pt x="89110" y="256372"/>
                </a:lnTo>
                <a:lnTo>
                  <a:pt x="86141" y="254202"/>
                </a:lnTo>
                <a:lnTo>
                  <a:pt x="82176" y="253747"/>
                </a:lnTo>
                <a:lnTo>
                  <a:pt x="77549" y="254436"/>
                </a:lnTo>
                <a:lnTo>
                  <a:pt x="72480" y="255888"/>
                </a:lnTo>
                <a:lnTo>
                  <a:pt x="67116" y="256856"/>
                </a:lnTo>
                <a:lnTo>
                  <a:pt x="61556" y="257501"/>
                </a:lnTo>
                <a:lnTo>
                  <a:pt x="55864" y="257931"/>
                </a:lnTo>
                <a:lnTo>
                  <a:pt x="51078" y="259210"/>
                </a:lnTo>
                <a:lnTo>
                  <a:pt x="46895" y="261054"/>
                </a:lnTo>
                <a:lnTo>
                  <a:pt x="43114" y="263277"/>
                </a:lnTo>
                <a:lnTo>
                  <a:pt x="38610" y="266743"/>
                </a:lnTo>
                <a:lnTo>
                  <a:pt x="33622" y="271037"/>
                </a:lnTo>
                <a:lnTo>
                  <a:pt x="23780" y="280109"/>
                </a:lnTo>
                <a:lnTo>
                  <a:pt x="16099" y="287448"/>
                </a:lnTo>
                <a:lnTo>
                  <a:pt x="12662" y="291786"/>
                </a:lnTo>
                <a:lnTo>
                  <a:pt x="9378" y="296663"/>
                </a:lnTo>
                <a:lnTo>
                  <a:pt x="6197" y="301898"/>
                </a:lnTo>
                <a:lnTo>
                  <a:pt x="2662" y="313007"/>
                </a:lnTo>
                <a:lnTo>
                  <a:pt x="1090" y="324559"/>
                </a:lnTo>
                <a:lnTo>
                  <a:pt x="393" y="336308"/>
                </a:lnTo>
                <a:lnTo>
                  <a:pt x="83" y="345498"/>
                </a:lnTo>
                <a:lnTo>
                  <a:pt x="0" y="349338"/>
                </a:lnTo>
                <a:lnTo>
                  <a:pt x="2554" y="358896"/>
                </a:lnTo>
                <a:lnTo>
                  <a:pt x="6003" y="368767"/>
                </a:lnTo>
                <a:lnTo>
                  <a:pt x="7536" y="376461"/>
                </a:lnTo>
                <a:lnTo>
                  <a:pt x="9930" y="379901"/>
                </a:lnTo>
                <a:lnTo>
                  <a:pt x="13510" y="383188"/>
                </a:lnTo>
                <a:lnTo>
                  <a:pt x="17881" y="386371"/>
                </a:lnTo>
                <a:lnTo>
                  <a:pt x="21787" y="388492"/>
                </a:lnTo>
                <a:lnTo>
                  <a:pt x="25383" y="389907"/>
                </a:lnTo>
                <a:lnTo>
                  <a:pt x="28774" y="390850"/>
                </a:lnTo>
                <a:lnTo>
                  <a:pt x="33018" y="390487"/>
                </a:lnTo>
                <a:lnTo>
                  <a:pt x="37831" y="389252"/>
                </a:lnTo>
                <a:lnTo>
                  <a:pt x="43025" y="387437"/>
                </a:lnTo>
                <a:lnTo>
                  <a:pt x="47479" y="386227"/>
                </a:lnTo>
                <a:lnTo>
                  <a:pt x="51441" y="385420"/>
                </a:lnTo>
                <a:lnTo>
                  <a:pt x="55075" y="384882"/>
                </a:lnTo>
                <a:lnTo>
                  <a:pt x="59482" y="383532"/>
                </a:lnTo>
                <a:lnTo>
                  <a:pt x="64404" y="381639"/>
                </a:lnTo>
                <a:lnTo>
                  <a:pt x="69670" y="379385"/>
                </a:lnTo>
                <a:lnTo>
                  <a:pt x="74172" y="375898"/>
                </a:lnTo>
                <a:lnTo>
                  <a:pt x="78166" y="371589"/>
                </a:lnTo>
                <a:lnTo>
                  <a:pt x="81821" y="366732"/>
                </a:lnTo>
                <a:lnTo>
                  <a:pt x="86242" y="361509"/>
                </a:lnTo>
                <a:lnTo>
                  <a:pt x="91174" y="356043"/>
                </a:lnTo>
                <a:lnTo>
                  <a:pt x="96446" y="350415"/>
                </a:lnTo>
                <a:lnTo>
                  <a:pt x="100952" y="343686"/>
                </a:lnTo>
                <a:lnTo>
                  <a:pt x="104950" y="336224"/>
                </a:lnTo>
                <a:lnTo>
                  <a:pt x="108606" y="328272"/>
                </a:lnTo>
                <a:lnTo>
                  <a:pt x="113028" y="319995"/>
                </a:lnTo>
                <a:lnTo>
                  <a:pt x="117961" y="311500"/>
                </a:lnTo>
                <a:lnTo>
                  <a:pt x="123233" y="302860"/>
                </a:lnTo>
                <a:lnTo>
                  <a:pt x="127741" y="294123"/>
                </a:lnTo>
                <a:lnTo>
                  <a:pt x="131738" y="285323"/>
                </a:lnTo>
                <a:lnTo>
                  <a:pt x="135395" y="276479"/>
                </a:lnTo>
                <a:lnTo>
                  <a:pt x="138825" y="266614"/>
                </a:lnTo>
                <a:lnTo>
                  <a:pt x="142104" y="256069"/>
                </a:lnTo>
                <a:lnTo>
                  <a:pt x="145282" y="245070"/>
                </a:lnTo>
                <a:lnTo>
                  <a:pt x="149385" y="234761"/>
                </a:lnTo>
                <a:lnTo>
                  <a:pt x="154105" y="224912"/>
                </a:lnTo>
                <a:lnTo>
                  <a:pt x="159236" y="215369"/>
                </a:lnTo>
                <a:lnTo>
                  <a:pt x="162656" y="205038"/>
                </a:lnTo>
                <a:lnTo>
                  <a:pt x="164937" y="194182"/>
                </a:lnTo>
                <a:lnTo>
                  <a:pt x="166457" y="182977"/>
                </a:lnTo>
                <a:lnTo>
                  <a:pt x="168463" y="172529"/>
                </a:lnTo>
                <a:lnTo>
                  <a:pt x="170792" y="162588"/>
                </a:lnTo>
                <a:lnTo>
                  <a:pt x="173338" y="152984"/>
                </a:lnTo>
                <a:lnTo>
                  <a:pt x="175034" y="143604"/>
                </a:lnTo>
                <a:lnTo>
                  <a:pt x="176165" y="134375"/>
                </a:lnTo>
                <a:lnTo>
                  <a:pt x="176919" y="125246"/>
                </a:lnTo>
                <a:lnTo>
                  <a:pt x="176430" y="116183"/>
                </a:lnTo>
                <a:lnTo>
                  <a:pt x="175111" y="107164"/>
                </a:lnTo>
                <a:lnTo>
                  <a:pt x="173240" y="98175"/>
                </a:lnTo>
                <a:lnTo>
                  <a:pt x="171001" y="89206"/>
                </a:lnTo>
                <a:lnTo>
                  <a:pt x="168515" y="80250"/>
                </a:lnTo>
                <a:lnTo>
                  <a:pt x="165866" y="71303"/>
                </a:lnTo>
                <a:lnTo>
                  <a:pt x="164100" y="63354"/>
                </a:lnTo>
                <a:lnTo>
                  <a:pt x="162923" y="56070"/>
                </a:lnTo>
                <a:lnTo>
                  <a:pt x="162139" y="49230"/>
                </a:lnTo>
                <a:lnTo>
                  <a:pt x="161615" y="42685"/>
                </a:lnTo>
                <a:lnTo>
                  <a:pt x="161266" y="36338"/>
                </a:lnTo>
                <a:lnTo>
                  <a:pt x="161033" y="30121"/>
                </a:lnTo>
                <a:lnTo>
                  <a:pt x="159886" y="24985"/>
                </a:lnTo>
                <a:lnTo>
                  <a:pt x="154524" y="13016"/>
                </a:lnTo>
                <a:lnTo>
                  <a:pt x="152921" y="6352"/>
                </a:lnTo>
                <a:lnTo>
                  <a:pt x="151501" y="4178"/>
                </a:lnTo>
                <a:lnTo>
                  <a:pt x="149563" y="2729"/>
                </a:lnTo>
                <a:lnTo>
                  <a:pt x="143110" y="0"/>
                </a:lnTo>
                <a:lnTo>
                  <a:pt x="142744" y="12274"/>
                </a:lnTo>
                <a:lnTo>
                  <a:pt x="145370" y="23220"/>
                </a:lnTo>
                <a:lnTo>
                  <a:pt x="147460" y="30306"/>
                </a:lnTo>
                <a:lnTo>
                  <a:pt x="148853" y="37015"/>
                </a:lnTo>
                <a:lnTo>
                  <a:pt x="149781" y="43471"/>
                </a:lnTo>
                <a:lnTo>
                  <a:pt x="150401" y="49760"/>
                </a:lnTo>
                <a:lnTo>
                  <a:pt x="150813" y="57922"/>
                </a:lnTo>
                <a:lnTo>
                  <a:pt x="151272" y="77573"/>
                </a:lnTo>
                <a:lnTo>
                  <a:pt x="150402" y="87377"/>
                </a:lnTo>
                <a:lnTo>
                  <a:pt x="148830" y="96890"/>
                </a:lnTo>
                <a:lnTo>
                  <a:pt x="146789" y="106209"/>
                </a:lnTo>
                <a:lnTo>
                  <a:pt x="145429" y="115398"/>
                </a:lnTo>
                <a:lnTo>
                  <a:pt x="144523" y="124500"/>
                </a:lnTo>
                <a:lnTo>
                  <a:pt x="143918" y="133545"/>
                </a:lnTo>
                <a:lnTo>
                  <a:pt x="143515" y="143544"/>
                </a:lnTo>
                <a:lnTo>
                  <a:pt x="143067" y="165237"/>
                </a:lnTo>
                <a:lnTo>
                  <a:pt x="141955" y="176578"/>
                </a:lnTo>
                <a:lnTo>
                  <a:pt x="140222" y="188107"/>
                </a:lnTo>
                <a:lnTo>
                  <a:pt x="138074" y="199762"/>
                </a:lnTo>
                <a:lnTo>
                  <a:pt x="136642" y="211501"/>
                </a:lnTo>
                <a:lnTo>
                  <a:pt x="135688" y="223296"/>
                </a:lnTo>
                <a:lnTo>
                  <a:pt x="135052" y="235127"/>
                </a:lnTo>
                <a:lnTo>
                  <a:pt x="134345" y="258857"/>
                </a:lnTo>
                <a:lnTo>
                  <a:pt x="133812" y="329710"/>
                </a:lnTo>
                <a:lnTo>
                  <a:pt x="133789" y="356864"/>
                </a:lnTo>
                <a:lnTo>
                  <a:pt x="134778" y="364853"/>
                </a:lnTo>
                <a:lnTo>
                  <a:pt x="136429" y="372163"/>
                </a:lnTo>
                <a:lnTo>
                  <a:pt x="140910" y="384585"/>
                </a:lnTo>
                <a:lnTo>
                  <a:pt x="146209" y="393413"/>
                </a:lnTo>
                <a:lnTo>
                  <a:pt x="151638" y="40166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SMARTPenAnnotation55"/>
          <p:cNvSpPr/>
          <p:nvPr/>
        </p:nvSpPr>
        <p:spPr>
          <a:xfrm>
            <a:off x="8099226" y="2709480"/>
            <a:ext cx="17860" cy="94442"/>
          </a:xfrm>
          <a:custGeom>
            <a:avLst/>
            <a:gdLst/>
            <a:ahLst/>
            <a:cxnLst/>
            <a:rect l="0" t="0" r="0" b="0"/>
            <a:pathLst>
              <a:path w="17860" h="94442">
                <a:moveTo>
                  <a:pt x="0" y="5145"/>
                </a:moveTo>
                <a:lnTo>
                  <a:pt x="4741" y="5145"/>
                </a:lnTo>
                <a:lnTo>
                  <a:pt x="6137" y="4152"/>
                </a:lnTo>
                <a:lnTo>
                  <a:pt x="7068" y="2499"/>
                </a:lnTo>
                <a:lnTo>
                  <a:pt x="7689" y="404"/>
                </a:lnTo>
                <a:lnTo>
                  <a:pt x="8103" y="0"/>
                </a:lnTo>
                <a:lnTo>
                  <a:pt x="8378" y="722"/>
                </a:lnTo>
                <a:lnTo>
                  <a:pt x="8920" y="5068"/>
                </a:lnTo>
                <a:lnTo>
                  <a:pt x="13667" y="9862"/>
                </a:lnTo>
                <a:lnTo>
                  <a:pt x="15065" y="12258"/>
                </a:lnTo>
                <a:lnTo>
                  <a:pt x="15997" y="14848"/>
                </a:lnTo>
                <a:lnTo>
                  <a:pt x="17491" y="21393"/>
                </a:lnTo>
                <a:lnTo>
                  <a:pt x="17614" y="22922"/>
                </a:lnTo>
                <a:lnTo>
                  <a:pt x="17696" y="24934"/>
                </a:lnTo>
                <a:lnTo>
                  <a:pt x="17787" y="29815"/>
                </a:lnTo>
                <a:lnTo>
                  <a:pt x="17859" y="70632"/>
                </a:lnTo>
                <a:lnTo>
                  <a:pt x="16867" y="73608"/>
                </a:lnTo>
                <a:lnTo>
                  <a:pt x="15213" y="76583"/>
                </a:lnTo>
                <a:lnTo>
                  <a:pt x="13119" y="79560"/>
                </a:lnTo>
                <a:lnTo>
                  <a:pt x="11723" y="82536"/>
                </a:lnTo>
                <a:lnTo>
                  <a:pt x="10792" y="85512"/>
                </a:lnTo>
                <a:lnTo>
                  <a:pt x="10171" y="88489"/>
                </a:lnTo>
                <a:lnTo>
                  <a:pt x="8765" y="90473"/>
                </a:lnTo>
                <a:lnTo>
                  <a:pt x="6836" y="91796"/>
                </a:lnTo>
                <a:lnTo>
                  <a:pt x="0" y="9444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SMARTPenAnnotation56"/>
          <p:cNvSpPr/>
          <p:nvPr/>
        </p:nvSpPr>
        <p:spPr>
          <a:xfrm>
            <a:off x="6559178" y="1995105"/>
            <a:ext cx="66650" cy="112302"/>
          </a:xfrm>
          <a:custGeom>
            <a:avLst/>
            <a:gdLst/>
            <a:ahLst/>
            <a:cxnLst/>
            <a:rect l="0" t="0" r="0" b="0"/>
            <a:pathLst>
              <a:path w="66650" h="112302">
                <a:moveTo>
                  <a:pt x="57720" y="5145"/>
                </a:moveTo>
                <a:lnTo>
                  <a:pt x="62461" y="404"/>
                </a:lnTo>
                <a:lnTo>
                  <a:pt x="63857" y="0"/>
                </a:lnTo>
                <a:lnTo>
                  <a:pt x="64788" y="722"/>
                </a:lnTo>
                <a:lnTo>
                  <a:pt x="66636" y="5110"/>
                </a:lnTo>
                <a:lnTo>
                  <a:pt x="66649" y="5142"/>
                </a:lnTo>
                <a:lnTo>
                  <a:pt x="66649" y="5143"/>
                </a:lnTo>
                <a:lnTo>
                  <a:pt x="61909" y="5144"/>
                </a:lnTo>
                <a:lnTo>
                  <a:pt x="59521" y="6136"/>
                </a:lnTo>
                <a:lnTo>
                  <a:pt x="56936" y="7790"/>
                </a:lnTo>
                <a:lnTo>
                  <a:pt x="54221" y="9885"/>
                </a:lnTo>
                <a:lnTo>
                  <a:pt x="51418" y="11281"/>
                </a:lnTo>
                <a:lnTo>
                  <a:pt x="48558" y="12212"/>
                </a:lnTo>
                <a:lnTo>
                  <a:pt x="45659" y="12833"/>
                </a:lnTo>
                <a:lnTo>
                  <a:pt x="42734" y="14239"/>
                </a:lnTo>
                <a:lnTo>
                  <a:pt x="39792" y="16168"/>
                </a:lnTo>
                <a:lnTo>
                  <a:pt x="36838" y="18447"/>
                </a:lnTo>
                <a:lnTo>
                  <a:pt x="32885" y="20958"/>
                </a:lnTo>
                <a:lnTo>
                  <a:pt x="28264" y="23624"/>
                </a:lnTo>
                <a:lnTo>
                  <a:pt x="23200" y="26394"/>
                </a:lnTo>
                <a:lnTo>
                  <a:pt x="19825" y="29233"/>
                </a:lnTo>
                <a:lnTo>
                  <a:pt x="17574" y="32117"/>
                </a:lnTo>
                <a:lnTo>
                  <a:pt x="16072" y="35033"/>
                </a:lnTo>
                <a:lnTo>
                  <a:pt x="14080" y="37968"/>
                </a:lnTo>
                <a:lnTo>
                  <a:pt x="11760" y="40918"/>
                </a:lnTo>
                <a:lnTo>
                  <a:pt x="9221" y="43876"/>
                </a:lnTo>
                <a:lnTo>
                  <a:pt x="6535" y="46841"/>
                </a:lnTo>
                <a:lnTo>
                  <a:pt x="906" y="52780"/>
                </a:lnTo>
                <a:lnTo>
                  <a:pt x="0" y="55753"/>
                </a:lnTo>
                <a:lnTo>
                  <a:pt x="389" y="58727"/>
                </a:lnTo>
                <a:lnTo>
                  <a:pt x="1640" y="61702"/>
                </a:lnTo>
                <a:lnTo>
                  <a:pt x="2474" y="65670"/>
                </a:lnTo>
                <a:lnTo>
                  <a:pt x="3030" y="70300"/>
                </a:lnTo>
                <a:lnTo>
                  <a:pt x="3401" y="75370"/>
                </a:lnTo>
                <a:lnTo>
                  <a:pt x="3647" y="79743"/>
                </a:lnTo>
                <a:lnTo>
                  <a:pt x="3922" y="87247"/>
                </a:lnTo>
                <a:lnTo>
                  <a:pt x="5980" y="90638"/>
                </a:lnTo>
                <a:lnTo>
                  <a:pt x="9336" y="93890"/>
                </a:lnTo>
                <a:lnTo>
                  <a:pt x="13558" y="97050"/>
                </a:lnTo>
                <a:lnTo>
                  <a:pt x="16372" y="100149"/>
                </a:lnTo>
                <a:lnTo>
                  <a:pt x="18249" y="103208"/>
                </a:lnTo>
                <a:lnTo>
                  <a:pt x="19500" y="106239"/>
                </a:lnTo>
                <a:lnTo>
                  <a:pt x="21325" y="108259"/>
                </a:lnTo>
                <a:lnTo>
                  <a:pt x="23535" y="109607"/>
                </a:lnTo>
                <a:lnTo>
                  <a:pt x="30931" y="11230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SMARTPenAnnotation57"/>
          <p:cNvSpPr/>
          <p:nvPr/>
        </p:nvSpPr>
        <p:spPr>
          <a:xfrm>
            <a:off x="6849473" y="1973460"/>
            <a:ext cx="53176" cy="366119"/>
          </a:xfrm>
          <a:custGeom>
            <a:avLst/>
            <a:gdLst/>
            <a:ahLst/>
            <a:cxnLst/>
            <a:rect l="0" t="0" r="0" b="0"/>
            <a:pathLst>
              <a:path w="53176" h="366119">
                <a:moveTo>
                  <a:pt x="53175" y="0"/>
                </a:moveTo>
                <a:lnTo>
                  <a:pt x="53175" y="20991"/>
                </a:lnTo>
                <a:lnTo>
                  <a:pt x="52183" y="24908"/>
                </a:lnTo>
                <a:lnTo>
                  <a:pt x="50529" y="29504"/>
                </a:lnTo>
                <a:lnTo>
                  <a:pt x="48435" y="34552"/>
                </a:lnTo>
                <a:lnTo>
                  <a:pt x="47038" y="40894"/>
                </a:lnTo>
                <a:lnTo>
                  <a:pt x="46107" y="48099"/>
                </a:lnTo>
                <a:lnTo>
                  <a:pt x="45486" y="55879"/>
                </a:lnTo>
                <a:lnTo>
                  <a:pt x="44081" y="63049"/>
                </a:lnTo>
                <a:lnTo>
                  <a:pt x="42152" y="69814"/>
                </a:lnTo>
                <a:lnTo>
                  <a:pt x="39873" y="76309"/>
                </a:lnTo>
                <a:lnTo>
                  <a:pt x="37362" y="84607"/>
                </a:lnTo>
                <a:lnTo>
                  <a:pt x="31926" y="104411"/>
                </a:lnTo>
                <a:lnTo>
                  <a:pt x="30079" y="114256"/>
                </a:lnTo>
                <a:lnTo>
                  <a:pt x="28848" y="123796"/>
                </a:lnTo>
                <a:lnTo>
                  <a:pt x="28028" y="133132"/>
                </a:lnTo>
                <a:lnTo>
                  <a:pt x="26487" y="143325"/>
                </a:lnTo>
                <a:lnTo>
                  <a:pt x="24470" y="154089"/>
                </a:lnTo>
                <a:lnTo>
                  <a:pt x="22132" y="165234"/>
                </a:lnTo>
                <a:lnTo>
                  <a:pt x="20573" y="175641"/>
                </a:lnTo>
                <a:lnTo>
                  <a:pt x="19534" y="185555"/>
                </a:lnTo>
                <a:lnTo>
                  <a:pt x="18841" y="195141"/>
                </a:lnTo>
                <a:lnTo>
                  <a:pt x="17387" y="205500"/>
                </a:lnTo>
                <a:lnTo>
                  <a:pt x="15427" y="216375"/>
                </a:lnTo>
                <a:lnTo>
                  <a:pt x="13126" y="227594"/>
                </a:lnTo>
                <a:lnTo>
                  <a:pt x="11593" y="238050"/>
                </a:lnTo>
                <a:lnTo>
                  <a:pt x="10571" y="247997"/>
                </a:lnTo>
                <a:lnTo>
                  <a:pt x="9890" y="257605"/>
                </a:lnTo>
                <a:lnTo>
                  <a:pt x="8443" y="265994"/>
                </a:lnTo>
                <a:lnTo>
                  <a:pt x="6486" y="273572"/>
                </a:lnTo>
                <a:lnTo>
                  <a:pt x="4190" y="280608"/>
                </a:lnTo>
                <a:lnTo>
                  <a:pt x="2659" y="287283"/>
                </a:lnTo>
                <a:lnTo>
                  <a:pt x="1639" y="293718"/>
                </a:lnTo>
                <a:lnTo>
                  <a:pt x="958" y="299992"/>
                </a:lnTo>
                <a:lnTo>
                  <a:pt x="505" y="306159"/>
                </a:lnTo>
                <a:lnTo>
                  <a:pt x="201" y="312254"/>
                </a:lnTo>
                <a:lnTo>
                  <a:pt x="0" y="318303"/>
                </a:lnTo>
                <a:lnTo>
                  <a:pt x="858" y="323327"/>
                </a:lnTo>
                <a:lnTo>
                  <a:pt x="2422" y="327669"/>
                </a:lnTo>
                <a:lnTo>
                  <a:pt x="4457" y="331555"/>
                </a:lnTo>
                <a:lnTo>
                  <a:pt x="5813" y="335139"/>
                </a:lnTo>
                <a:lnTo>
                  <a:pt x="7321" y="341766"/>
                </a:lnTo>
                <a:lnTo>
                  <a:pt x="8715" y="344922"/>
                </a:lnTo>
                <a:lnTo>
                  <a:pt x="10636" y="348019"/>
                </a:lnTo>
                <a:lnTo>
                  <a:pt x="16109" y="355377"/>
                </a:lnTo>
                <a:lnTo>
                  <a:pt x="16858" y="359029"/>
                </a:lnTo>
                <a:lnTo>
                  <a:pt x="17456" y="36611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SMARTPenAnnotation58"/>
          <p:cNvSpPr/>
          <p:nvPr/>
        </p:nvSpPr>
        <p:spPr>
          <a:xfrm>
            <a:off x="6831210" y="2169914"/>
            <a:ext cx="196455" cy="44649"/>
          </a:xfrm>
          <a:custGeom>
            <a:avLst/>
            <a:gdLst/>
            <a:ahLst/>
            <a:cxnLst/>
            <a:rect l="0" t="0" r="0" b="0"/>
            <a:pathLst>
              <a:path w="196455" h="44649">
                <a:moveTo>
                  <a:pt x="0" y="44648"/>
                </a:moveTo>
                <a:lnTo>
                  <a:pt x="4741" y="44648"/>
                </a:lnTo>
                <a:lnTo>
                  <a:pt x="7129" y="43656"/>
                </a:lnTo>
                <a:lnTo>
                  <a:pt x="9714" y="42002"/>
                </a:lnTo>
                <a:lnTo>
                  <a:pt x="12429" y="39908"/>
                </a:lnTo>
                <a:lnTo>
                  <a:pt x="15232" y="38511"/>
                </a:lnTo>
                <a:lnTo>
                  <a:pt x="18092" y="37580"/>
                </a:lnTo>
                <a:lnTo>
                  <a:pt x="20991" y="36960"/>
                </a:lnTo>
                <a:lnTo>
                  <a:pt x="24909" y="35554"/>
                </a:lnTo>
                <a:lnTo>
                  <a:pt x="29504" y="33624"/>
                </a:lnTo>
                <a:lnTo>
                  <a:pt x="34553" y="31346"/>
                </a:lnTo>
                <a:lnTo>
                  <a:pt x="38910" y="28834"/>
                </a:lnTo>
                <a:lnTo>
                  <a:pt x="42808" y="26168"/>
                </a:lnTo>
                <a:lnTo>
                  <a:pt x="46398" y="23399"/>
                </a:lnTo>
                <a:lnTo>
                  <a:pt x="51768" y="21552"/>
                </a:lnTo>
                <a:lnTo>
                  <a:pt x="58325" y="20321"/>
                </a:lnTo>
                <a:lnTo>
                  <a:pt x="65672" y="19500"/>
                </a:lnTo>
                <a:lnTo>
                  <a:pt x="73548" y="17961"/>
                </a:lnTo>
                <a:lnTo>
                  <a:pt x="81774" y="15943"/>
                </a:lnTo>
                <a:lnTo>
                  <a:pt x="90234" y="13605"/>
                </a:lnTo>
                <a:lnTo>
                  <a:pt x="97860" y="12046"/>
                </a:lnTo>
                <a:lnTo>
                  <a:pt x="104927" y="11007"/>
                </a:lnTo>
                <a:lnTo>
                  <a:pt x="111624" y="10315"/>
                </a:lnTo>
                <a:lnTo>
                  <a:pt x="119064" y="8861"/>
                </a:lnTo>
                <a:lnTo>
                  <a:pt x="127001" y="6899"/>
                </a:lnTo>
                <a:lnTo>
                  <a:pt x="135270" y="4599"/>
                </a:lnTo>
                <a:lnTo>
                  <a:pt x="142766" y="3066"/>
                </a:lnTo>
                <a:lnTo>
                  <a:pt x="149748" y="2044"/>
                </a:lnTo>
                <a:lnTo>
                  <a:pt x="156386" y="1362"/>
                </a:lnTo>
                <a:lnTo>
                  <a:pt x="162797" y="908"/>
                </a:lnTo>
                <a:lnTo>
                  <a:pt x="169055" y="605"/>
                </a:lnTo>
                <a:lnTo>
                  <a:pt x="184698" y="179"/>
                </a:lnTo>
                <a:lnTo>
                  <a:pt x="196454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MARTPenAnnotation59"/>
          <p:cNvSpPr/>
          <p:nvPr/>
        </p:nvSpPr>
        <p:spPr>
          <a:xfrm>
            <a:off x="7027664" y="2045435"/>
            <a:ext cx="276821" cy="347722"/>
          </a:xfrm>
          <a:custGeom>
            <a:avLst/>
            <a:gdLst/>
            <a:ahLst/>
            <a:cxnLst/>
            <a:rect l="0" t="0" r="0" b="0"/>
            <a:pathLst>
              <a:path w="276821" h="347722">
                <a:moveTo>
                  <a:pt x="0" y="222705"/>
                </a:moveTo>
                <a:lnTo>
                  <a:pt x="29911" y="222705"/>
                </a:lnTo>
                <a:lnTo>
                  <a:pt x="32839" y="221713"/>
                </a:lnTo>
                <a:lnTo>
                  <a:pt x="38738" y="217965"/>
                </a:lnTo>
                <a:lnTo>
                  <a:pt x="47313" y="212992"/>
                </a:lnTo>
                <a:lnTo>
                  <a:pt x="57739" y="207474"/>
                </a:lnTo>
                <a:lnTo>
                  <a:pt x="86476" y="192894"/>
                </a:lnTo>
                <a:lnTo>
                  <a:pt x="91385" y="189932"/>
                </a:lnTo>
                <a:lnTo>
                  <a:pt x="99485" y="183996"/>
                </a:lnTo>
                <a:lnTo>
                  <a:pt x="106393" y="178051"/>
                </a:lnTo>
                <a:lnTo>
                  <a:pt x="112769" y="172101"/>
                </a:lnTo>
                <a:lnTo>
                  <a:pt x="118912" y="166149"/>
                </a:lnTo>
                <a:lnTo>
                  <a:pt x="120946" y="163173"/>
                </a:lnTo>
                <a:lnTo>
                  <a:pt x="123207" y="157220"/>
                </a:lnTo>
                <a:lnTo>
                  <a:pt x="124480" y="148291"/>
                </a:lnTo>
                <a:lnTo>
                  <a:pt x="124856" y="139361"/>
                </a:lnTo>
                <a:lnTo>
                  <a:pt x="124969" y="130432"/>
                </a:lnTo>
                <a:lnTo>
                  <a:pt x="123992" y="128447"/>
                </a:lnTo>
                <a:lnTo>
                  <a:pt x="122349" y="127124"/>
                </a:lnTo>
                <a:lnTo>
                  <a:pt x="120261" y="126243"/>
                </a:lnTo>
                <a:lnTo>
                  <a:pt x="112582" y="125001"/>
                </a:lnTo>
                <a:lnTo>
                  <a:pt x="104276" y="124711"/>
                </a:lnTo>
                <a:lnTo>
                  <a:pt x="99283" y="124633"/>
                </a:lnTo>
                <a:lnTo>
                  <a:pt x="94962" y="125574"/>
                </a:lnTo>
                <a:lnTo>
                  <a:pt x="87514" y="129265"/>
                </a:lnTo>
                <a:lnTo>
                  <a:pt x="80899" y="134213"/>
                </a:lnTo>
                <a:lnTo>
                  <a:pt x="73658" y="140711"/>
                </a:lnTo>
                <a:lnTo>
                  <a:pt x="58425" y="155526"/>
                </a:lnTo>
                <a:lnTo>
                  <a:pt x="47133" y="166720"/>
                </a:lnTo>
                <a:lnTo>
                  <a:pt x="42336" y="172483"/>
                </a:lnTo>
                <a:lnTo>
                  <a:pt x="38146" y="178310"/>
                </a:lnTo>
                <a:lnTo>
                  <a:pt x="34360" y="184179"/>
                </a:lnTo>
                <a:lnTo>
                  <a:pt x="30844" y="190076"/>
                </a:lnTo>
                <a:lnTo>
                  <a:pt x="27508" y="195991"/>
                </a:lnTo>
                <a:lnTo>
                  <a:pt x="21155" y="207856"/>
                </a:lnTo>
                <a:lnTo>
                  <a:pt x="15025" y="219743"/>
                </a:lnTo>
                <a:lnTo>
                  <a:pt x="12993" y="225692"/>
                </a:lnTo>
                <a:lnTo>
                  <a:pt x="11638" y="231641"/>
                </a:lnTo>
                <a:lnTo>
                  <a:pt x="10735" y="237592"/>
                </a:lnTo>
                <a:lnTo>
                  <a:pt x="10133" y="243544"/>
                </a:lnTo>
                <a:lnTo>
                  <a:pt x="9732" y="249496"/>
                </a:lnTo>
                <a:lnTo>
                  <a:pt x="9464" y="255449"/>
                </a:lnTo>
                <a:lnTo>
                  <a:pt x="10278" y="261401"/>
                </a:lnTo>
                <a:lnTo>
                  <a:pt x="11813" y="267354"/>
                </a:lnTo>
                <a:lnTo>
                  <a:pt x="13828" y="273307"/>
                </a:lnTo>
                <a:lnTo>
                  <a:pt x="17157" y="277276"/>
                </a:lnTo>
                <a:lnTo>
                  <a:pt x="21359" y="279922"/>
                </a:lnTo>
                <a:lnTo>
                  <a:pt x="26145" y="281685"/>
                </a:lnTo>
                <a:lnTo>
                  <a:pt x="34110" y="286291"/>
                </a:lnTo>
                <a:lnTo>
                  <a:pt x="37623" y="288908"/>
                </a:lnTo>
                <a:lnTo>
                  <a:pt x="42941" y="291645"/>
                </a:lnTo>
                <a:lnTo>
                  <a:pt x="49463" y="294462"/>
                </a:lnTo>
                <a:lnTo>
                  <a:pt x="56788" y="297332"/>
                </a:lnTo>
                <a:lnTo>
                  <a:pt x="63655" y="298253"/>
                </a:lnTo>
                <a:lnTo>
                  <a:pt x="70218" y="297875"/>
                </a:lnTo>
                <a:lnTo>
                  <a:pt x="76578" y="296631"/>
                </a:lnTo>
                <a:lnTo>
                  <a:pt x="82801" y="295802"/>
                </a:lnTo>
                <a:lnTo>
                  <a:pt x="88936" y="295249"/>
                </a:lnTo>
                <a:lnTo>
                  <a:pt x="95008" y="294880"/>
                </a:lnTo>
                <a:lnTo>
                  <a:pt x="102034" y="293642"/>
                </a:lnTo>
                <a:lnTo>
                  <a:pt x="109694" y="291825"/>
                </a:lnTo>
                <a:lnTo>
                  <a:pt x="117778" y="289621"/>
                </a:lnTo>
                <a:lnTo>
                  <a:pt x="126144" y="286167"/>
                </a:lnTo>
                <a:lnTo>
                  <a:pt x="134698" y="281880"/>
                </a:lnTo>
                <a:lnTo>
                  <a:pt x="143376" y="277038"/>
                </a:lnTo>
                <a:lnTo>
                  <a:pt x="151146" y="270833"/>
                </a:lnTo>
                <a:lnTo>
                  <a:pt x="158312" y="263720"/>
                </a:lnTo>
                <a:lnTo>
                  <a:pt x="165072" y="256002"/>
                </a:lnTo>
                <a:lnTo>
                  <a:pt x="171564" y="248872"/>
                </a:lnTo>
                <a:lnTo>
                  <a:pt x="184068" y="235658"/>
                </a:lnTo>
                <a:lnTo>
                  <a:pt x="207004" y="212322"/>
                </a:lnTo>
                <a:lnTo>
                  <a:pt x="213409" y="203877"/>
                </a:lnTo>
                <a:lnTo>
                  <a:pt x="218671" y="195270"/>
                </a:lnTo>
                <a:lnTo>
                  <a:pt x="223171" y="186556"/>
                </a:lnTo>
                <a:lnTo>
                  <a:pt x="228155" y="177770"/>
                </a:lnTo>
                <a:lnTo>
                  <a:pt x="233463" y="168936"/>
                </a:lnTo>
                <a:lnTo>
                  <a:pt x="238986" y="160070"/>
                </a:lnTo>
                <a:lnTo>
                  <a:pt x="243659" y="151183"/>
                </a:lnTo>
                <a:lnTo>
                  <a:pt x="247768" y="142281"/>
                </a:lnTo>
                <a:lnTo>
                  <a:pt x="251499" y="133370"/>
                </a:lnTo>
                <a:lnTo>
                  <a:pt x="254978" y="123461"/>
                </a:lnTo>
                <a:lnTo>
                  <a:pt x="258290" y="112886"/>
                </a:lnTo>
                <a:lnTo>
                  <a:pt x="261490" y="101868"/>
                </a:lnTo>
                <a:lnTo>
                  <a:pt x="264616" y="92537"/>
                </a:lnTo>
                <a:lnTo>
                  <a:pt x="267692" y="84333"/>
                </a:lnTo>
                <a:lnTo>
                  <a:pt x="270734" y="76879"/>
                </a:lnTo>
                <a:lnTo>
                  <a:pt x="272763" y="69925"/>
                </a:lnTo>
                <a:lnTo>
                  <a:pt x="274115" y="63305"/>
                </a:lnTo>
                <a:lnTo>
                  <a:pt x="275017" y="56907"/>
                </a:lnTo>
                <a:lnTo>
                  <a:pt x="275618" y="50657"/>
                </a:lnTo>
                <a:lnTo>
                  <a:pt x="276018" y="44507"/>
                </a:lnTo>
                <a:lnTo>
                  <a:pt x="276464" y="33373"/>
                </a:lnTo>
                <a:lnTo>
                  <a:pt x="276714" y="21527"/>
                </a:lnTo>
                <a:lnTo>
                  <a:pt x="276819" y="0"/>
                </a:lnTo>
                <a:lnTo>
                  <a:pt x="276820" y="11939"/>
                </a:lnTo>
                <a:lnTo>
                  <a:pt x="274174" y="20221"/>
                </a:lnTo>
                <a:lnTo>
                  <a:pt x="272080" y="25208"/>
                </a:lnTo>
                <a:lnTo>
                  <a:pt x="270683" y="31509"/>
                </a:lnTo>
                <a:lnTo>
                  <a:pt x="269752" y="38687"/>
                </a:lnTo>
                <a:lnTo>
                  <a:pt x="269131" y="46448"/>
                </a:lnTo>
                <a:lnTo>
                  <a:pt x="268717" y="54599"/>
                </a:lnTo>
                <a:lnTo>
                  <a:pt x="268258" y="71593"/>
                </a:lnTo>
                <a:lnTo>
                  <a:pt x="267144" y="81284"/>
                </a:lnTo>
                <a:lnTo>
                  <a:pt x="265408" y="91713"/>
                </a:lnTo>
                <a:lnTo>
                  <a:pt x="263259" y="102635"/>
                </a:lnTo>
                <a:lnTo>
                  <a:pt x="261826" y="112893"/>
                </a:lnTo>
                <a:lnTo>
                  <a:pt x="260870" y="122708"/>
                </a:lnTo>
                <a:lnTo>
                  <a:pt x="260234" y="132228"/>
                </a:lnTo>
                <a:lnTo>
                  <a:pt x="259809" y="142543"/>
                </a:lnTo>
                <a:lnTo>
                  <a:pt x="259338" y="164588"/>
                </a:lnTo>
                <a:lnTo>
                  <a:pt x="258219" y="176023"/>
                </a:lnTo>
                <a:lnTo>
                  <a:pt x="256482" y="187615"/>
                </a:lnTo>
                <a:lnTo>
                  <a:pt x="254332" y="199312"/>
                </a:lnTo>
                <a:lnTo>
                  <a:pt x="252898" y="210086"/>
                </a:lnTo>
                <a:lnTo>
                  <a:pt x="251943" y="220246"/>
                </a:lnTo>
                <a:lnTo>
                  <a:pt x="251305" y="229995"/>
                </a:lnTo>
                <a:lnTo>
                  <a:pt x="249888" y="240464"/>
                </a:lnTo>
                <a:lnTo>
                  <a:pt x="247952" y="251411"/>
                </a:lnTo>
                <a:lnTo>
                  <a:pt x="245668" y="262679"/>
                </a:lnTo>
                <a:lnTo>
                  <a:pt x="244146" y="272174"/>
                </a:lnTo>
                <a:lnTo>
                  <a:pt x="243130" y="280489"/>
                </a:lnTo>
                <a:lnTo>
                  <a:pt x="242455" y="288017"/>
                </a:lnTo>
                <a:lnTo>
                  <a:pt x="242003" y="295020"/>
                </a:lnTo>
                <a:lnTo>
                  <a:pt x="241503" y="308092"/>
                </a:lnTo>
                <a:lnTo>
                  <a:pt x="241101" y="34772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MARTPenAnnotation60"/>
          <p:cNvSpPr/>
          <p:nvPr/>
        </p:nvSpPr>
        <p:spPr>
          <a:xfrm>
            <a:off x="7377850" y="2216070"/>
            <a:ext cx="158807" cy="194412"/>
          </a:xfrm>
          <a:custGeom>
            <a:avLst/>
            <a:gdLst/>
            <a:ahLst/>
            <a:cxnLst/>
            <a:rect l="0" t="0" r="0" b="0"/>
            <a:pathLst>
              <a:path w="158807" h="194412">
                <a:moveTo>
                  <a:pt x="15931" y="141367"/>
                </a:moveTo>
                <a:lnTo>
                  <a:pt x="20672" y="136627"/>
                </a:lnTo>
                <a:lnTo>
                  <a:pt x="23060" y="135230"/>
                </a:lnTo>
                <a:lnTo>
                  <a:pt x="25644" y="134299"/>
                </a:lnTo>
                <a:lnTo>
                  <a:pt x="28359" y="133679"/>
                </a:lnTo>
                <a:lnTo>
                  <a:pt x="31162" y="132273"/>
                </a:lnTo>
                <a:lnTo>
                  <a:pt x="34023" y="130343"/>
                </a:lnTo>
                <a:lnTo>
                  <a:pt x="36922" y="128065"/>
                </a:lnTo>
                <a:lnTo>
                  <a:pt x="40839" y="125553"/>
                </a:lnTo>
                <a:lnTo>
                  <a:pt x="45434" y="122887"/>
                </a:lnTo>
                <a:lnTo>
                  <a:pt x="55832" y="117279"/>
                </a:lnTo>
                <a:lnTo>
                  <a:pt x="67069" y="111479"/>
                </a:lnTo>
                <a:lnTo>
                  <a:pt x="73835" y="107551"/>
                </a:lnTo>
                <a:lnTo>
                  <a:pt x="96588" y="93534"/>
                </a:lnTo>
                <a:lnTo>
                  <a:pt x="103437" y="89635"/>
                </a:lnTo>
                <a:lnTo>
                  <a:pt x="109987" y="86043"/>
                </a:lnTo>
                <a:lnTo>
                  <a:pt x="115346" y="82656"/>
                </a:lnTo>
                <a:lnTo>
                  <a:pt x="119910" y="79406"/>
                </a:lnTo>
                <a:lnTo>
                  <a:pt x="123946" y="76247"/>
                </a:lnTo>
                <a:lnTo>
                  <a:pt x="128621" y="73149"/>
                </a:lnTo>
                <a:lnTo>
                  <a:pt x="133721" y="70092"/>
                </a:lnTo>
                <a:lnTo>
                  <a:pt x="139106" y="67061"/>
                </a:lnTo>
                <a:lnTo>
                  <a:pt x="142697" y="63056"/>
                </a:lnTo>
                <a:lnTo>
                  <a:pt x="145090" y="58402"/>
                </a:lnTo>
                <a:lnTo>
                  <a:pt x="146685" y="53315"/>
                </a:lnTo>
                <a:lnTo>
                  <a:pt x="148740" y="48931"/>
                </a:lnTo>
                <a:lnTo>
                  <a:pt x="151104" y="45016"/>
                </a:lnTo>
                <a:lnTo>
                  <a:pt x="153671" y="41415"/>
                </a:lnTo>
                <a:lnTo>
                  <a:pt x="155383" y="38021"/>
                </a:lnTo>
                <a:lnTo>
                  <a:pt x="156524" y="34767"/>
                </a:lnTo>
                <a:lnTo>
                  <a:pt x="157285" y="31605"/>
                </a:lnTo>
                <a:lnTo>
                  <a:pt x="157791" y="27513"/>
                </a:lnTo>
                <a:lnTo>
                  <a:pt x="158130" y="22800"/>
                </a:lnTo>
                <a:lnTo>
                  <a:pt x="158355" y="17674"/>
                </a:lnTo>
                <a:lnTo>
                  <a:pt x="157514" y="14256"/>
                </a:lnTo>
                <a:lnTo>
                  <a:pt x="155959" y="11978"/>
                </a:lnTo>
                <a:lnTo>
                  <a:pt x="151588" y="8455"/>
                </a:lnTo>
                <a:lnTo>
                  <a:pt x="149033" y="6126"/>
                </a:lnTo>
                <a:lnTo>
                  <a:pt x="146338" y="3581"/>
                </a:lnTo>
                <a:lnTo>
                  <a:pt x="142556" y="1885"/>
                </a:lnTo>
                <a:lnTo>
                  <a:pt x="138050" y="754"/>
                </a:lnTo>
                <a:lnTo>
                  <a:pt x="133063" y="0"/>
                </a:lnTo>
                <a:lnTo>
                  <a:pt x="128746" y="490"/>
                </a:lnTo>
                <a:lnTo>
                  <a:pt x="124875" y="1808"/>
                </a:lnTo>
                <a:lnTo>
                  <a:pt x="112041" y="8404"/>
                </a:lnTo>
                <a:lnTo>
                  <a:pt x="106793" y="11053"/>
                </a:lnTo>
                <a:lnTo>
                  <a:pt x="101311" y="14804"/>
                </a:lnTo>
                <a:lnTo>
                  <a:pt x="95671" y="19288"/>
                </a:lnTo>
                <a:lnTo>
                  <a:pt x="89927" y="24263"/>
                </a:lnTo>
                <a:lnTo>
                  <a:pt x="83121" y="29563"/>
                </a:lnTo>
                <a:lnTo>
                  <a:pt x="75607" y="35081"/>
                </a:lnTo>
                <a:lnTo>
                  <a:pt x="67621" y="40744"/>
                </a:lnTo>
                <a:lnTo>
                  <a:pt x="60313" y="46504"/>
                </a:lnTo>
                <a:lnTo>
                  <a:pt x="53456" y="52328"/>
                </a:lnTo>
                <a:lnTo>
                  <a:pt x="46901" y="58195"/>
                </a:lnTo>
                <a:lnTo>
                  <a:pt x="40546" y="65083"/>
                </a:lnTo>
                <a:lnTo>
                  <a:pt x="34326" y="72652"/>
                </a:lnTo>
                <a:lnTo>
                  <a:pt x="28194" y="80674"/>
                </a:lnTo>
                <a:lnTo>
                  <a:pt x="23114" y="88007"/>
                </a:lnTo>
                <a:lnTo>
                  <a:pt x="18735" y="94879"/>
                </a:lnTo>
                <a:lnTo>
                  <a:pt x="14824" y="101446"/>
                </a:lnTo>
                <a:lnTo>
                  <a:pt x="11224" y="108800"/>
                </a:lnTo>
                <a:lnTo>
                  <a:pt x="7832" y="116679"/>
                </a:lnTo>
                <a:lnTo>
                  <a:pt x="4579" y="124908"/>
                </a:lnTo>
                <a:lnTo>
                  <a:pt x="2409" y="131387"/>
                </a:lnTo>
                <a:lnTo>
                  <a:pt x="963" y="136698"/>
                </a:lnTo>
                <a:lnTo>
                  <a:pt x="0" y="141231"/>
                </a:lnTo>
                <a:lnTo>
                  <a:pt x="349" y="146237"/>
                </a:lnTo>
                <a:lnTo>
                  <a:pt x="1574" y="151559"/>
                </a:lnTo>
                <a:lnTo>
                  <a:pt x="3383" y="157091"/>
                </a:lnTo>
                <a:lnTo>
                  <a:pt x="6574" y="161772"/>
                </a:lnTo>
                <a:lnTo>
                  <a:pt x="10685" y="165884"/>
                </a:lnTo>
                <a:lnTo>
                  <a:pt x="15411" y="169618"/>
                </a:lnTo>
                <a:lnTo>
                  <a:pt x="20544" y="173100"/>
                </a:lnTo>
                <a:lnTo>
                  <a:pt x="25952" y="176413"/>
                </a:lnTo>
                <a:lnTo>
                  <a:pt x="31541" y="179614"/>
                </a:lnTo>
                <a:lnTo>
                  <a:pt x="38244" y="182740"/>
                </a:lnTo>
                <a:lnTo>
                  <a:pt x="45689" y="185816"/>
                </a:lnTo>
                <a:lnTo>
                  <a:pt x="53629" y="188859"/>
                </a:lnTo>
                <a:lnTo>
                  <a:pt x="60907" y="190888"/>
                </a:lnTo>
                <a:lnTo>
                  <a:pt x="67743" y="192240"/>
                </a:lnTo>
                <a:lnTo>
                  <a:pt x="74285" y="193142"/>
                </a:lnTo>
                <a:lnTo>
                  <a:pt x="82614" y="193743"/>
                </a:lnTo>
                <a:lnTo>
                  <a:pt x="92137" y="194144"/>
                </a:lnTo>
                <a:lnTo>
                  <a:pt x="102453" y="194411"/>
                </a:lnTo>
                <a:lnTo>
                  <a:pt x="111316" y="193597"/>
                </a:lnTo>
                <a:lnTo>
                  <a:pt x="119209" y="192062"/>
                </a:lnTo>
                <a:lnTo>
                  <a:pt x="126454" y="190046"/>
                </a:lnTo>
                <a:lnTo>
                  <a:pt x="133269" y="188703"/>
                </a:lnTo>
                <a:lnTo>
                  <a:pt x="139798" y="187807"/>
                </a:lnTo>
                <a:lnTo>
                  <a:pt x="158806" y="18601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MARTPenAnnotation61"/>
          <p:cNvSpPr/>
          <p:nvPr/>
        </p:nvSpPr>
        <p:spPr>
          <a:xfrm>
            <a:off x="7604154" y="2205632"/>
            <a:ext cx="102167" cy="204969"/>
          </a:xfrm>
          <a:custGeom>
            <a:avLst/>
            <a:gdLst/>
            <a:ahLst/>
            <a:cxnLst/>
            <a:rect l="0" t="0" r="0" b="0"/>
            <a:pathLst>
              <a:path w="102167" h="204969">
                <a:moveTo>
                  <a:pt x="102166" y="0"/>
                </a:moveTo>
                <a:lnTo>
                  <a:pt x="42367" y="0"/>
                </a:lnTo>
                <a:lnTo>
                  <a:pt x="37495" y="993"/>
                </a:lnTo>
                <a:lnTo>
                  <a:pt x="33255" y="2646"/>
                </a:lnTo>
                <a:lnTo>
                  <a:pt x="29437" y="4741"/>
                </a:lnTo>
                <a:lnTo>
                  <a:pt x="25898" y="7129"/>
                </a:lnTo>
                <a:lnTo>
                  <a:pt x="22547" y="9714"/>
                </a:lnTo>
                <a:lnTo>
                  <a:pt x="19321" y="12429"/>
                </a:lnTo>
                <a:lnTo>
                  <a:pt x="16178" y="14240"/>
                </a:lnTo>
                <a:lnTo>
                  <a:pt x="13091" y="15446"/>
                </a:lnTo>
                <a:lnTo>
                  <a:pt x="10040" y="16251"/>
                </a:lnTo>
                <a:lnTo>
                  <a:pt x="7014" y="18771"/>
                </a:lnTo>
                <a:lnTo>
                  <a:pt x="4005" y="22436"/>
                </a:lnTo>
                <a:lnTo>
                  <a:pt x="1006" y="26864"/>
                </a:lnTo>
                <a:lnTo>
                  <a:pt x="0" y="30808"/>
                </a:lnTo>
                <a:lnTo>
                  <a:pt x="321" y="34429"/>
                </a:lnTo>
                <a:lnTo>
                  <a:pt x="1527" y="37836"/>
                </a:lnTo>
                <a:lnTo>
                  <a:pt x="2331" y="42091"/>
                </a:lnTo>
                <a:lnTo>
                  <a:pt x="2867" y="46912"/>
                </a:lnTo>
                <a:lnTo>
                  <a:pt x="3225" y="52111"/>
                </a:lnTo>
                <a:lnTo>
                  <a:pt x="4455" y="57561"/>
                </a:lnTo>
                <a:lnTo>
                  <a:pt x="6268" y="63179"/>
                </a:lnTo>
                <a:lnTo>
                  <a:pt x="8468" y="68909"/>
                </a:lnTo>
                <a:lnTo>
                  <a:pt x="10927" y="74712"/>
                </a:lnTo>
                <a:lnTo>
                  <a:pt x="16305" y="86453"/>
                </a:lnTo>
                <a:lnTo>
                  <a:pt x="20121" y="93354"/>
                </a:lnTo>
                <a:lnTo>
                  <a:pt x="24649" y="100932"/>
                </a:lnTo>
                <a:lnTo>
                  <a:pt x="29652" y="108960"/>
                </a:lnTo>
                <a:lnTo>
                  <a:pt x="34972" y="115304"/>
                </a:lnTo>
                <a:lnTo>
                  <a:pt x="40503" y="120526"/>
                </a:lnTo>
                <a:lnTo>
                  <a:pt x="46175" y="124999"/>
                </a:lnTo>
                <a:lnTo>
                  <a:pt x="50948" y="129966"/>
                </a:lnTo>
                <a:lnTo>
                  <a:pt x="55122" y="135261"/>
                </a:lnTo>
                <a:lnTo>
                  <a:pt x="58897" y="140776"/>
                </a:lnTo>
                <a:lnTo>
                  <a:pt x="63398" y="146437"/>
                </a:lnTo>
                <a:lnTo>
                  <a:pt x="68383" y="152195"/>
                </a:lnTo>
                <a:lnTo>
                  <a:pt x="73691" y="158018"/>
                </a:lnTo>
                <a:lnTo>
                  <a:pt x="77229" y="162892"/>
                </a:lnTo>
                <a:lnTo>
                  <a:pt x="79589" y="167134"/>
                </a:lnTo>
                <a:lnTo>
                  <a:pt x="81161" y="170954"/>
                </a:lnTo>
                <a:lnTo>
                  <a:pt x="82210" y="174493"/>
                </a:lnTo>
                <a:lnTo>
                  <a:pt x="82908" y="177844"/>
                </a:lnTo>
                <a:lnTo>
                  <a:pt x="83685" y="184214"/>
                </a:lnTo>
                <a:lnTo>
                  <a:pt x="84030" y="190352"/>
                </a:lnTo>
                <a:lnTo>
                  <a:pt x="83131" y="192386"/>
                </a:lnTo>
                <a:lnTo>
                  <a:pt x="81538" y="193742"/>
                </a:lnTo>
                <a:lnTo>
                  <a:pt x="79484" y="194646"/>
                </a:lnTo>
                <a:lnTo>
                  <a:pt x="67113" y="200658"/>
                </a:lnTo>
                <a:lnTo>
                  <a:pt x="62922" y="202233"/>
                </a:lnTo>
                <a:lnTo>
                  <a:pt x="59136" y="203283"/>
                </a:lnTo>
                <a:lnTo>
                  <a:pt x="55620" y="203983"/>
                </a:lnTo>
                <a:lnTo>
                  <a:pt x="52284" y="204450"/>
                </a:lnTo>
                <a:lnTo>
                  <a:pt x="49068" y="204761"/>
                </a:lnTo>
                <a:lnTo>
                  <a:pt x="45930" y="204968"/>
                </a:lnTo>
                <a:lnTo>
                  <a:pt x="41856" y="204114"/>
                </a:lnTo>
                <a:lnTo>
                  <a:pt x="37154" y="202553"/>
                </a:lnTo>
                <a:lnTo>
                  <a:pt x="32036" y="200520"/>
                </a:lnTo>
                <a:lnTo>
                  <a:pt x="27632" y="199164"/>
                </a:lnTo>
                <a:lnTo>
                  <a:pt x="23703" y="198261"/>
                </a:lnTo>
                <a:lnTo>
                  <a:pt x="20092" y="197658"/>
                </a:lnTo>
                <a:lnTo>
                  <a:pt x="16692" y="196264"/>
                </a:lnTo>
                <a:lnTo>
                  <a:pt x="13433" y="194343"/>
                </a:lnTo>
                <a:lnTo>
                  <a:pt x="3939" y="18752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SMARTPenAnnotation62"/>
          <p:cNvSpPr/>
          <p:nvPr/>
        </p:nvSpPr>
        <p:spPr>
          <a:xfrm>
            <a:off x="7742706" y="2241351"/>
            <a:ext cx="311873" cy="205214"/>
          </a:xfrm>
          <a:custGeom>
            <a:avLst/>
            <a:gdLst/>
            <a:ahLst/>
            <a:cxnLst/>
            <a:rect l="0" t="0" r="0" b="0"/>
            <a:pathLst>
              <a:path w="311873" h="205214">
                <a:moveTo>
                  <a:pt x="115419" y="0"/>
                </a:moveTo>
                <a:lnTo>
                  <a:pt x="110678" y="0"/>
                </a:lnTo>
                <a:lnTo>
                  <a:pt x="108289" y="992"/>
                </a:lnTo>
                <a:lnTo>
                  <a:pt x="100187" y="7129"/>
                </a:lnTo>
                <a:lnTo>
                  <a:pt x="94428" y="12429"/>
                </a:lnTo>
                <a:lnTo>
                  <a:pt x="85915" y="18092"/>
                </a:lnTo>
                <a:lnTo>
                  <a:pt x="80866" y="20991"/>
                </a:lnTo>
                <a:lnTo>
                  <a:pt x="69966" y="26858"/>
                </a:lnTo>
                <a:lnTo>
                  <a:pt x="64281" y="29812"/>
                </a:lnTo>
                <a:lnTo>
                  <a:pt x="59499" y="34757"/>
                </a:lnTo>
                <a:lnTo>
                  <a:pt x="55318" y="41031"/>
                </a:lnTo>
                <a:lnTo>
                  <a:pt x="51539" y="48190"/>
                </a:lnTo>
                <a:lnTo>
                  <a:pt x="47035" y="54947"/>
                </a:lnTo>
                <a:lnTo>
                  <a:pt x="42049" y="61436"/>
                </a:lnTo>
                <a:lnTo>
                  <a:pt x="36740" y="67746"/>
                </a:lnTo>
                <a:lnTo>
                  <a:pt x="31216" y="72946"/>
                </a:lnTo>
                <a:lnTo>
                  <a:pt x="25550" y="77404"/>
                </a:lnTo>
                <a:lnTo>
                  <a:pt x="19787" y="81368"/>
                </a:lnTo>
                <a:lnTo>
                  <a:pt x="14953" y="85995"/>
                </a:lnTo>
                <a:lnTo>
                  <a:pt x="10738" y="91065"/>
                </a:lnTo>
                <a:lnTo>
                  <a:pt x="6937" y="96429"/>
                </a:lnTo>
                <a:lnTo>
                  <a:pt x="4402" y="101989"/>
                </a:lnTo>
                <a:lnTo>
                  <a:pt x="2712" y="107680"/>
                </a:lnTo>
                <a:lnTo>
                  <a:pt x="1586" y="113459"/>
                </a:lnTo>
                <a:lnTo>
                  <a:pt x="835" y="119295"/>
                </a:lnTo>
                <a:lnTo>
                  <a:pt x="334" y="125171"/>
                </a:lnTo>
                <a:lnTo>
                  <a:pt x="0" y="131072"/>
                </a:lnTo>
                <a:lnTo>
                  <a:pt x="770" y="135999"/>
                </a:lnTo>
                <a:lnTo>
                  <a:pt x="2275" y="140275"/>
                </a:lnTo>
                <a:lnTo>
                  <a:pt x="4271" y="144118"/>
                </a:lnTo>
                <a:lnTo>
                  <a:pt x="5601" y="147673"/>
                </a:lnTo>
                <a:lnTo>
                  <a:pt x="6488" y="151034"/>
                </a:lnTo>
                <a:lnTo>
                  <a:pt x="7079" y="154268"/>
                </a:lnTo>
                <a:lnTo>
                  <a:pt x="9458" y="157415"/>
                </a:lnTo>
                <a:lnTo>
                  <a:pt x="17393" y="163559"/>
                </a:lnTo>
                <a:lnTo>
                  <a:pt x="24888" y="166951"/>
                </a:lnTo>
                <a:lnTo>
                  <a:pt x="31527" y="168458"/>
                </a:lnTo>
                <a:lnTo>
                  <a:pt x="37784" y="169128"/>
                </a:lnTo>
                <a:lnTo>
                  <a:pt x="46519" y="169426"/>
                </a:lnTo>
                <a:lnTo>
                  <a:pt x="68294" y="169617"/>
                </a:lnTo>
                <a:lnTo>
                  <a:pt x="73089" y="168641"/>
                </a:lnTo>
                <a:lnTo>
                  <a:pt x="81061" y="164910"/>
                </a:lnTo>
                <a:lnTo>
                  <a:pt x="90558" y="159944"/>
                </a:lnTo>
                <a:lnTo>
                  <a:pt x="95868" y="157231"/>
                </a:lnTo>
                <a:lnTo>
                  <a:pt x="104415" y="151571"/>
                </a:lnTo>
                <a:lnTo>
                  <a:pt x="108083" y="148672"/>
                </a:lnTo>
                <a:lnTo>
                  <a:pt x="111520" y="144755"/>
                </a:lnTo>
                <a:lnTo>
                  <a:pt x="114804" y="140160"/>
                </a:lnTo>
                <a:lnTo>
                  <a:pt x="117985" y="135112"/>
                </a:lnTo>
                <a:lnTo>
                  <a:pt x="121098" y="129762"/>
                </a:lnTo>
                <a:lnTo>
                  <a:pt x="124166" y="124211"/>
                </a:lnTo>
                <a:lnTo>
                  <a:pt x="130220" y="112752"/>
                </a:lnTo>
                <a:lnTo>
                  <a:pt x="154111" y="65471"/>
                </a:lnTo>
                <a:lnTo>
                  <a:pt x="156096" y="60514"/>
                </a:lnTo>
                <a:lnTo>
                  <a:pt x="157420" y="56218"/>
                </a:lnTo>
                <a:lnTo>
                  <a:pt x="158302" y="52361"/>
                </a:lnTo>
                <a:lnTo>
                  <a:pt x="157898" y="48798"/>
                </a:lnTo>
                <a:lnTo>
                  <a:pt x="156637" y="45431"/>
                </a:lnTo>
                <a:lnTo>
                  <a:pt x="154804" y="42193"/>
                </a:lnTo>
                <a:lnTo>
                  <a:pt x="154573" y="40035"/>
                </a:lnTo>
                <a:lnTo>
                  <a:pt x="155413" y="38596"/>
                </a:lnTo>
                <a:lnTo>
                  <a:pt x="156964" y="37637"/>
                </a:lnTo>
                <a:lnTo>
                  <a:pt x="157006" y="36005"/>
                </a:lnTo>
                <a:lnTo>
                  <a:pt x="156042" y="33926"/>
                </a:lnTo>
                <a:lnTo>
                  <a:pt x="151223" y="26913"/>
                </a:lnTo>
                <a:lnTo>
                  <a:pt x="151154" y="32951"/>
                </a:lnTo>
                <a:lnTo>
                  <a:pt x="151138" y="82409"/>
                </a:lnTo>
                <a:lnTo>
                  <a:pt x="150145" y="90658"/>
                </a:lnTo>
                <a:lnTo>
                  <a:pt x="148492" y="99134"/>
                </a:lnTo>
                <a:lnTo>
                  <a:pt x="146397" y="107761"/>
                </a:lnTo>
                <a:lnTo>
                  <a:pt x="145000" y="116489"/>
                </a:lnTo>
                <a:lnTo>
                  <a:pt x="144069" y="125285"/>
                </a:lnTo>
                <a:lnTo>
                  <a:pt x="143449" y="134125"/>
                </a:lnTo>
                <a:lnTo>
                  <a:pt x="143035" y="142002"/>
                </a:lnTo>
                <a:lnTo>
                  <a:pt x="142576" y="156047"/>
                </a:lnTo>
                <a:lnTo>
                  <a:pt x="142256" y="184652"/>
                </a:lnTo>
                <a:lnTo>
                  <a:pt x="142208" y="205213"/>
                </a:lnTo>
                <a:lnTo>
                  <a:pt x="142208" y="197679"/>
                </a:lnTo>
                <a:lnTo>
                  <a:pt x="144854" y="191707"/>
                </a:lnTo>
                <a:lnTo>
                  <a:pt x="146948" y="187336"/>
                </a:lnTo>
                <a:lnTo>
                  <a:pt x="148344" y="182437"/>
                </a:lnTo>
                <a:lnTo>
                  <a:pt x="149275" y="177187"/>
                </a:lnTo>
                <a:lnTo>
                  <a:pt x="149896" y="171703"/>
                </a:lnTo>
                <a:lnTo>
                  <a:pt x="151302" y="165070"/>
                </a:lnTo>
                <a:lnTo>
                  <a:pt x="153232" y="157672"/>
                </a:lnTo>
                <a:lnTo>
                  <a:pt x="155510" y="149763"/>
                </a:lnTo>
                <a:lnTo>
                  <a:pt x="158021" y="142506"/>
                </a:lnTo>
                <a:lnTo>
                  <a:pt x="160688" y="135684"/>
                </a:lnTo>
                <a:lnTo>
                  <a:pt x="163457" y="129151"/>
                </a:lnTo>
                <a:lnTo>
                  <a:pt x="166296" y="121820"/>
                </a:lnTo>
                <a:lnTo>
                  <a:pt x="172096" y="105736"/>
                </a:lnTo>
                <a:lnTo>
                  <a:pt x="175032" y="99264"/>
                </a:lnTo>
                <a:lnTo>
                  <a:pt x="177981" y="93958"/>
                </a:lnTo>
                <a:lnTo>
                  <a:pt x="180939" y="89427"/>
                </a:lnTo>
                <a:lnTo>
                  <a:pt x="184896" y="84423"/>
                </a:lnTo>
                <a:lnTo>
                  <a:pt x="189518" y="79102"/>
                </a:lnTo>
                <a:lnTo>
                  <a:pt x="198954" y="68891"/>
                </a:lnTo>
                <a:lnTo>
                  <a:pt x="209844" y="57564"/>
                </a:lnTo>
                <a:lnTo>
                  <a:pt x="216255" y="51050"/>
                </a:lnTo>
                <a:lnTo>
                  <a:pt x="225058" y="44848"/>
                </a:lnTo>
                <a:lnTo>
                  <a:pt x="230184" y="41805"/>
                </a:lnTo>
                <a:lnTo>
                  <a:pt x="235585" y="39776"/>
                </a:lnTo>
                <a:lnTo>
                  <a:pt x="241170" y="38424"/>
                </a:lnTo>
                <a:lnTo>
                  <a:pt x="246878" y="37522"/>
                </a:lnTo>
                <a:lnTo>
                  <a:pt x="252667" y="36921"/>
                </a:lnTo>
                <a:lnTo>
                  <a:pt x="258511" y="36520"/>
                </a:lnTo>
                <a:lnTo>
                  <a:pt x="264392" y="36253"/>
                </a:lnTo>
                <a:lnTo>
                  <a:pt x="276218" y="35956"/>
                </a:lnTo>
                <a:lnTo>
                  <a:pt x="311872" y="357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SMARTPenAnnotation63"/>
          <p:cNvSpPr/>
          <p:nvPr/>
        </p:nvSpPr>
        <p:spPr>
          <a:xfrm>
            <a:off x="8019050" y="2304024"/>
            <a:ext cx="473083" cy="258797"/>
          </a:xfrm>
          <a:custGeom>
            <a:avLst/>
            <a:gdLst/>
            <a:ahLst/>
            <a:cxnLst/>
            <a:rect l="0" t="0" r="0" b="0"/>
            <a:pathLst>
              <a:path w="473083" h="258797">
                <a:moveTo>
                  <a:pt x="8739" y="151640"/>
                </a:moveTo>
                <a:lnTo>
                  <a:pt x="16427" y="151640"/>
                </a:lnTo>
                <a:lnTo>
                  <a:pt x="24552" y="145503"/>
                </a:lnTo>
                <a:lnTo>
                  <a:pt x="38358" y="140616"/>
                </a:lnTo>
                <a:lnTo>
                  <a:pt x="47700" y="136818"/>
                </a:lnTo>
                <a:lnTo>
                  <a:pt x="59529" y="133688"/>
                </a:lnTo>
                <a:lnTo>
                  <a:pt x="74169" y="126918"/>
                </a:lnTo>
                <a:lnTo>
                  <a:pt x="81805" y="121470"/>
                </a:lnTo>
                <a:lnTo>
                  <a:pt x="85231" y="117636"/>
                </a:lnTo>
                <a:lnTo>
                  <a:pt x="88507" y="113095"/>
                </a:lnTo>
                <a:lnTo>
                  <a:pt x="91683" y="108084"/>
                </a:lnTo>
                <a:lnTo>
                  <a:pt x="95785" y="103751"/>
                </a:lnTo>
                <a:lnTo>
                  <a:pt x="105634" y="96291"/>
                </a:lnTo>
                <a:lnTo>
                  <a:pt x="110046" y="91920"/>
                </a:lnTo>
                <a:lnTo>
                  <a:pt x="113981" y="87022"/>
                </a:lnTo>
                <a:lnTo>
                  <a:pt x="117595" y="81772"/>
                </a:lnTo>
                <a:lnTo>
                  <a:pt x="120997" y="77280"/>
                </a:lnTo>
                <a:lnTo>
                  <a:pt x="127423" y="69643"/>
                </a:lnTo>
                <a:lnTo>
                  <a:pt x="129534" y="65225"/>
                </a:lnTo>
                <a:lnTo>
                  <a:pt x="130940" y="60296"/>
                </a:lnTo>
                <a:lnTo>
                  <a:pt x="131878" y="55025"/>
                </a:lnTo>
                <a:lnTo>
                  <a:pt x="132504" y="50519"/>
                </a:lnTo>
                <a:lnTo>
                  <a:pt x="133199" y="42866"/>
                </a:lnTo>
                <a:lnTo>
                  <a:pt x="133384" y="38445"/>
                </a:lnTo>
                <a:lnTo>
                  <a:pt x="133590" y="28239"/>
                </a:lnTo>
                <a:lnTo>
                  <a:pt x="132652" y="23732"/>
                </a:lnTo>
                <a:lnTo>
                  <a:pt x="128965" y="16078"/>
                </a:lnTo>
                <a:lnTo>
                  <a:pt x="124019" y="9369"/>
                </a:lnTo>
                <a:lnTo>
                  <a:pt x="121312" y="6191"/>
                </a:lnTo>
                <a:lnTo>
                  <a:pt x="117521" y="4072"/>
                </a:lnTo>
                <a:lnTo>
                  <a:pt x="108019" y="1718"/>
                </a:lnTo>
                <a:lnTo>
                  <a:pt x="97181" y="672"/>
                </a:lnTo>
                <a:lnTo>
                  <a:pt x="82569" y="83"/>
                </a:lnTo>
                <a:lnTo>
                  <a:pt x="78795" y="0"/>
                </a:lnTo>
                <a:lnTo>
                  <a:pt x="74294" y="1929"/>
                </a:lnTo>
                <a:lnTo>
                  <a:pt x="64002" y="9365"/>
                </a:lnTo>
                <a:lnTo>
                  <a:pt x="52813" y="16638"/>
                </a:lnTo>
                <a:lnTo>
                  <a:pt x="47052" y="19967"/>
                </a:lnTo>
                <a:lnTo>
                  <a:pt x="42218" y="24170"/>
                </a:lnTo>
                <a:lnTo>
                  <a:pt x="38003" y="28957"/>
                </a:lnTo>
                <a:lnTo>
                  <a:pt x="34202" y="34132"/>
                </a:lnTo>
                <a:lnTo>
                  <a:pt x="29683" y="39567"/>
                </a:lnTo>
                <a:lnTo>
                  <a:pt x="24686" y="45175"/>
                </a:lnTo>
                <a:lnTo>
                  <a:pt x="19370" y="50897"/>
                </a:lnTo>
                <a:lnTo>
                  <a:pt x="14834" y="57689"/>
                </a:lnTo>
                <a:lnTo>
                  <a:pt x="10818" y="65193"/>
                </a:lnTo>
                <a:lnTo>
                  <a:pt x="7148" y="73173"/>
                </a:lnTo>
                <a:lnTo>
                  <a:pt x="4702" y="80477"/>
                </a:lnTo>
                <a:lnTo>
                  <a:pt x="3071" y="87331"/>
                </a:lnTo>
                <a:lnTo>
                  <a:pt x="1983" y="93884"/>
                </a:lnTo>
                <a:lnTo>
                  <a:pt x="1258" y="101230"/>
                </a:lnTo>
                <a:lnTo>
                  <a:pt x="775" y="109103"/>
                </a:lnTo>
                <a:lnTo>
                  <a:pt x="238" y="124797"/>
                </a:lnTo>
                <a:lnTo>
                  <a:pt x="0" y="138387"/>
                </a:lnTo>
                <a:lnTo>
                  <a:pt x="928" y="144789"/>
                </a:lnTo>
                <a:lnTo>
                  <a:pt x="2540" y="151041"/>
                </a:lnTo>
                <a:lnTo>
                  <a:pt x="4606" y="157194"/>
                </a:lnTo>
                <a:lnTo>
                  <a:pt x="6976" y="163280"/>
                </a:lnTo>
                <a:lnTo>
                  <a:pt x="9548" y="169322"/>
                </a:lnTo>
                <a:lnTo>
                  <a:pt x="12255" y="175334"/>
                </a:lnTo>
                <a:lnTo>
                  <a:pt x="16044" y="180334"/>
                </a:lnTo>
                <a:lnTo>
                  <a:pt x="20554" y="184660"/>
                </a:lnTo>
                <a:lnTo>
                  <a:pt x="30857" y="192112"/>
                </a:lnTo>
                <a:lnTo>
                  <a:pt x="42051" y="198732"/>
                </a:lnTo>
                <a:lnTo>
                  <a:pt x="53640" y="202335"/>
                </a:lnTo>
                <a:lnTo>
                  <a:pt x="65406" y="204929"/>
                </a:lnTo>
                <a:lnTo>
                  <a:pt x="77250" y="209389"/>
                </a:lnTo>
                <a:lnTo>
                  <a:pt x="91774" y="212032"/>
                </a:lnTo>
                <a:lnTo>
                  <a:pt x="99814" y="212737"/>
                </a:lnTo>
                <a:lnTo>
                  <a:pt x="114040" y="210875"/>
                </a:lnTo>
                <a:lnTo>
                  <a:pt x="126976" y="206740"/>
                </a:lnTo>
                <a:lnTo>
                  <a:pt x="139341" y="201595"/>
                </a:lnTo>
                <a:lnTo>
                  <a:pt x="146408" y="197841"/>
                </a:lnTo>
                <a:lnTo>
                  <a:pt x="154096" y="193355"/>
                </a:lnTo>
                <a:lnTo>
                  <a:pt x="162199" y="188379"/>
                </a:lnTo>
                <a:lnTo>
                  <a:pt x="169585" y="183078"/>
                </a:lnTo>
                <a:lnTo>
                  <a:pt x="176493" y="177559"/>
                </a:lnTo>
                <a:lnTo>
                  <a:pt x="183083" y="171896"/>
                </a:lnTo>
                <a:lnTo>
                  <a:pt x="189460" y="165144"/>
                </a:lnTo>
                <a:lnTo>
                  <a:pt x="195696" y="157666"/>
                </a:lnTo>
                <a:lnTo>
                  <a:pt x="201838" y="149704"/>
                </a:lnTo>
                <a:lnTo>
                  <a:pt x="207917" y="141419"/>
                </a:lnTo>
                <a:lnTo>
                  <a:pt x="219963" y="124277"/>
                </a:lnTo>
                <a:lnTo>
                  <a:pt x="225953" y="117523"/>
                </a:lnTo>
                <a:lnTo>
                  <a:pt x="231931" y="112028"/>
                </a:lnTo>
                <a:lnTo>
                  <a:pt x="237901" y="107372"/>
                </a:lnTo>
                <a:lnTo>
                  <a:pt x="242873" y="102284"/>
                </a:lnTo>
                <a:lnTo>
                  <a:pt x="247180" y="96908"/>
                </a:lnTo>
                <a:lnTo>
                  <a:pt x="251043" y="91339"/>
                </a:lnTo>
                <a:lnTo>
                  <a:pt x="253619" y="85642"/>
                </a:lnTo>
                <a:lnTo>
                  <a:pt x="255336" y="79860"/>
                </a:lnTo>
                <a:lnTo>
                  <a:pt x="256481" y="74021"/>
                </a:lnTo>
                <a:lnTo>
                  <a:pt x="257244" y="69136"/>
                </a:lnTo>
                <a:lnTo>
                  <a:pt x="258092" y="61063"/>
                </a:lnTo>
                <a:lnTo>
                  <a:pt x="257326" y="56528"/>
                </a:lnTo>
                <a:lnTo>
                  <a:pt x="255823" y="51521"/>
                </a:lnTo>
                <a:lnTo>
                  <a:pt x="253828" y="46199"/>
                </a:lnTo>
                <a:lnTo>
                  <a:pt x="251507" y="41658"/>
                </a:lnTo>
                <a:lnTo>
                  <a:pt x="246281" y="33967"/>
                </a:lnTo>
                <a:lnTo>
                  <a:pt x="240652" y="27242"/>
                </a:lnTo>
                <a:lnTo>
                  <a:pt x="237761" y="24059"/>
                </a:lnTo>
                <a:lnTo>
                  <a:pt x="229258" y="17877"/>
                </a:lnTo>
                <a:lnTo>
                  <a:pt x="224212" y="14840"/>
                </a:lnTo>
                <a:lnTo>
                  <a:pt x="219857" y="14799"/>
                </a:lnTo>
                <a:lnTo>
                  <a:pt x="215961" y="16756"/>
                </a:lnTo>
                <a:lnTo>
                  <a:pt x="212371" y="20045"/>
                </a:lnTo>
                <a:lnTo>
                  <a:pt x="208985" y="22238"/>
                </a:lnTo>
                <a:lnTo>
                  <a:pt x="188653" y="30787"/>
                </a:lnTo>
                <a:lnTo>
                  <a:pt x="184243" y="34360"/>
                </a:lnTo>
                <a:lnTo>
                  <a:pt x="180313" y="38727"/>
                </a:lnTo>
                <a:lnTo>
                  <a:pt x="176700" y="43622"/>
                </a:lnTo>
                <a:lnTo>
                  <a:pt x="173298" y="48870"/>
                </a:lnTo>
                <a:lnTo>
                  <a:pt x="170039" y="54353"/>
                </a:lnTo>
                <a:lnTo>
                  <a:pt x="166874" y="59993"/>
                </a:lnTo>
                <a:lnTo>
                  <a:pt x="162779" y="65737"/>
                </a:lnTo>
                <a:lnTo>
                  <a:pt x="158065" y="71551"/>
                </a:lnTo>
                <a:lnTo>
                  <a:pt x="152938" y="77411"/>
                </a:lnTo>
                <a:lnTo>
                  <a:pt x="148528" y="84295"/>
                </a:lnTo>
                <a:lnTo>
                  <a:pt x="144595" y="91860"/>
                </a:lnTo>
                <a:lnTo>
                  <a:pt x="137580" y="107212"/>
                </a:lnTo>
                <a:lnTo>
                  <a:pt x="131156" y="120649"/>
                </a:lnTo>
                <a:lnTo>
                  <a:pt x="129045" y="128003"/>
                </a:lnTo>
                <a:lnTo>
                  <a:pt x="127638" y="135882"/>
                </a:lnTo>
                <a:lnTo>
                  <a:pt x="126700" y="144111"/>
                </a:lnTo>
                <a:lnTo>
                  <a:pt x="126076" y="151581"/>
                </a:lnTo>
                <a:lnTo>
                  <a:pt x="125659" y="158546"/>
                </a:lnTo>
                <a:lnTo>
                  <a:pt x="125381" y="165174"/>
                </a:lnTo>
                <a:lnTo>
                  <a:pt x="126188" y="171576"/>
                </a:lnTo>
                <a:lnTo>
                  <a:pt x="127717" y="177829"/>
                </a:lnTo>
                <a:lnTo>
                  <a:pt x="129730" y="183982"/>
                </a:lnTo>
                <a:lnTo>
                  <a:pt x="132064" y="190068"/>
                </a:lnTo>
                <a:lnTo>
                  <a:pt x="134611" y="196110"/>
                </a:lnTo>
                <a:lnTo>
                  <a:pt x="137302" y="202123"/>
                </a:lnTo>
                <a:lnTo>
                  <a:pt x="141080" y="207123"/>
                </a:lnTo>
                <a:lnTo>
                  <a:pt x="145584" y="211449"/>
                </a:lnTo>
                <a:lnTo>
                  <a:pt x="154887" y="218901"/>
                </a:lnTo>
                <a:lnTo>
                  <a:pt x="162328" y="225521"/>
                </a:lnTo>
                <a:lnTo>
                  <a:pt x="166694" y="227683"/>
                </a:lnTo>
                <a:lnTo>
                  <a:pt x="176837" y="230085"/>
                </a:lnTo>
                <a:lnTo>
                  <a:pt x="187959" y="231153"/>
                </a:lnTo>
                <a:lnTo>
                  <a:pt x="193704" y="231437"/>
                </a:lnTo>
                <a:lnTo>
                  <a:pt x="208023" y="226462"/>
                </a:lnTo>
                <a:lnTo>
                  <a:pt x="236729" y="211839"/>
                </a:lnTo>
                <a:lnTo>
                  <a:pt x="244076" y="207648"/>
                </a:lnTo>
                <a:lnTo>
                  <a:pt x="251950" y="202869"/>
                </a:lnTo>
                <a:lnTo>
                  <a:pt x="260177" y="197699"/>
                </a:lnTo>
                <a:lnTo>
                  <a:pt x="267645" y="191275"/>
                </a:lnTo>
                <a:lnTo>
                  <a:pt x="274609" y="184016"/>
                </a:lnTo>
                <a:lnTo>
                  <a:pt x="281236" y="176201"/>
                </a:lnTo>
                <a:lnTo>
                  <a:pt x="287638" y="169006"/>
                </a:lnTo>
                <a:lnTo>
                  <a:pt x="300042" y="155720"/>
                </a:lnTo>
                <a:lnTo>
                  <a:pt x="318183" y="137084"/>
                </a:lnTo>
                <a:lnTo>
                  <a:pt x="323183" y="130030"/>
                </a:lnTo>
                <a:lnTo>
                  <a:pt x="327509" y="122350"/>
                </a:lnTo>
                <a:lnTo>
                  <a:pt x="341581" y="93378"/>
                </a:lnTo>
                <a:lnTo>
                  <a:pt x="343742" y="87994"/>
                </a:lnTo>
                <a:lnTo>
                  <a:pt x="345184" y="83412"/>
                </a:lnTo>
                <a:lnTo>
                  <a:pt x="346145" y="79366"/>
                </a:lnTo>
                <a:lnTo>
                  <a:pt x="346785" y="74684"/>
                </a:lnTo>
                <a:lnTo>
                  <a:pt x="347212" y="69578"/>
                </a:lnTo>
                <a:lnTo>
                  <a:pt x="347498" y="64189"/>
                </a:lnTo>
                <a:lnTo>
                  <a:pt x="346695" y="60597"/>
                </a:lnTo>
                <a:lnTo>
                  <a:pt x="345168" y="58203"/>
                </a:lnTo>
                <a:lnTo>
                  <a:pt x="343158" y="56606"/>
                </a:lnTo>
                <a:lnTo>
                  <a:pt x="341817" y="54550"/>
                </a:lnTo>
                <a:lnTo>
                  <a:pt x="338939" y="46915"/>
                </a:lnTo>
                <a:lnTo>
                  <a:pt x="333236" y="39361"/>
                </a:lnTo>
                <a:lnTo>
                  <a:pt x="330326" y="35702"/>
                </a:lnTo>
                <a:lnTo>
                  <a:pt x="330231" y="42712"/>
                </a:lnTo>
                <a:lnTo>
                  <a:pt x="330217" y="47996"/>
                </a:lnTo>
                <a:lnTo>
                  <a:pt x="329222" y="52778"/>
                </a:lnTo>
                <a:lnTo>
                  <a:pt x="327566" y="58943"/>
                </a:lnTo>
                <a:lnTo>
                  <a:pt x="325470" y="66029"/>
                </a:lnTo>
                <a:lnTo>
                  <a:pt x="324073" y="72738"/>
                </a:lnTo>
                <a:lnTo>
                  <a:pt x="323141" y="79195"/>
                </a:lnTo>
                <a:lnTo>
                  <a:pt x="322519" y="85484"/>
                </a:lnTo>
                <a:lnTo>
                  <a:pt x="321113" y="92653"/>
                </a:lnTo>
                <a:lnTo>
                  <a:pt x="319184" y="100409"/>
                </a:lnTo>
                <a:lnTo>
                  <a:pt x="316906" y="108556"/>
                </a:lnTo>
                <a:lnTo>
                  <a:pt x="311728" y="125546"/>
                </a:lnTo>
                <a:lnTo>
                  <a:pt x="308958" y="134244"/>
                </a:lnTo>
                <a:lnTo>
                  <a:pt x="306120" y="142027"/>
                </a:lnTo>
                <a:lnTo>
                  <a:pt x="303235" y="149200"/>
                </a:lnTo>
                <a:lnTo>
                  <a:pt x="300319" y="155966"/>
                </a:lnTo>
                <a:lnTo>
                  <a:pt x="298376" y="162462"/>
                </a:lnTo>
                <a:lnTo>
                  <a:pt x="297080" y="168776"/>
                </a:lnTo>
                <a:lnTo>
                  <a:pt x="296216" y="174970"/>
                </a:lnTo>
                <a:lnTo>
                  <a:pt x="295640" y="180092"/>
                </a:lnTo>
                <a:lnTo>
                  <a:pt x="295257" y="184498"/>
                </a:lnTo>
                <a:lnTo>
                  <a:pt x="294830" y="192040"/>
                </a:lnTo>
                <a:lnTo>
                  <a:pt x="294640" y="198700"/>
                </a:lnTo>
                <a:lnTo>
                  <a:pt x="293597" y="200872"/>
                </a:lnTo>
                <a:lnTo>
                  <a:pt x="291910" y="202321"/>
                </a:lnTo>
                <a:lnTo>
                  <a:pt x="289794" y="203286"/>
                </a:lnTo>
                <a:lnTo>
                  <a:pt x="288381" y="204922"/>
                </a:lnTo>
                <a:lnTo>
                  <a:pt x="287441" y="207005"/>
                </a:lnTo>
                <a:lnTo>
                  <a:pt x="286814" y="209386"/>
                </a:lnTo>
                <a:lnTo>
                  <a:pt x="286395" y="209981"/>
                </a:lnTo>
                <a:lnTo>
                  <a:pt x="286116" y="209385"/>
                </a:lnTo>
                <a:lnTo>
                  <a:pt x="285931" y="207996"/>
                </a:lnTo>
                <a:lnTo>
                  <a:pt x="286799" y="207070"/>
                </a:lnTo>
                <a:lnTo>
                  <a:pt x="288370" y="206452"/>
                </a:lnTo>
                <a:lnTo>
                  <a:pt x="290410" y="206041"/>
                </a:lnTo>
                <a:lnTo>
                  <a:pt x="291769" y="204774"/>
                </a:lnTo>
                <a:lnTo>
                  <a:pt x="292675" y="202938"/>
                </a:lnTo>
                <a:lnTo>
                  <a:pt x="293280" y="200721"/>
                </a:lnTo>
                <a:lnTo>
                  <a:pt x="296597" y="195612"/>
                </a:lnTo>
                <a:lnTo>
                  <a:pt x="298870" y="192861"/>
                </a:lnTo>
                <a:lnTo>
                  <a:pt x="300387" y="189043"/>
                </a:lnTo>
                <a:lnTo>
                  <a:pt x="301397" y="184513"/>
                </a:lnTo>
                <a:lnTo>
                  <a:pt x="302071" y="179508"/>
                </a:lnTo>
                <a:lnTo>
                  <a:pt x="303512" y="173195"/>
                </a:lnTo>
                <a:lnTo>
                  <a:pt x="305465" y="166010"/>
                </a:lnTo>
                <a:lnTo>
                  <a:pt x="307760" y="158243"/>
                </a:lnTo>
                <a:lnTo>
                  <a:pt x="311274" y="151081"/>
                </a:lnTo>
                <a:lnTo>
                  <a:pt x="315600" y="144322"/>
                </a:lnTo>
                <a:lnTo>
                  <a:pt x="320469" y="137831"/>
                </a:lnTo>
                <a:lnTo>
                  <a:pt x="325700" y="131520"/>
                </a:lnTo>
                <a:lnTo>
                  <a:pt x="331172" y="125328"/>
                </a:lnTo>
                <a:lnTo>
                  <a:pt x="336803" y="119216"/>
                </a:lnTo>
                <a:lnTo>
                  <a:pt x="342542" y="114149"/>
                </a:lnTo>
                <a:lnTo>
                  <a:pt x="348352" y="109779"/>
                </a:lnTo>
                <a:lnTo>
                  <a:pt x="354210" y="105873"/>
                </a:lnTo>
                <a:lnTo>
                  <a:pt x="359108" y="101285"/>
                </a:lnTo>
                <a:lnTo>
                  <a:pt x="363365" y="96242"/>
                </a:lnTo>
                <a:lnTo>
                  <a:pt x="367196" y="90895"/>
                </a:lnTo>
                <a:lnTo>
                  <a:pt x="371733" y="87331"/>
                </a:lnTo>
                <a:lnTo>
                  <a:pt x="376743" y="84954"/>
                </a:lnTo>
                <a:lnTo>
                  <a:pt x="386609" y="81322"/>
                </a:lnTo>
                <a:lnTo>
                  <a:pt x="394301" y="76400"/>
                </a:lnTo>
                <a:lnTo>
                  <a:pt x="397741" y="75683"/>
                </a:lnTo>
                <a:lnTo>
                  <a:pt x="401027" y="76197"/>
                </a:lnTo>
                <a:lnTo>
                  <a:pt x="407324" y="78422"/>
                </a:lnTo>
                <a:lnTo>
                  <a:pt x="417438" y="79675"/>
                </a:lnTo>
                <a:lnTo>
                  <a:pt x="427185" y="79968"/>
                </a:lnTo>
                <a:lnTo>
                  <a:pt x="431570" y="81038"/>
                </a:lnTo>
                <a:lnTo>
                  <a:pt x="439088" y="84873"/>
                </a:lnTo>
                <a:lnTo>
                  <a:pt x="448899" y="92610"/>
                </a:lnTo>
                <a:lnTo>
                  <a:pt x="455059" y="98285"/>
                </a:lnTo>
                <a:lnTo>
                  <a:pt x="458089" y="101187"/>
                </a:lnTo>
                <a:lnTo>
                  <a:pt x="461102" y="105106"/>
                </a:lnTo>
                <a:lnTo>
                  <a:pt x="464104" y="109703"/>
                </a:lnTo>
                <a:lnTo>
                  <a:pt x="467097" y="114752"/>
                </a:lnTo>
                <a:lnTo>
                  <a:pt x="469092" y="120103"/>
                </a:lnTo>
                <a:lnTo>
                  <a:pt x="470422" y="125654"/>
                </a:lnTo>
                <a:lnTo>
                  <a:pt x="471310" y="131339"/>
                </a:lnTo>
                <a:lnTo>
                  <a:pt x="471900" y="137114"/>
                </a:lnTo>
                <a:lnTo>
                  <a:pt x="472294" y="142948"/>
                </a:lnTo>
                <a:lnTo>
                  <a:pt x="472558" y="148822"/>
                </a:lnTo>
                <a:lnTo>
                  <a:pt x="472849" y="160640"/>
                </a:lnTo>
                <a:lnTo>
                  <a:pt x="473068" y="209934"/>
                </a:lnTo>
                <a:lnTo>
                  <a:pt x="472081" y="215307"/>
                </a:lnTo>
                <a:lnTo>
                  <a:pt x="470431" y="219881"/>
                </a:lnTo>
                <a:lnTo>
                  <a:pt x="468338" y="223923"/>
                </a:lnTo>
                <a:lnTo>
                  <a:pt x="467935" y="228602"/>
                </a:lnTo>
                <a:lnTo>
                  <a:pt x="468659" y="233706"/>
                </a:lnTo>
                <a:lnTo>
                  <a:pt x="470133" y="239093"/>
                </a:lnTo>
                <a:lnTo>
                  <a:pt x="471116" y="243676"/>
                </a:lnTo>
                <a:lnTo>
                  <a:pt x="472209" y="251414"/>
                </a:lnTo>
                <a:lnTo>
                  <a:pt x="473082" y="25879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MARTPenAnnotation64"/>
          <p:cNvSpPr/>
          <p:nvPr/>
        </p:nvSpPr>
        <p:spPr>
          <a:xfrm>
            <a:off x="8581429" y="2402095"/>
            <a:ext cx="151806" cy="204000"/>
          </a:xfrm>
          <a:custGeom>
            <a:avLst/>
            <a:gdLst/>
            <a:ahLst/>
            <a:cxnLst/>
            <a:rect l="0" t="0" r="0" b="0"/>
            <a:pathLst>
              <a:path w="151806" h="204000">
                <a:moveTo>
                  <a:pt x="151805" y="8920"/>
                </a:moveTo>
                <a:lnTo>
                  <a:pt x="144117" y="1232"/>
                </a:lnTo>
                <a:lnTo>
                  <a:pt x="140782" y="542"/>
                </a:lnTo>
                <a:lnTo>
                  <a:pt x="138503" y="358"/>
                </a:lnTo>
                <a:lnTo>
                  <a:pt x="135000" y="236"/>
                </a:lnTo>
                <a:lnTo>
                  <a:pt x="117764" y="39"/>
                </a:lnTo>
                <a:lnTo>
                  <a:pt x="99772" y="0"/>
                </a:lnTo>
                <a:lnTo>
                  <a:pt x="94295" y="989"/>
                </a:lnTo>
                <a:lnTo>
                  <a:pt x="88661" y="2641"/>
                </a:lnTo>
                <a:lnTo>
                  <a:pt x="82920" y="4734"/>
                </a:lnTo>
                <a:lnTo>
                  <a:pt x="77108" y="6129"/>
                </a:lnTo>
                <a:lnTo>
                  <a:pt x="71249" y="7059"/>
                </a:lnTo>
                <a:lnTo>
                  <a:pt x="65358" y="7680"/>
                </a:lnTo>
                <a:lnTo>
                  <a:pt x="59448" y="9085"/>
                </a:lnTo>
                <a:lnTo>
                  <a:pt x="53523" y="11015"/>
                </a:lnTo>
                <a:lnTo>
                  <a:pt x="47588" y="13293"/>
                </a:lnTo>
                <a:lnTo>
                  <a:pt x="42639" y="14812"/>
                </a:lnTo>
                <a:lnTo>
                  <a:pt x="38348" y="15825"/>
                </a:lnTo>
                <a:lnTo>
                  <a:pt x="34495" y="16500"/>
                </a:lnTo>
                <a:lnTo>
                  <a:pt x="30935" y="18934"/>
                </a:lnTo>
                <a:lnTo>
                  <a:pt x="27568" y="22541"/>
                </a:lnTo>
                <a:lnTo>
                  <a:pt x="24332" y="26931"/>
                </a:lnTo>
                <a:lnTo>
                  <a:pt x="22175" y="30849"/>
                </a:lnTo>
                <a:lnTo>
                  <a:pt x="20736" y="34453"/>
                </a:lnTo>
                <a:lnTo>
                  <a:pt x="19777" y="37849"/>
                </a:lnTo>
                <a:lnTo>
                  <a:pt x="20130" y="42096"/>
                </a:lnTo>
                <a:lnTo>
                  <a:pt x="21358" y="46913"/>
                </a:lnTo>
                <a:lnTo>
                  <a:pt x="23168" y="52108"/>
                </a:lnTo>
                <a:lnTo>
                  <a:pt x="25368" y="56564"/>
                </a:lnTo>
                <a:lnTo>
                  <a:pt x="27826" y="60526"/>
                </a:lnTo>
                <a:lnTo>
                  <a:pt x="30457" y="64160"/>
                </a:lnTo>
                <a:lnTo>
                  <a:pt x="34196" y="68567"/>
                </a:lnTo>
                <a:lnTo>
                  <a:pt x="38672" y="73489"/>
                </a:lnTo>
                <a:lnTo>
                  <a:pt x="43641" y="78756"/>
                </a:lnTo>
                <a:lnTo>
                  <a:pt x="47945" y="84250"/>
                </a:lnTo>
                <a:lnTo>
                  <a:pt x="51808" y="89898"/>
                </a:lnTo>
                <a:lnTo>
                  <a:pt x="55375" y="95648"/>
                </a:lnTo>
                <a:lnTo>
                  <a:pt x="59737" y="101465"/>
                </a:lnTo>
                <a:lnTo>
                  <a:pt x="64630" y="107328"/>
                </a:lnTo>
                <a:lnTo>
                  <a:pt x="69875" y="113220"/>
                </a:lnTo>
                <a:lnTo>
                  <a:pt x="80996" y="125060"/>
                </a:lnTo>
                <a:lnTo>
                  <a:pt x="86740" y="130995"/>
                </a:lnTo>
                <a:lnTo>
                  <a:pt x="91561" y="136936"/>
                </a:lnTo>
                <a:lnTo>
                  <a:pt x="95768" y="142881"/>
                </a:lnTo>
                <a:lnTo>
                  <a:pt x="99564" y="148829"/>
                </a:lnTo>
                <a:lnTo>
                  <a:pt x="103087" y="153787"/>
                </a:lnTo>
                <a:lnTo>
                  <a:pt x="106428" y="158084"/>
                </a:lnTo>
                <a:lnTo>
                  <a:pt x="109647" y="161941"/>
                </a:lnTo>
                <a:lnTo>
                  <a:pt x="112786" y="166496"/>
                </a:lnTo>
                <a:lnTo>
                  <a:pt x="115871" y="171518"/>
                </a:lnTo>
                <a:lnTo>
                  <a:pt x="123209" y="184354"/>
                </a:lnTo>
                <a:lnTo>
                  <a:pt x="122819" y="186400"/>
                </a:lnTo>
                <a:lnTo>
                  <a:pt x="119740" y="191318"/>
                </a:lnTo>
                <a:lnTo>
                  <a:pt x="117168" y="194925"/>
                </a:lnTo>
                <a:lnTo>
                  <a:pt x="114823" y="196423"/>
                </a:lnTo>
                <a:lnTo>
                  <a:pt x="111276" y="198414"/>
                </a:lnTo>
                <a:lnTo>
                  <a:pt x="106926" y="200734"/>
                </a:lnTo>
                <a:lnTo>
                  <a:pt x="103034" y="202280"/>
                </a:lnTo>
                <a:lnTo>
                  <a:pt x="99447" y="203311"/>
                </a:lnTo>
                <a:lnTo>
                  <a:pt x="96064" y="203999"/>
                </a:lnTo>
                <a:lnTo>
                  <a:pt x="91824" y="203465"/>
                </a:lnTo>
                <a:lnTo>
                  <a:pt x="87013" y="202116"/>
                </a:lnTo>
                <a:lnTo>
                  <a:pt x="81822" y="200226"/>
                </a:lnTo>
                <a:lnTo>
                  <a:pt x="76375" y="198965"/>
                </a:lnTo>
                <a:lnTo>
                  <a:pt x="70761" y="198124"/>
                </a:lnTo>
                <a:lnTo>
                  <a:pt x="65033" y="197564"/>
                </a:lnTo>
                <a:lnTo>
                  <a:pt x="59231" y="197191"/>
                </a:lnTo>
                <a:lnTo>
                  <a:pt x="53378" y="196942"/>
                </a:lnTo>
                <a:lnTo>
                  <a:pt x="47492" y="196776"/>
                </a:lnTo>
                <a:lnTo>
                  <a:pt x="41583" y="195673"/>
                </a:lnTo>
                <a:lnTo>
                  <a:pt x="35659" y="193945"/>
                </a:lnTo>
                <a:lnTo>
                  <a:pt x="29726" y="191802"/>
                </a:lnTo>
                <a:lnTo>
                  <a:pt x="24779" y="189380"/>
                </a:lnTo>
                <a:lnTo>
                  <a:pt x="20488" y="186774"/>
                </a:lnTo>
                <a:lnTo>
                  <a:pt x="16636" y="184044"/>
                </a:lnTo>
                <a:lnTo>
                  <a:pt x="13075" y="181232"/>
                </a:lnTo>
                <a:lnTo>
                  <a:pt x="9709" y="178365"/>
                </a:lnTo>
                <a:lnTo>
                  <a:pt x="0" y="16965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SMARTPenAnnotation65"/>
          <p:cNvSpPr/>
          <p:nvPr/>
        </p:nvSpPr>
        <p:spPr>
          <a:xfrm>
            <a:off x="8804671" y="2330648"/>
            <a:ext cx="62509" cy="125017"/>
          </a:xfrm>
          <a:custGeom>
            <a:avLst/>
            <a:gdLst/>
            <a:ahLst/>
            <a:cxnLst/>
            <a:rect l="0" t="0" r="0" b="0"/>
            <a:pathLst>
              <a:path w="62509" h="125017">
                <a:moveTo>
                  <a:pt x="0" y="0"/>
                </a:moveTo>
                <a:lnTo>
                  <a:pt x="4741" y="4741"/>
                </a:lnTo>
                <a:lnTo>
                  <a:pt x="7130" y="6137"/>
                </a:lnTo>
                <a:lnTo>
                  <a:pt x="9715" y="7068"/>
                </a:lnTo>
                <a:lnTo>
                  <a:pt x="12429" y="7688"/>
                </a:lnTo>
                <a:lnTo>
                  <a:pt x="15232" y="9095"/>
                </a:lnTo>
                <a:lnTo>
                  <a:pt x="18092" y="11024"/>
                </a:lnTo>
                <a:lnTo>
                  <a:pt x="20991" y="13302"/>
                </a:lnTo>
                <a:lnTo>
                  <a:pt x="23916" y="15814"/>
                </a:lnTo>
                <a:lnTo>
                  <a:pt x="26858" y="18480"/>
                </a:lnTo>
                <a:lnTo>
                  <a:pt x="29813" y="21250"/>
                </a:lnTo>
                <a:lnTo>
                  <a:pt x="31781" y="24088"/>
                </a:lnTo>
                <a:lnTo>
                  <a:pt x="33094" y="26973"/>
                </a:lnTo>
                <a:lnTo>
                  <a:pt x="33969" y="29888"/>
                </a:lnTo>
                <a:lnTo>
                  <a:pt x="35544" y="32824"/>
                </a:lnTo>
                <a:lnTo>
                  <a:pt x="37587" y="35773"/>
                </a:lnTo>
                <a:lnTo>
                  <a:pt x="39941" y="38732"/>
                </a:lnTo>
                <a:lnTo>
                  <a:pt x="41510" y="41696"/>
                </a:lnTo>
                <a:lnTo>
                  <a:pt x="42557" y="44664"/>
                </a:lnTo>
                <a:lnTo>
                  <a:pt x="43254" y="47636"/>
                </a:lnTo>
                <a:lnTo>
                  <a:pt x="44712" y="51601"/>
                </a:lnTo>
                <a:lnTo>
                  <a:pt x="46675" y="56229"/>
                </a:lnTo>
                <a:lnTo>
                  <a:pt x="48976" y="61298"/>
                </a:lnTo>
                <a:lnTo>
                  <a:pt x="50510" y="65670"/>
                </a:lnTo>
                <a:lnTo>
                  <a:pt x="51533" y="69577"/>
                </a:lnTo>
                <a:lnTo>
                  <a:pt x="52215" y="73174"/>
                </a:lnTo>
                <a:lnTo>
                  <a:pt x="53662" y="76564"/>
                </a:lnTo>
                <a:lnTo>
                  <a:pt x="55619" y="79816"/>
                </a:lnTo>
                <a:lnTo>
                  <a:pt x="57915" y="82976"/>
                </a:lnTo>
                <a:lnTo>
                  <a:pt x="59446" y="86075"/>
                </a:lnTo>
                <a:lnTo>
                  <a:pt x="60467" y="89134"/>
                </a:lnTo>
                <a:lnTo>
                  <a:pt x="61147" y="92164"/>
                </a:lnTo>
                <a:lnTo>
                  <a:pt x="61600" y="95177"/>
                </a:lnTo>
                <a:lnTo>
                  <a:pt x="61904" y="98178"/>
                </a:lnTo>
                <a:lnTo>
                  <a:pt x="62105" y="101171"/>
                </a:lnTo>
                <a:lnTo>
                  <a:pt x="62239" y="104158"/>
                </a:lnTo>
                <a:lnTo>
                  <a:pt x="62389" y="110123"/>
                </a:lnTo>
                <a:lnTo>
                  <a:pt x="62508" y="125016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SMARTPenAnnotation66"/>
          <p:cNvSpPr/>
          <p:nvPr/>
        </p:nvSpPr>
        <p:spPr>
          <a:xfrm>
            <a:off x="5831118" y="2402085"/>
            <a:ext cx="17828" cy="392908"/>
          </a:xfrm>
          <a:custGeom>
            <a:avLst/>
            <a:gdLst/>
            <a:ahLst/>
            <a:cxnLst/>
            <a:rect l="0" t="0" r="0" b="0"/>
            <a:pathLst>
              <a:path w="17828" h="392908">
                <a:moveTo>
                  <a:pt x="8897" y="0"/>
                </a:moveTo>
                <a:lnTo>
                  <a:pt x="8897" y="192272"/>
                </a:lnTo>
                <a:lnTo>
                  <a:pt x="7905" y="202595"/>
                </a:lnTo>
                <a:lnTo>
                  <a:pt x="6252" y="212454"/>
                </a:lnTo>
                <a:lnTo>
                  <a:pt x="4157" y="222004"/>
                </a:lnTo>
                <a:lnTo>
                  <a:pt x="2760" y="232339"/>
                </a:lnTo>
                <a:lnTo>
                  <a:pt x="1829" y="243197"/>
                </a:lnTo>
                <a:lnTo>
                  <a:pt x="1208" y="254405"/>
                </a:lnTo>
                <a:lnTo>
                  <a:pt x="519" y="274796"/>
                </a:lnTo>
                <a:lnTo>
                  <a:pt x="76" y="312140"/>
                </a:lnTo>
                <a:lnTo>
                  <a:pt x="0" y="339210"/>
                </a:lnTo>
                <a:lnTo>
                  <a:pt x="981" y="347187"/>
                </a:lnTo>
                <a:lnTo>
                  <a:pt x="2628" y="354489"/>
                </a:lnTo>
                <a:lnTo>
                  <a:pt x="4717" y="361342"/>
                </a:lnTo>
                <a:lnTo>
                  <a:pt x="7103" y="366903"/>
                </a:lnTo>
                <a:lnTo>
                  <a:pt x="9685" y="371602"/>
                </a:lnTo>
                <a:lnTo>
                  <a:pt x="12400" y="375727"/>
                </a:lnTo>
                <a:lnTo>
                  <a:pt x="14208" y="379469"/>
                </a:lnTo>
                <a:lnTo>
                  <a:pt x="15415" y="382956"/>
                </a:lnTo>
                <a:lnTo>
                  <a:pt x="17827" y="392907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SMARTPenAnnotation67"/>
          <p:cNvSpPr/>
          <p:nvPr/>
        </p:nvSpPr>
        <p:spPr>
          <a:xfrm>
            <a:off x="5831085" y="2473582"/>
            <a:ext cx="267892" cy="339270"/>
          </a:xfrm>
          <a:custGeom>
            <a:avLst/>
            <a:gdLst/>
            <a:ahLst/>
            <a:cxnLst/>
            <a:rect l="0" t="0" r="0" b="0"/>
            <a:pathLst>
              <a:path w="267892" h="339270">
                <a:moveTo>
                  <a:pt x="0" y="187464"/>
                </a:moveTo>
                <a:lnTo>
                  <a:pt x="21327" y="187464"/>
                </a:lnTo>
                <a:lnTo>
                  <a:pt x="24140" y="186472"/>
                </a:lnTo>
                <a:lnTo>
                  <a:pt x="29911" y="182724"/>
                </a:lnTo>
                <a:lnTo>
                  <a:pt x="33832" y="181327"/>
                </a:lnTo>
                <a:lnTo>
                  <a:pt x="38429" y="180397"/>
                </a:lnTo>
                <a:lnTo>
                  <a:pt x="43479" y="179776"/>
                </a:lnTo>
                <a:lnTo>
                  <a:pt x="49822" y="179362"/>
                </a:lnTo>
                <a:lnTo>
                  <a:pt x="57028" y="179086"/>
                </a:lnTo>
                <a:lnTo>
                  <a:pt x="78744" y="178698"/>
                </a:lnTo>
                <a:lnTo>
                  <a:pt x="108600" y="178567"/>
                </a:lnTo>
                <a:lnTo>
                  <a:pt x="117048" y="177564"/>
                </a:lnTo>
                <a:lnTo>
                  <a:pt x="125657" y="175903"/>
                </a:lnTo>
                <a:lnTo>
                  <a:pt x="134374" y="173804"/>
                </a:lnTo>
                <a:lnTo>
                  <a:pt x="142169" y="172404"/>
                </a:lnTo>
                <a:lnTo>
                  <a:pt x="149349" y="171471"/>
                </a:lnTo>
                <a:lnTo>
                  <a:pt x="156121" y="170849"/>
                </a:lnTo>
                <a:lnTo>
                  <a:pt x="162620" y="168450"/>
                </a:lnTo>
                <a:lnTo>
                  <a:pt x="168937" y="164866"/>
                </a:lnTo>
                <a:lnTo>
                  <a:pt x="175133" y="160493"/>
                </a:lnTo>
                <a:lnTo>
                  <a:pt x="181248" y="156585"/>
                </a:lnTo>
                <a:lnTo>
                  <a:pt x="187309" y="152987"/>
                </a:lnTo>
                <a:lnTo>
                  <a:pt x="193333" y="149597"/>
                </a:lnTo>
                <a:lnTo>
                  <a:pt x="205319" y="143184"/>
                </a:lnTo>
                <a:lnTo>
                  <a:pt x="211294" y="140085"/>
                </a:lnTo>
                <a:lnTo>
                  <a:pt x="216269" y="136034"/>
                </a:lnTo>
                <a:lnTo>
                  <a:pt x="224443" y="126242"/>
                </a:lnTo>
                <a:lnTo>
                  <a:pt x="228012" y="120853"/>
                </a:lnTo>
                <a:lnTo>
                  <a:pt x="231383" y="115275"/>
                </a:lnTo>
                <a:lnTo>
                  <a:pt x="234622" y="109573"/>
                </a:lnTo>
                <a:lnTo>
                  <a:pt x="240868" y="97945"/>
                </a:lnTo>
                <a:lnTo>
                  <a:pt x="252962" y="74311"/>
                </a:lnTo>
                <a:lnTo>
                  <a:pt x="254962" y="68373"/>
                </a:lnTo>
                <a:lnTo>
                  <a:pt x="256295" y="62429"/>
                </a:lnTo>
                <a:lnTo>
                  <a:pt x="257184" y="56483"/>
                </a:lnTo>
                <a:lnTo>
                  <a:pt x="258768" y="50534"/>
                </a:lnTo>
                <a:lnTo>
                  <a:pt x="260817" y="44584"/>
                </a:lnTo>
                <a:lnTo>
                  <a:pt x="263175" y="38633"/>
                </a:lnTo>
                <a:lnTo>
                  <a:pt x="264747" y="32681"/>
                </a:lnTo>
                <a:lnTo>
                  <a:pt x="265795" y="26728"/>
                </a:lnTo>
                <a:lnTo>
                  <a:pt x="266494" y="20776"/>
                </a:lnTo>
                <a:lnTo>
                  <a:pt x="267270" y="11516"/>
                </a:lnTo>
                <a:lnTo>
                  <a:pt x="267888" y="0"/>
                </a:lnTo>
                <a:lnTo>
                  <a:pt x="267891" y="17115"/>
                </a:lnTo>
                <a:lnTo>
                  <a:pt x="266898" y="22305"/>
                </a:lnTo>
                <a:lnTo>
                  <a:pt x="265245" y="27749"/>
                </a:lnTo>
                <a:lnTo>
                  <a:pt x="263150" y="33362"/>
                </a:lnTo>
                <a:lnTo>
                  <a:pt x="261754" y="40081"/>
                </a:lnTo>
                <a:lnTo>
                  <a:pt x="260823" y="47537"/>
                </a:lnTo>
                <a:lnTo>
                  <a:pt x="260202" y="55484"/>
                </a:lnTo>
                <a:lnTo>
                  <a:pt x="259789" y="64751"/>
                </a:lnTo>
                <a:lnTo>
                  <a:pt x="259329" y="85631"/>
                </a:lnTo>
                <a:lnTo>
                  <a:pt x="258215" y="95763"/>
                </a:lnTo>
                <a:lnTo>
                  <a:pt x="256479" y="105494"/>
                </a:lnTo>
                <a:lnTo>
                  <a:pt x="254330" y="114958"/>
                </a:lnTo>
                <a:lnTo>
                  <a:pt x="252897" y="125236"/>
                </a:lnTo>
                <a:lnTo>
                  <a:pt x="251942" y="136057"/>
                </a:lnTo>
                <a:lnTo>
                  <a:pt x="251305" y="147240"/>
                </a:lnTo>
                <a:lnTo>
                  <a:pt x="249888" y="158664"/>
                </a:lnTo>
                <a:lnTo>
                  <a:pt x="247952" y="170248"/>
                </a:lnTo>
                <a:lnTo>
                  <a:pt x="245669" y="181940"/>
                </a:lnTo>
                <a:lnTo>
                  <a:pt x="244146" y="192711"/>
                </a:lnTo>
                <a:lnTo>
                  <a:pt x="243132" y="202868"/>
                </a:lnTo>
                <a:lnTo>
                  <a:pt x="242455" y="212617"/>
                </a:lnTo>
                <a:lnTo>
                  <a:pt x="241012" y="222092"/>
                </a:lnTo>
                <a:lnTo>
                  <a:pt x="239058" y="231386"/>
                </a:lnTo>
                <a:lnTo>
                  <a:pt x="236762" y="240558"/>
                </a:lnTo>
                <a:lnTo>
                  <a:pt x="235233" y="249649"/>
                </a:lnTo>
                <a:lnTo>
                  <a:pt x="234212" y="258686"/>
                </a:lnTo>
                <a:lnTo>
                  <a:pt x="233532" y="267688"/>
                </a:lnTo>
                <a:lnTo>
                  <a:pt x="233079" y="275673"/>
                </a:lnTo>
                <a:lnTo>
                  <a:pt x="232576" y="289838"/>
                </a:lnTo>
                <a:lnTo>
                  <a:pt x="232292" y="308968"/>
                </a:lnTo>
                <a:lnTo>
                  <a:pt x="233244" y="315100"/>
                </a:lnTo>
                <a:lnTo>
                  <a:pt x="234871" y="321172"/>
                </a:lnTo>
                <a:lnTo>
                  <a:pt x="241102" y="33926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SMARTPenAnnotation68"/>
          <p:cNvSpPr/>
          <p:nvPr/>
        </p:nvSpPr>
        <p:spPr>
          <a:xfrm>
            <a:off x="6154477" y="2527502"/>
            <a:ext cx="337406" cy="347433"/>
          </a:xfrm>
          <a:custGeom>
            <a:avLst/>
            <a:gdLst/>
            <a:ahLst/>
            <a:cxnLst/>
            <a:rect l="0" t="0" r="0" b="0"/>
            <a:pathLst>
              <a:path w="337406" h="347433">
                <a:moveTo>
                  <a:pt x="257038" y="26388"/>
                </a:moveTo>
                <a:lnTo>
                  <a:pt x="257038" y="17826"/>
                </a:lnTo>
                <a:lnTo>
                  <a:pt x="252298" y="12827"/>
                </a:lnTo>
                <a:lnTo>
                  <a:pt x="249909" y="11394"/>
                </a:lnTo>
                <a:lnTo>
                  <a:pt x="240815" y="8386"/>
                </a:lnTo>
                <a:lnTo>
                  <a:pt x="231307" y="4166"/>
                </a:lnTo>
                <a:lnTo>
                  <a:pt x="225994" y="2644"/>
                </a:lnTo>
                <a:lnTo>
                  <a:pt x="220466" y="1629"/>
                </a:lnTo>
                <a:lnTo>
                  <a:pt x="214798" y="952"/>
                </a:lnTo>
                <a:lnTo>
                  <a:pt x="209034" y="501"/>
                </a:lnTo>
                <a:lnTo>
                  <a:pt x="203208" y="201"/>
                </a:lnTo>
                <a:lnTo>
                  <a:pt x="197339" y="0"/>
                </a:lnTo>
                <a:lnTo>
                  <a:pt x="191442" y="859"/>
                </a:lnTo>
                <a:lnTo>
                  <a:pt x="185526" y="2423"/>
                </a:lnTo>
                <a:lnTo>
                  <a:pt x="179598" y="4458"/>
                </a:lnTo>
                <a:lnTo>
                  <a:pt x="173661" y="6807"/>
                </a:lnTo>
                <a:lnTo>
                  <a:pt x="167720" y="9366"/>
                </a:lnTo>
                <a:lnTo>
                  <a:pt x="161773" y="12063"/>
                </a:lnTo>
                <a:lnTo>
                  <a:pt x="154833" y="14854"/>
                </a:lnTo>
                <a:lnTo>
                  <a:pt x="139184" y="20600"/>
                </a:lnTo>
                <a:lnTo>
                  <a:pt x="130844" y="24514"/>
                </a:lnTo>
                <a:lnTo>
                  <a:pt x="122307" y="29108"/>
                </a:lnTo>
                <a:lnTo>
                  <a:pt x="113640" y="34154"/>
                </a:lnTo>
                <a:lnTo>
                  <a:pt x="96071" y="45053"/>
                </a:lnTo>
                <a:lnTo>
                  <a:pt x="87219" y="50738"/>
                </a:lnTo>
                <a:lnTo>
                  <a:pt x="79333" y="56512"/>
                </a:lnTo>
                <a:lnTo>
                  <a:pt x="72092" y="62346"/>
                </a:lnTo>
                <a:lnTo>
                  <a:pt x="65279" y="68219"/>
                </a:lnTo>
                <a:lnTo>
                  <a:pt x="58754" y="75112"/>
                </a:lnTo>
                <a:lnTo>
                  <a:pt x="52419" y="82683"/>
                </a:lnTo>
                <a:lnTo>
                  <a:pt x="46211" y="90707"/>
                </a:lnTo>
                <a:lnTo>
                  <a:pt x="40088" y="99033"/>
                </a:lnTo>
                <a:lnTo>
                  <a:pt x="27994" y="116222"/>
                </a:lnTo>
                <a:lnTo>
                  <a:pt x="22983" y="124972"/>
                </a:lnTo>
                <a:lnTo>
                  <a:pt x="18650" y="133783"/>
                </a:lnTo>
                <a:lnTo>
                  <a:pt x="11190" y="150518"/>
                </a:lnTo>
                <a:lnTo>
                  <a:pt x="4566" y="164570"/>
                </a:lnTo>
                <a:lnTo>
                  <a:pt x="2403" y="172087"/>
                </a:lnTo>
                <a:lnTo>
                  <a:pt x="962" y="180076"/>
                </a:lnTo>
                <a:lnTo>
                  <a:pt x="0" y="188378"/>
                </a:lnTo>
                <a:lnTo>
                  <a:pt x="351" y="195897"/>
                </a:lnTo>
                <a:lnTo>
                  <a:pt x="1578" y="202894"/>
                </a:lnTo>
                <a:lnTo>
                  <a:pt x="3387" y="209543"/>
                </a:lnTo>
                <a:lnTo>
                  <a:pt x="5586" y="215960"/>
                </a:lnTo>
                <a:lnTo>
                  <a:pt x="8044" y="222223"/>
                </a:lnTo>
                <a:lnTo>
                  <a:pt x="10675" y="228382"/>
                </a:lnTo>
                <a:lnTo>
                  <a:pt x="16244" y="240517"/>
                </a:lnTo>
                <a:lnTo>
                  <a:pt x="19118" y="246532"/>
                </a:lnTo>
                <a:lnTo>
                  <a:pt x="24957" y="255860"/>
                </a:lnTo>
                <a:lnTo>
                  <a:pt x="27904" y="259736"/>
                </a:lnTo>
                <a:lnTo>
                  <a:pt x="36469" y="266690"/>
                </a:lnTo>
                <a:lnTo>
                  <a:pt x="46890" y="273087"/>
                </a:lnTo>
                <a:lnTo>
                  <a:pt x="52447" y="276182"/>
                </a:lnTo>
                <a:lnTo>
                  <a:pt x="58137" y="279238"/>
                </a:lnTo>
                <a:lnTo>
                  <a:pt x="63913" y="281275"/>
                </a:lnTo>
                <a:lnTo>
                  <a:pt x="69750" y="282633"/>
                </a:lnTo>
                <a:lnTo>
                  <a:pt x="75624" y="283538"/>
                </a:lnTo>
                <a:lnTo>
                  <a:pt x="81526" y="284142"/>
                </a:lnTo>
                <a:lnTo>
                  <a:pt x="87444" y="284544"/>
                </a:lnTo>
                <a:lnTo>
                  <a:pt x="93374" y="284812"/>
                </a:lnTo>
                <a:lnTo>
                  <a:pt x="99311" y="283999"/>
                </a:lnTo>
                <a:lnTo>
                  <a:pt x="105254" y="282465"/>
                </a:lnTo>
                <a:lnTo>
                  <a:pt x="111201" y="280450"/>
                </a:lnTo>
                <a:lnTo>
                  <a:pt x="120453" y="275565"/>
                </a:lnTo>
                <a:lnTo>
                  <a:pt x="128865" y="270086"/>
                </a:lnTo>
                <a:lnTo>
                  <a:pt x="139218" y="264344"/>
                </a:lnTo>
                <a:lnTo>
                  <a:pt x="147789" y="255839"/>
                </a:lnTo>
                <a:lnTo>
                  <a:pt x="154905" y="246437"/>
                </a:lnTo>
                <a:lnTo>
                  <a:pt x="161375" y="238951"/>
                </a:lnTo>
                <a:lnTo>
                  <a:pt x="163497" y="234573"/>
                </a:lnTo>
                <a:lnTo>
                  <a:pt x="165855" y="224418"/>
                </a:lnTo>
                <a:lnTo>
                  <a:pt x="169549" y="215935"/>
                </a:lnTo>
                <a:lnTo>
                  <a:pt x="173505" y="208858"/>
                </a:lnTo>
                <a:lnTo>
                  <a:pt x="176726" y="199295"/>
                </a:lnTo>
                <a:lnTo>
                  <a:pt x="184236" y="188922"/>
                </a:lnTo>
                <a:lnTo>
                  <a:pt x="185590" y="187136"/>
                </a:lnTo>
                <a:lnTo>
                  <a:pt x="180857" y="187127"/>
                </a:lnTo>
                <a:lnTo>
                  <a:pt x="179461" y="188117"/>
                </a:lnTo>
                <a:lnTo>
                  <a:pt x="178532" y="189770"/>
                </a:lnTo>
                <a:lnTo>
                  <a:pt x="177912" y="191864"/>
                </a:lnTo>
                <a:lnTo>
                  <a:pt x="177222" y="199483"/>
                </a:lnTo>
                <a:lnTo>
                  <a:pt x="176916" y="209483"/>
                </a:lnTo>
                <a:lnTo>
                  <a:pt x="176780" y="220542"/>
                </a:lnTo>
                <a:lnTo>
                  <a:pt x="175752" y="226270"/>
                </a:lnTo>
                <a:lnTo>
                  <a:pt x="174073" y="232072"/>
                </a:lnTo>
                <a:lnTo>
                  <a:pt x="171963" y="237925"/>
                </a:lnTo>
                <a:lnTo>
                  <a:pt x="170556" y="243811"/>
                </a:lnTo>
                <a:lnTo>
                  <a:pt x="169618" y="249720"/>
                </a:lnTo>
                <a:lnTo>
                  <a:pt x="168992" y="255643"/>
                </a:lnTo>
                <a:lnTo>
                  <a:pt x="168575" y="261576"/>
                </a:lnTo>
                <a:lnTo>
                  <a:pt x="168297" y="267516"/>
                </a:lnTo>
                <a:lnTo>
                  <a:pt x="167989" y="279408"/>
                </a:lnTo>
                <a:lnTo>
                  <a:pt x="167744" y="331578"/>
                </a:lnTo>
                <a:lnTo>
                  <a:pt x="168735" y="334028"/>
                </a:lnTo>
                <a:lnTo>
                  <a:pt x="170388" y="335661"/>
                </a:lnTo>
                <a:lnTo>
                  <a:pt x="172482" y="336750"/>
                </a:lnTo>
                <a:lnTo>
                  <a:pt x="173879" y="338468"/>
                </a:lnTo>
                <a:lnTo>
                  <a:pt x="174810" y="340605"/>
                </a:lnTo>
                <a:lnTo>
                  <a:pt x="175430" y="343022"/>
                </a:lnTo>
                <a:lnTo>
                  <a:pt x="176836" y="344634"/>
                </a:lnTo>
                <a:lnTo>
                  <a:pt x="178765" y="345708"/>
                </a:lnTo>
                <a:lnTo>
                  <a:pt x="184251" y="347432"/>
                </a:lnTo>
                <a:lnTo>
                  <a:pt x="184701" y="346582"/>
                </a:lnTo>
                <a:lnTo>
                  <a:pt x="185201" y="342991"/>
                </a:lnTo>
                <a:lnTo>
                  <a:pt x="185423" y="335442"/>
                </a:lnTo>
                <a:lnTo>
                  <a:pt x="185590" y="299999"/>
                </a:lnTo>
                <a:lnTo>
                  <a:pt x="184601" y="293132"/>
                </a:lnTo>
                <a:lnTo>
                  <a:pt x="182950" y="286569"/>
                </a:lnTo>
                <a:lnTo>
                  <a:pt x="173171" y="257037"/>
                </a:lnTo>
                <a:lnTo>
                  <a:pt x="170369" y="249607"/>
                </a:lnTo>
                <a:lnTo>
                  <a:pt x="167509" y="242669"/>
                </a:lnTo>
                <a:lnTo>
                  <a:pt x="164610" y="236060"/>
                </a:lnTo>
                <a:lnTo>
                  <a:pt x="160692" y="229669"/>
                </a:lnTo>
                <a:lnTo>
                  <a:pt x="156097" y="223425"/>
                </a:lnTo>
                <a:lnTo>
                  <a:pt x="151049" y="217277"/>
                </a:lnTo>
                <a:lnTo>
                  <a:pt x="146691" y="211194"/>
                </a:lnTo>
                <a:lnTo>
                  <a:pt x="142794" y="205155"/>
                </a:lnTo>
                <a:lnTo>
                  <a:pt x="139203" y="199144"/>
                </a:lnTo>
                <a:lnTo>
                  <a:pt x="129923" y="189820"/>
                </a:lnTo>
                <a:lnTo>
                  <a:pt x="120175" y="182368"/>
                </a:lnTo>
                <a:lnTo>
                  <a:pt x="110102" y="173587"/>
                </a:lnTo>
                <a:lnTo>
                  <a:pt x="107397" y="171185"/>
                </a:lnTo>
                <a:lnTo>
                  <a:pt x="106676" y="169552"/>
                </a:lnTo>
                <a:lnTo>
                  <a:pt x="105424" y="161743"/>
                </a:lnTo>
                <a:lnTo>
                  <a:pt x="105290" y="165492"/>
                </a:lnTo>
                <a:lnTo>
                  <a:pt x="107255" y="166749"/>
                </a:lnTo>
                <a:lnTo>
                  <a:pt x="114731" y="168146"/>
                </a:lnTo>
                <a:lnTo>
                  <a:pt x="124668" y="171412"/>
                </a:lnTo>
                <a:lnTo>
                  <a:pt x="130096" y="173672"/>
                </a:lnTo>
                <a:lnTo>
                  <a:pt x="135699" y="176171"/>
                </a:lnTo>
                <a:lnTo>
                  <a:pt x="147217" y="181594"/>
                </a:lnTo>
                <a:lnTo>
                  <a:pt x="154058" y="184429"/>
                </a:lnTo>
                <a:lnTo>
                  <a:pt x="161596" y="187311"/>
                </a:lnTo>
                <a:lnTo>
                  <a:pt x="177909" y="193160"/>
                </a:lnTo>
                <a:lnTo>
                  <a:pt x="195080" y="199066"/>
                </a:lnTo>
                <a:lnTo>
                  <a:pt x="203827" y="203022"/>
                </a:lnTo>
                <a:lnTo>
                  <a:pt x="212634" y="207644"/>
                </a:lnTo>
                <a:lnTo>
                  <a:pt x="221482" y="212710"/>
                </a:lnTo>
                <a:lnTo>
                  <a:pt x="230358" y="217079"/>
                </a:lnTo>
                <a:lnTo>
                  <a:pt x="239251" y="220984"/>
                </a:lnTo>
                <a:lnTo>
                  <a:pt x="248157" y="224580"/>
                </a:lnTo>
                <a:lnTo>
                  <a:pt x="265990" y="231221"/>
                </a:lnTo>
                <a:lnTo>
                  <a:pt x="274912" y="234381"/>
                </a:lnTo>
                <a:lnTo>
                  <a:pt x="282845" y="237480"/>
                </a:lnTo>
                <a:lnTo>
                  <a:pt x="290118" y="240538"/>
                </a:lnTo>
                <a:lnTo>
                  <a:pt x="296950" y="243568"/>
                </a:lnTo>
                <a:lnTo>
                  <a:pt x="303490" y="245589"/>
                </a:lnTo>
                <a:lnTo>
                  <a:pt x="309834" y="246936"/>
                </a:lnTo>
                <a:lnTo>
                  <a:pt x="316048" y="247834"/>
                </a:lnTo>
                <a:lnTo>
                  <a:pt x="325598" y="251478"/>
                </a:lnTo>
                <a:lnTo>
                  <a:pt x="337405" y="25856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SMARTPenAnnotation69"/>
          <p:cNvSpPr/>
          <p:nvPr/>
        </p:nvSpPr>
        <p:spPr>
          <a:xfrm>
            <a:off x="5403701" y="1812726"/>
            <a:ext cx="34479" cy="348259"/>
          </a:xfrm>
          <a:custGeom>
            <a:avLst/>
            <a:gdLst/>
            <a:ahLst/>
            <a:cxnLst/>
            <a:rect l="0" t="0" r="0" b="0"/>
            <a:pathLst>
              <a:path w="34479" h="348259">
                <a:moveTo>
                  <a:pt x="7689" y="0"/>
                </a:moveTo>
                <a:lnTo>
                  <a:pt x="7689" y="28938"/>
                </a:lnTo>
                <a:lnTo>
                  <a:pt x="6697" y="33183"/>
                </a:lnTo>
                <a:lnTo>
                  <a:pt x="5044" y="37997"/>
                </a:lnTo>
                <a:lnTo>
                  <a:pt x="2949" y="43191"/>
                </a:lnTo>
                <a:lnTo>
                  <a:pt x="1552" y="48638"/>
                </a:lnTo>
                <a:lnTo>
                  <a:pt x="621" y="54253"/>
                </a:lnTo>
                <a:lnTo>
                  <a:pt x="0" y="59981"/>
                </a:lnTo>
                <a:lnTo>
                  <a:pt x="579" y="65784"/>
                </a:lnTo>
                <a:lnTo>
                  <a:pt x="1957" y="71638"/>
                </a:lnTo>
                <a:lnTo>
                  <a:pt x="3868" y="77524"/>
                </a:lnTo>
                <a:lnTo>
                  <a:pt x="5142" y="83433"/>
                </a:lnTo>
                <a:lnTo>
                  <a:pt x="5991" y="89356"/>
                </a:lnTo>
                <a:lnTo>
                  <a:pt x="6557" y="95290"/>
                </a:lnTo>
                <a:lnTo>
                  <a:pt x="6934" y="101230"/>
                </a:lnTo>
                <a:lnTo>
                  <a:pt x="7186" y="107174"/>
                </a:lnTo>
                <a:lnTo>
                  <a:pt x="7465" y="120063"/>
                </a:lnTo>
                <a:lnTo>
                  <a:pt x="7681" y="187679"/>
                </a:lnTo>
                <a:lnTo>
                  <a:pt x="8675" y="195564"/>
                </a:lnTo>
                <a:lnTo>
                  <a:pt x="10332" y="202806"/>
                </a:lnTo>
                <a:lnTo>
                  <a:pt x="12427" y="209618"/>
                </a:lnTo>
                <a:lnTo>
                  <a:pt x="13824" y="217136"/>
                </a:lnTo>
                <a:lnTo>
                  <a:pt x="14756" y="225125"/>
                </a:lnTo>
                <a:lnTo>
                  <a:pt x="15377" y="233427"/>
                </a:lnTo>
                <a:lnTo>
                  <a:pt x="15791" y="241938"/>
                </a:lnTo>
                <a:lnTo>
                  <a:pt x="16251" y="259333"/>
                </a:lnTo>
                <a:lnTo>
                  <a:pt x="16510" y="281120"/>
                </a:lnTo>
                <a:lnTo>
                  <a:pt x="17538" y="287624"/>
                </a:lnTo>
                <a:lnTo>
                  <a:pt x="19216" y="293945"/>
                </a:lnTo>
                <a:lnTo>
                  <a:pt x="21327" y="300143"/>
                </a:lnTo>
                <a:lnTo>
                  <a:pt x="22735" y="306259"/>
                </a:lnTo>
                <a:lnTo>
                  <a:pt x="23673" y="312321"/>
                </a:lnTo>
                <a:lnTo>
                  <a:pt x="24298" y="318347"/>
                </a:lnTo>
                <a:lnTo>
                  <a:pt x="24993" y="327688"/>
                </a:lnTo>
                <a:lnTo>
                  <a:pt x="25384" y="338525"/>
                </a:lnTo>
                <a:lnTo>
                  <a:pt x="25439" y="341770"/>
                </a:lnTo>
                <a:lnTo>
                  <a:pt x="26467" y="343932"/>
                </a:lnTo>
                <a:lnTo>
                  <a:pt x="28146" y="345374"/>
                </a:lnTo>
                <a:lnTo>
                  <a:pt x="34478" y="34825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SMARTPenAnnotation70"/>
          <p:cNvSpPr/>
          <p:nvPr/>
        </p:nvSpPr>
        <p:spPr>
          <a:xfrm>
            <a:off x="5635201" y="1884568"/>
            <a:ext cx="204815" cy="338925"/>
          </a:xfrm>
          <a:custGeom>
            <a:avLst/>
            <a:gdLst/>
            <a:ahLst/>
            <a:cxnLst/>
            <a:rect l="0" t="0" r="0" b="0"/>
            <a:pathLst>
              <a:path w="204815" h="338925">
                <a:moveTo>
                  <a:pt x="186955" y="53174"/>
                </a:moveTo>
                <a:lnTo>
                  <a:pt x="186955" y="45485"/>
                </a:lnTo>
                <a:lnTo>
                  <a:pt x="182215" y="35131"/>
                </a:lnTo>
                <a:lnTo>
                  <a:pt x="179887" y="27626"/>
                </a:lnTo>
                <a:lnTo>
                  <a:pt x="178393" y="19464"/>
                </a:lnTo>
                <a:lnTo>
                  <a:pt x="173394" y="13310"/>
                </a:lnTo>
                <a:lnTo>
                  <a:pt x="170969" y="11715"/>
                </a:lnTo>
                <a:lnTo>
                  <a:pt x="165629" y="9943"/>
                </a:lnTo>
                <a:lnTo>
                  <a:pt x="161823" y="8478"/>
                </a:lnTo>
                <a:lnTo>
                  <a:pt x="157302" y="6509"/>
                </a:lnTo>
                <a:lnTo>
                  <a:pt x="152304" y="4205"/>
                </a:lnTo>
                <a:lnTo>
                  <a:pt x="147979" y="2668"/>
                </a:lnTo>
                <a:lnTo>
                  <a:pt x="144104" y="1644"/>
                </a:lnTo>
                <a:lnTo>
                  <a:pt x="140528" y="961"/>
                </a:lnTo>
                <a:lnTo>
                  <a:pt x="136160" y="506"/>
                </a:lnTo>
                <a:lnTo>
                  <a:pt x="131264" y="203"/>
                </a:lnTo>
                <a:lnTo>
                  <a:pt x="126015" y="0"/>
                </a:lnTo>
                <a:lnTo>
                  <a:pt x="119539" y="858"/>
                </a:lnTo>
                <a:lnTo>
                  <a:pt x="112245" y="2421"/>
                </a:lnTo>
                <a:lnTo>
                  <a:pt x="104406" y="4456"/>
                </a:lnTo>
                <a:lnTo>
                  <a:pt x="97196" y="5812"/>
                </a:lnTo>
                <a:lnTo>
                  <a:pt x="90405" y="6717"/>
                </a:lnTo>
                <a:lnTo>
                  <a:pt x="83893" y="7320"/>
                </a:lnTo>
                <a:lnTo>
                  <a:pt x="77567" y="9706"/>
                </a:lnTo>
                <a:lnTo>
                  <a:pt x="71365" y="13281"/>
                </a:lnTo>
                <a:lnTo>
                  <a:pt x="65247" y="17649"/>
                </a:lnTo>
                <a:lnTo>
                  <a:pt x="59183" y="21553"/>
                </a:lnTo>
                <a:lnTo>
                  <a:pt x="53157" y="25148"/>
                </a:lnTo>
                <a:lnTo>
                  <a:pt x="47155" y="28537"/>
                </a:lnTo>
                <a:lnTo>
                  <a:pt x="41169" y="32780"/>
                </a:lnTo>
                <a:lnTo>
                  <a:pt x="35193" y="37594"/>
                </a:lnTo>
                <a:lnTo>
                  <a:pt x="29226" y="42787"/>
                </a:lnTo>
                <a:lnTo>
                  <a:pt x="24255" y="48234"/>
                </a:lnTo>
                <a:lnTo>
                  <a:pt x="19949" y="53849"/>
                </a:lnTo>
                <a:lnTo>
                  <a:pt x="16087" y="59577"/>
                </a:lnTo>
                <a:lnTo>
                  <a:pt x="12520" y="65380"/>
                </a:lnTo>
                <a:lnTo>
                  <a:pt x="9149" y="71233"/>
                </a:lnTo>
                <a:lnTo>
                  <a:pt x="5910" y="77120"/>
                </a:lnTo>
                <a:lnTo>
                  <a:pt x="3750" y="83028"/>
                </a:lnTo>
                <a:lnTo>
                  <a:pt x="2311" y="88952"/>
                </a:lnTo>
                <a:lnTo>
                  <a:pt x="1351" y="94885"/>
                </a:lnTo>
                <a:lnTo>
                  <a:pt x="284" y="104123"/>
                </a:lnTo>
                <a:lnTo>
                  <a:pt x="0" y="107976"/>
                </a:lnTo>
                <a:lnTo>
                  <a:pt x="2330" y="117549"/>
                </a:lnTo>
                <a:lnTo>
                  <a:pt x="4340" y="122879"/>
                </a:lnTo>
                <a:lnTo>
                  <a:pt x="6672" y="128418"/>
                </a:lnTo>
                <a:lnTo>
                  <a:pt x="9220" y="134094"/>
                </a:lnTo>
                <a:lnTo>
                  <a:pt x="11910" y="139863"/>
                </a:lnTo>
                <a:lnTo>
                  <a:pt x="15688" y="143709"/>
                </a:lnTo>
                <a:lnTo>
                  <a:pt x="20191" y="146272"/>
                </a:lnTo>
                <a:lnTo>
                  <a:pt x="25178" y="147982"/>
                </a:lnTo>
                <a:lnTo>
                  <a:pt x="30486" y="150114"/>
                </a:lnTo>
                <a:lnTo>
                  <a:pt x="36010" y="152527"/>
                </a:lnTo>
                <a:lnTo>
                  <a:pt x="41676" y="155128"/>
                </a:lnTo>
                <a:lnTo>
                  <a:pt x="48431" y="156862"/>
                </a:lnTo>
                <a:lnTo>
                  <a:pt x="55910" y="158018"/>
                </a:lnTo>
                <a:lnTo>
                  <a:pt x="63873" y="158789"/>
                </a:lnTo>
                <a:lnTo>
                  <a:pt x="71166" y="159302"/>
                </a:lnTo>
                <a:lnTo>
                  <a:pt x="78012" y="159645"/>
                </a:lnTo>
                <a:lnTo>
                  <a:pt x="90911" y="160025"/>
                </a:lnTo>
                <a:lnTo>
                  <a:pt x="103259" y="160195"/>
                </a:lnTo>
                <a:lnTo>
                  <a:pt x="109329" y="159247"/>
                </a:lnTo>
                <a:lnTo>
                  <a:pt x="115361" y="157624"/>
                </a:lnTo>
                <a:lnTo>
                  <a:pt x="121366" y="155549"/>
                </a:lnTo>
                <a:lnTo>
                  <a:pt x="127354" y="153174"/>
                </a:lnTo>
                <a:lnTo>
                  <a:pt x="133330" y="150599"/>
                </a:lnTo>
                <a:lnTo>
                  <a:pt x="139299" y="147889"/>
                </a:lnTo>
                <a:lnTo>
                  <a:pt x="144270" y="145091"/>
                </a:lnTo>
                <a:lnTo>
                  <a:pt x="148576" y="142233"/>
                </a:lnTo>
                <a:lnTo>
                  <a:pt x="152439" y="139336"/>
                </a:lnTo>
                <a:lnTo>
                  <a:pt x="156007" y="135420"/>
                </a:lnTo>
                <a:lnTo>
                  <a:pt x="159378" y="130825"/>
                </a:lnTo>
                <a:lnTo>
                  <a:pt x="165768" y="121420"/>
                </a:lnTo>
                <a:lnTo>
                  <a:pt x="171917" y="113932"/>
                </a:lnTo>
                <a:lnTo>
                  <a:pt x="177956" y="104652"/>
                </a:lnTo>
                <a:lnTo>
                  <a:pt x="183947" y="94904"/>
                </a:lnTo>
                <a:lnTo>
                  <a:pt x="189918" y="87265"/>
                </a:lnTo>
                <a:lnTo>
                  <a:pt x="195879" y="80562"/>
                </a:lnTo>
                <a:lnTo>
                  <a:pt x="198857" y="77386"/>
                </a:lnTo>
                <a:lnTo>
                  <a:pt x="200843" y="74276"/>
                </a:lnTo>
                <a:lnTo>
                  <a:pt x="203050" y="68175"/>
                </a:lnTo>
                <a:lnTo>
                  <a:pt x="204291" y="59162"/>
                </a:lnTo>
                <a:lnTo>
                  <a:pt x="204659" y="50208"/>
                </a:lnTo>
                <a:lnTo>
                  <a:pt x="204810" y="44399"/>
                </a:lnTo>
                <a:lnTo>
                  <a:pt x="204814" y="69979"/>
                </a:lnTo>
                <a:lnTo>
                  <a:pt x="203822" y="76284"/>
                </a:lnTo>
                <a:lnTo>
                  <a:pt x="202169" y="83463"/>
                </a:lnTo>
                <a:lnTo>
                  <a:pt x="200074" y="91226"/>
                </a:lnTo>
                <a:lnTo>
                  <a:pt x="198677" y="99378"/>
                </a:lnTo>
                <a:lnTo>
                  <a:pt x="197746" y="107789"/>
                </a:lnTo>
                <a:lnTo>
                  <a:pt x="197125" y="116373"/>
                </a:lnTo>
                <a:lnTo>
                  <a:pt x="195720" y="125072"/>
                </a:lnTo>
                <a:lnTo>
                  <a:pt x="193790" y="133848"/>
                </a:lnTo>
                <a:lnTo>
                  <a:pt x="183565" y="174061"/>
                </a:lnTo>
                <a:lnTo>
                  <a:pt x="181718" y="185359"/>
                </a:lnTo>
                <a:lnTo>
                  <a:pt x="180487" y="196860"/>
                </a:lnTo>
                <a:lnTo>
                  <a:pt x="179667" y="208496"/>
                </a:lnTo>
                <a:lnTo>
                  <a:pt x="179120" y="219229"/>
                </a:lnTo>
                <a:lnTo>
                  <a:pt x="178512" y="239093"/>
                </a:lnTo>
                <a:lnTo>
                  <a:pt x="178121" y="269962"/>
                </a:lnTo>
                <a:lnTo>
                  <a:pt x="178037" y="302980"/>
                </a:lnTo>
                <a:lnTo>
                  <a:pt x="180676" y="313358"/>
                </a:lnTo>
                <a:lnTo>
                  <a:pt x="184164" y="323592"/>
                </a:lnTo>
                <a:lnTo>
                  <a:pt x="185715" y="331448"/>
                </a:lnTo>
                <a:lnTo>
                  <a:pt x="187120" y="333940"/>
                </a:lnTo>
                <a:lnTo>
                  <a:pt x="189049" y="335601"/>
                </a:lnTo>
                <a:lnTo>
                  <a:pt x="195884" y="338924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MARTPenAnnotation71"/>
          <p:cNvSpPr/>
          <p:nvPr/>
        </p:nvSpPr>
        <p:spPr>
          <a:xfrm>
            <a:off x="5974271" y="1893093"/>
            <a:ext cx="208591" cy="312501"/>
          </a:xfrm>
          <a:custGeom>
            <a:avLst/>
            <a:gdLst/>
            <a:ahLst/>
            <a:cxnLst/>
            <a:rect l="0" t="0" r="0" b="0"/>
            <a:pathLst>
              <a:path w="208591" h="312501">
                <a:moveTo>
                  <a:pt x="151494" y="35719"/>
                </a:moveTo>
                <a:lnTo>
                  <a:pt x="130168" y="14393"/>
                </a:lnTo>
                <a:lnTo>
                  <a:pt x="127355" y="12572"/>
                </a:lnTo>
                <a:lnTo>
                  <a:pt x="121583" y="10548"/>
                </a:lnTo>
                <a:lnTo>
                  <a:pt x="117663" y="10009"/>
                </a:lnTo>
                <a:lnTo>
                  <a:pt x="113065" y="9649"/>
                </a:lnTo>
                <a:lnTo>
                  <a:pt x="108015" y="9410"/>
                </a:lnTo>
                <a:lnTo>
                  <a:pt x="94467" y="9143"/>
                </a:lnTo>
                <a:lnTo>
                  <a:pt x="66257" y="8972"/>
                </a:lnTo>
                <a:lnTo>
                  <a:pt x="59942" y="9950"/>
                </a:lnTo>
                <a:lnTo>
                  <a:pt x="53749" y="11595"/>
                </a:lnTo>
                <a:lnTo>
                  <a:pt x="47635" y="13683"/>
                </a:lnTo>
                <a:lnTo>
                  <a:pt x="41575" y="16067"/>
                </a:lnTo>
                <a:lnTo>
                  <a:pt x="35551" y="18649"/>
                </a:lnTo>
                <a:lnTo>
                  <a:pt x="23565" y="24164"/>
                </a:lnTo>
                <a:lnTo>
                  <a:pt x="11624" y="29922"/>
                </a:lnTo>
                <a:lnTo>
                  <a:pt x="7646" y="32847"/>
                </a:lnTo>
                <a:lnTo>
                  <a:pt x="4994" y="35788"/>
                </a:lnTo>
                <a:lnTo>
                  <a:pt x="3226" y="38742"/>
                </a:lnTo>
                <a:lnTo>
                  <a:pt x="1261" y="47315"/>
                </a:lnTo>
                <a:lnTo>
                  <a:pt x="388" y="56748"/>
                </a:lnTo>
                <a:lnTo>
                  <a:pt x="0" y="64247"/>
                </a:lnTo>
                <a:lnTo>
                  <a:pt x="889" y="69621"/>
                </a:lnTo>
                <a:lnTo>
                  <a:pt x="2473" y="76180"/>
                </a:lnTo>
                <a:lnTo>
                  <a:pt x="4522" y="83529"/>
                </a:lnTo>
                <a:lnTo>
                  <a:pt x="6880" y="90412"/>
                </a:lnTo>
                <a:lnTo>
                  <a:pt x="9444" y="96986"/>
                </a:lnTo>
                <a:lnTo>
                  <a:pt x="12146" y="103353"/>
                </a:lnTo>
                <a:lnTo>
                  <a:pt x="17793" y="115719"/>
                </a:lnTo>
                <a:lnTo>
                  <a:pt x="20689" y="121794"/>
                </a:lnTo>
                <a:lnTo>
                  <a:pt x="25595" y="127829"/>
                </a:lnTo>
                <a:lnTo>
                  <a:pt x="31843" y="133837"/>
                </a:lnTo>
                <a:lnTo>
                  <a:pt x="38984" y="139826"/>
                </a:lnTo>
                <a:lnTo>
                  <a:pt x="45730" y="146796"/>
                </a:lnTo>
                <a:lnTo>
                  <a:pt x="52211" y="154419"/>
                </a:lnTo>
                <a:lnTo>
                  <a:pt x="58516" y="162477"/>
                </a:lnTo>
                <a:lnTo>
                  <a:pt x="65696" y="169834"/>
                </a:lnTo>
                <a:lnTo>
                  <a:pt x="73460" y="176723"/>
                </a:lnTo>
                <a:lnTo>
                  <a:pt x="81612" y="183300"/>
                </a:lnTo>
                <a:lnTo>
                  <a:pt x="88039" y="190661"/>
                </a:lnTo>
                <a:lnTo>
                  <a:pt x="93316" y="198545"/>
                </a:lnTo>
                <a:lnTo>
                  <a:pt x="97826" y="206777"/>
                </a:lnTo>
                <a:lnTo>
                  <a:pt x="102817" y="214250"/>
                </a:lnTo>
                <a:lnTo>
                  <a:pt x="108129" y="221216"/>
                </a:lnTo>
                <a:lnTo>
                  <a:pt x="113654" y="227845"/>
                </a:lnTo>
                <a:lnTo>
                  <a:pt x="118330" y="234248"/>
                </a:lnTo>
                <a:lnTo>
                  <a:pt x="122439" y="240502"/>
                </a:lnTo>
                <a:lnTo>
                  <a:pt x="126171" y="246655"/>
                </a:lnTo>
                <a:lnTo>
                  <a:pt x="128659" y="252741"/>
                </a:lnTo>
                <a:lnTo>
                  <a:pt x="130318" y="258783"/>
                </a:lnTo>
                <a:lnTo>
                  <a:pt x="131424" y="264796"/>
                </a:lnTo>
                <a:lnTo>
                  <a:pt x="132652" y="274122"/>
                </a:lnTo>
                <a:lnTo>
                  <a:pt x="133198" y="282567"/>
                </a:lnTo>
                <a:lnTo>
                  <a:pt x="133441" y="292934"/>
                </a:lnTo>
                <a:lnTo>
                  <a:pt x="132513" y="296493"/>
                </a:lnTo>
                <a:lnTo>
                  <a:pt x="130902" y="298865"/>
                </a:lnTo>
                <a:lnTo>
                  <a:pt x="125475" y="302493"/>
                </a:lnTo>
                <a:lnTo>
                  <a:pt x="121249" y="304850"/>
                </a:lnTo>
                <a:lnTo>
                  <a:pt x="116449" y="307413"/>
                </a:lnTo>
                <a:lnTo>
                  <a:pt x="112255" y="309122"/>
                </a:lnTo>
                <a:lnTo>
                  <a:pt x="108468" y="310261"/>
                </a:lnTo>
                <a:lnTo>
                  <a:pt x="104950" y="311020"/>
                </a:lnTo>
                <a:lnTo>
                  <a:pt x="100622" y="311527"/>
                </a:lnTo>
                <a:lnTo>
                  <a:pt x="95751" y="311864"/>
                </a:lnTo>
                <a:lnTo>
                  <a:pt x="90520" y="312089"/>
                </a:lnTo>
                <a:lnTo>
                  <a:pt x="79415" y="312339"/>
                </a:lnTo>
                <a:lnTo>
                  <a:pt x="56117" y="312500"/>
                </a:lnTo>
                <a:lnTo>
                  <a:pt x="51199" y="311521"/>
                </a:lnTo>
                <a:lnTo>
                  <a:pt x="46927" y="309876"/>
                </a:lnTo>
                <a:lnTo>
                  <a:pt x="43088" y="307787"/>
                </a:lnTo>
                <a:lnTo>
                  <a:pt x="38544" y="306395"/>
                </a:lnTo>
                <a:lnTo>
                  <a:pt x="33530" y="305466"/>
                </a:lnTo>
                <a:lnTo>
                  <a:pt x="28202" y="304848"/>
                </a:lnTo>
                <a:lnTo>
                  <a:pt x="24651" y="302451"/>
                </a:lnTo>
                <a:lnTo>
                  <a:pt x="22284" y="298868"/>
                </a:lnTo>
                <a:lnTo>
                  <a:pt x="18661" y="290588"/>
                </a:lnTo>
                <a:lnTo>
                  <a:pt x="13744" y="283601"/>
                </a:lnTo>
                <a:lnTo>
                  <a:pt x="12036" y="279356"/>
                </a:lnTo>
                <a:lnTo>
                  <a:pt x="10897" y="274542"/>
                </a:lnTo>
                <a:lnTo>
                  <a:pt x="10138" y="269349"/>
                </a:lnTo>
                <a:lnTo>
                  <a:pt x="9631" y="263902"/>
                </a:lnTo>
                <a:lnTo>
                  <a:pt x="9294" y="258286"/>
                </a:lnTo>
                <a:lnTo>
                  <a:pt x="9069" y="252558"/>
                </a:lnTo>
                <a:lnTo>
                  <a:pt x="9911" y="246755"/>
                </a:lnTo>
                <a:lnTo>
                  <a:pt x="11465" y="240902"/>
                </a:lnTo>
                <a:lnTo>
                  <a:pt x="13493" y="235015"/>
                </a:lnTo>
                <a:lnTo>
                  <a:pt x="15837" y="229107"/>
                </a:lnTo>
                <a:lnTo>
                  <a:pt x="18392" y="223183"/>
                </a:lnTo>
                <a:lnTo>
                  <a:pt x="21088" y="217250"/>
                </a:lnTo>
                <a:lnTo>
                  <a:pt x="24869" y="211310"/>
                </a:lnTo>
                <a:lnTo>
                  <a:pt x="29374" y="205365"/>
                </a:lnTo>
                <a:lnTo>
                  <a:pt x="34362" y="199418"/>
                </a:lnTo>
                <a:lnTo>
                  <a:pt x="40664" y="193469"/>
                </a:lnTo>
                <a:lnTo>
                  <a:pt x="47842" y="187518"/>
                </a:lnTo>
                <a:lnTo>
                  <a:pt x="55603" y="181567"/>
                </a:lnTo>
                <a:lnTo>
                  <a:pt x="63755" y="174623"/>
                </a:lnTo>
                <a:lnTo>
                  <a:pt x="72165" y="167017"/>
                </a:lnTo>
                <a:lnTo>
                  <a:pt x="80749" y="158970"/>
                </a:lnTo>
                <a:lnTo>
                  <a:pt x="89448" y="151621"/>
                </a:lnTo>
                <a:lnTo>
                  <a:pt x="98224" y="144737"/>
                </a:lnTo>
                <a:lnTo>
                  <a:pt x="107051" y="138163"/>
                </a:lnTo>
                <a:lnTo>
                  <a:pt x="124796" y="125567"/>
                </a:lnTo>
                <a:lnTo>
                  <a:pt x="160442" y="101312"/>
                </a:lnTo>
                <a:lnTo>
                  <a:pt x="168374" y="95323"/>
                </a:lnTo>
                <a:lnTo>
                  <a:pt x="175645" y="89346"/>
                </a:lnTo>
                <a:lnTo>
                  <a:pt x="188025" y="78405"/>
                </a:lnTo>
                <a:lnTo>
                  <a:pt x="196834" y="70235"/>
                </a:lnTo>
                <a:lnTo>
                  <a:pt x="207372" y="60057"/>
                </a:lnTo>
                <a:lnTo>
                  <a:pt x="208590" y="56905"/>
                </a:lnTo>
                <a:lnTo>
                  <a:pt x="208409" y="53812"/>
                </a:lnTo>
                <a:lnTo>
                  <a:pt x="206555" y="47729"/>
                </a:lnTo>
                <a:lnTo>
                  <a:pt x="205732" y="41718"/>
                </a:lnTo>
                <a:lnTo>
                  <a:pt x="203528" y="38726"/>
                </a:lnTo>
                <a:lnTo>
                  <a:pt x="200074" y="35740"/>
                </a:lnTo>
                <a:lnTo>
                  <a:pt x="195787" y="32756"/>
                </a:lnTo>
                <a:lnTo>
                  <a:pt x="191937" y="29775"/>
                </a:lnTo>
                <a:lnTo>
                  <a:pt x="188378" y="26796"/>
                </a:lnTo>
                <a:lnTo>
                  <a:pt x="185013" y="23817"/>
                </a:lnTo>
                <a:lnTo>
                  <a:pt x="180785" y="20839"/>
                </a:lnTo>
                <a:lnTo>
                  <a:pt x="175983" y="17861"/>
                </a:lnTo>
                <a:lnTo>
                  <a:pt x="170796" y="14884"/>
                </a:lnTo>
                <a:lnTo>
                  <a:pt x="165355" y="12899"/>
                </a:lnTo>
                <a:lnTo>
                  <a:pt x="159742" y="11576"/>
                </a:lnTo>
                <a:lnTo>
                  <a:pt x="154016" y="10694"/>
                </a:lnTo>
                <a:lnTo>
                  <a:pt x="149207" y="9114"/>
                </a:lnTo>
                <a:lnTo>
                  <a:pt x="145008" y="7068"/>
                </a:lnTo>
                <a:lnTo>
                  <a:pt x="141217" y="4712"/>
                </a:lnTo>
                <a:lnTo>
                  <a:pt x="137698" y="3142"/>
                </a:lnTo>
                <a:lnTo>
                  <a:pt x="134359" y="2095"/>
                </a:lnTo>
                <a:lnTo>
                  <a:pt x="124705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SMARTPenAnnotation72"/>
          <p:cNvSpPr/>
          <p:nvPr/>
        </p:nvSpPr>
        <p:spPr>
          <a:xfrm>
            <a:off x="6179509" y="1830585"/>
            <a:ext cx="232007" cy="267780"/>
          </a:xfrm>
          <a:custGeom>
            <a:avLst/>
            <a:gdLst/>
            <a:ahLst/>
            <a:cxnLst/>
            <a:rect l="0" t="0" r="0" b="0"/>
            <a:pathLst>
              <a:path w="232007" h="267780">
                <a:moveTo>
                  <a:pt x="106991" y="0"/>
                </a:moveTo>
                <a:lnTo>
                  <a:pt x="115552" y="0"/>
                </a:lnTo>
                <a:lnTo>
                  <a:pt x="115811" y="4741"/>
                </a:lnTo>
                <a:lnTo>
                  <a:pt x="114856" y="6137"/>
                </a:lnTo>
                <a:lnTo>
                  <a:pt x="113226" y="7068"/>
                </a:lnTo>
                <a:lnTo>
                  <a:pt x="111147" y="7689"/>
                </a:lnTo>
                <a:lnTo>
                  <a:pt x="109762" y="9095"/>
                </a:lnTo>
                <a:lnTo>
                  <a:pt x="108838" y="11024"/>
                </a:lnTo>
                <a:lnTo>
                  <a:pt x="106819" y="16806"/>
                </a:lnTo>
                <a:lnTo>
                  <a:pt x="104892" y="21126"/>
                </a:lnTo>
                <a:lnTo>
                  <a:pt x="100104" y="31218"/>
                </a:lnTo>
                <a:lnTo>
                  <a:pt x="86032" y="59723"/>
                </a:lnTo>
                <a:lnTo>
                  <a:pt x="82104" y="66605"/>
                </a:lnTo>
                <a:lnTo>
                  <a:pt x="77501" y="74169"/>
                </a:lnTo>
                <a:lnTo>
                  <a:pt x="72448" y="82188"/>
                </a:lnTo>
                <a:lnTo>
                  <a:pt x="67095" y="89519"/>
                </a:lnTo>
                <a:lnTo>
                  <a:pt x="61542" y="96390"/>
                </a:lnTo>
                <a:lnTo>
                  <a:pt x="55856" y="102956"/>
                </a:lnTo>
                <a:lnTo>
                  <a:pt x="51073" y="110309"/>
                </a:lnTo>
                <a:lnTo>
                  <a:pt x="46892" y="118188"/>
                </a:lnTo>
                <a:lnTo>
                  <a:pt x="43112" y="126417"/>
                </a:lnTo>
                <a:lnTo>
                  <a:pt x="38608" y="133888"/>
                </a:lnTo>
                <a:lnTo>
                  <a:pt x="33621" y="140852"/>
                </a:lnTo>
                <a:lnTo>
                  <a:pt x="28312" y="147480"/>
                </a:lnTo>
                <a:lnTo>
                  <a:pt x="23780" y="153883"/>
                </a:lnTo>
                <a:lnTo>
                  <a:pt x="19767" y="160135"/>
                </a:lnTo>
                <a:lnTo>
                  <a:pt x="16100" y="166288"/>
                </a:lnTo>
                <a:lnTo>
                  <a:pt x="12662" y="172375"/>
                </a:lnTo>
                <a:lnTo>
                  <a:pt x="6197" y="184429"/>
                </a:lnTo>
                <a:lnTo>
                  <a:pt x="4076" y="190422"/>
                </a:lnTo>
                <a:lnTo>
                  <a:pt x="2662" y="196401"/>
                </a:lnTo>
                <a:lnTo>
                  <a:pt x="1719" y="202372"/>
                </a:lnTo>
                <a:lnTo>
                  <a:pt x="1091" y="207344"/>
                </a:lnTo>
                <a:lnTo>
                  <a:pt x="393" y="215515"/>
                </a:lnTo>
                <a:lnTo>
                  <a:pt x="83" y="222454"/>
                </a:lnTo>
                <a:lnTo>
                  <a:pt x="0" y="225694"/>
                </a:lnTo>
                <a:lnTo>
                  <a:pt x="937" y="228845"/>
                </a:lnTo>
                <a:lnTo>
                  <a:pt x="4624" y="234993"/>
                </a:lnTo>
                <a:lnTo>
                  <a:pt x="9569" y="241033"/>
                </a:lnTo>
                <a:lnTo>
                  <a:pt x="12278" y="244032"/>
                </a:lnTo>
                <a:lnTo>
                  <a:pt x="15075" y="246032"/>
                </a:lnTo>
                <a:lnTo>
                  <a:pt x="20830" y="248254"/>
                </a:lnTo>
                <a:lnTo>
                  <a:pt x="26694" y="251888"/>
                </a:lnTo>
                <a:lnTo>
                  <a:pt x="29647" y="254245"/>
                </a:lnTo>
                <a:lnTo>
                  <a:pt x="33600" y="255817"/>
                </a:lnTo>
                <a:lnTo>
                  <a:pt x="38220" y="256866"/>
                </a:lnTo>
                <a:lnTo>
                  <a:pt x="43284" y="257564"/>
                </a:lnTo>
                <a:lnTo>
                  <a:pt x="48644" y="258030"/>
                </a:lnTo>
                <a:lnTo>
                  <a:pt x="54203" y="258340"/>
                </a:lnTo>
                <a:lnTo>
                  <a:pt x="59892" y="258547"/>
                </a:lnTo>
                <a:lnTo>
                  <a:pt x="66662" y="259678"/>
                </a:lnTo>
                <a:lnTo>
                  <a:pt x="74152" y="261423"/>
                </a:lnTo>
                <a:lnTo>
                  <a:pt x="82121" y="263579"/>
                </a:lnTo>
                <a:lnTo>
                  <a:pt x="90411" y="265016"/>
                </a:lnTo>
                <a:lnTo>
                  <a:pt x="98914" y="265975"/>
                </a:lnTo>
                <a:lnTo>
                  <a:pt x="107559" y="266614"/>
                </a:lnTo>
                <a:lnTo>
                  <a:pt x="116300" y="267039"/>
                </a:lnTo>
                <a:lnTo>
                  <a:pt x="133948" y="267513"/>
                </a:lnTo>
                <a:lnTo>
                  <a:pt x="160619" y="267779"/>
                </a:lnTo>
                <a:lnTo>
                  <a:pt x="169532" y="266824"/>
                </a:lnTo>
                <a:lnTo>
                  <a:pt x="178450" y="265195"/>
                </a:lnTo>
                <a:lnTo>
                  <a:pt x="187372" y="263118"/>
                </a:lnTo>
                <a:lnTo>
                  <a:pt x="196297" y="261732"/>
                </a:lnTo>
                <a:lnTo>
                  <a:pt x="205224" y="260809"/>
                </a:lnTo>
                <a:lnTo>
                  <a:pt x="232006" y="25896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SMARTPenAnnotation73"/>
          <p:cNvSpPr/>
          <p:nvPr/>
        </p:nvSpPr>
        <p:spPr>
          <a:xfrm>
            <a:off x="6304405" y="1982390"/>
            <a:ext cx="71025" cy="258962"/>
          </a:xfrm>
          <a:custGeom>
            <a:avLst/>
            <a:gdLst/>
            <a:ahLst/>
            <a:cxnLst/>
            <a:rect l="0" t="0" r="0" b="0"/>
            <a:pathLst>
              <a:path w="71025" h="258962">
                <a:moveTo>
                  <a:pt x="62462" y="0"/>
                </a:moveTo>
                <a:lnTo>
                  <a:pt x="67202" y="0"/>
                </a:lnTo>
                <a:lnTo>
                  <a:pt x="68599" y="992"/>
                </a:lnTo>
                <a:lnTo>
                  <a:pt x="69529" y="2646"/>
                </a:lnTo>
                <a:lnTo>
                  <a:pt x="71024" y="7689"/>
                </a:lnTo>
                <a:lnTo>
                  <a:pt x="70154" y="9095"/>
                </a:lnTo>
                <a:lnTo>
                  <a:pt x="68582" y="11024"/>
                </a:lnTo>
                <a:lnTo>
                  <a:pt x="66542" y="13302"/>
                </a:lnTo>
                <a:lnTo>
                  <a:pt x="65182" y="15814"/>
                </a:lnTo>
                <a:lnTo>
                  <a:pt x="63671" y="21250"/>
                </a:lnTo>
                <a:lnTo>
                  <a:pt x="62275" y="25081"/>
                </a:lnTo>
                <a:lnTo>
                  <a:pt x="60353" y="29619"/>
                </a:lnTo>
                <a:lnTo>
                  <a:pt x="58080" y="34629"/>
                </a:lnTo>
                <a:lnTo>
                  <a:pt x="56564" y="39953"/>
                </a:lnTo>
                <a:lnTo>
                  <a:pt x="55553" y="45487"/>
                </a:lnTo>
                <a:lnTo>
                  <a:pt x="54879" y="51161"/>
                </a:lnTo>
                <a:lnTo>
                  <a:pt x="53438" y="56927"/>
                </a:lnTo>
                <a:lnTo>
                  <a:pt x="51485" y="62756"/>
                </a:lnTo>
                <a:lnTo>
                  <a:pt x="49191" y="68627"/>
                </a:lnTo>
                <a:lnTo>
                  <a:pt x="46669" y="74525"/>
                </a:lnTo>
                <a:lnTo>
                  <a:pt x="41222" y="86369"/>
                </a:lnTo>
                <a:lnTo>
                  <a:pt x="26689" y="116093"/>
                </a:lnTo>
                <a:lnTo>
                  <a:pt x="14827" y="139900"/>
                </a:lnTo>
                <a:lnTo>
                  <a:pt x="11854" y="146845"/>
                </a:lnTo>
                <a:lnTo>
                  <a:pt x="8879" y="154451"/>
                </a:lnTo>
                <a:lnTo>
                  <a:pt x="5904" y="162499"/>
                </a:lnTo>
                <a:lnTo>
                  <a:pt x="3921" y="169848"/>
                </a:lnTo>
                <a:lnTo>
                  <a:pt x="2598" y="176732"/>
                </a:lnTo>
                <a:lnTo>
                  <a:pt x="1717" y="183306"/>
                </a:lnTo>
                <a:lnTo>
                  <a:pt x="1129" y="189673"/>
                </a:lnTo>
                <a:lnTo>
                  <a:pt x="738" y="195902"/>
                </a:lnTo>
                <a:lnTo>
                  <a:pt x="302" y="208114"/>
                </a:lnTo>
                <a:lnTo>
                  <a:pt x="0" y="233352"/>
                </a:lnTo>
                <a:lnTo>
                  <a:pt x="977" y="237920"/>
                </a:lnTo>
                <a:lnTo>
                  <a:pt x="2620" y="242949"/>
                </a:lnTo>
                <a:lnTo>
                  <a:pt x="8884" y="25896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SMARTPenAnnotation74"/>
          <p:cNvSpPr/>
          <p:nvPr/>
        </p:nvSpPr>
        <p:spPr>
          <a:xfrm>
            <a:off x="688108" y="1080492"/>
            <a:ext cx="79846" cy="116087"/>
          </a:xfrm>
          <a:custGeom>
            <a:avLst/>
            <a:gdLst/>
            <a:ahLst/>
            <a:cxnLst/>
            <a:rect l="0" t="0" r="0" b="0"/>
            <a:pathLst>
              <a:path w="79846" h="116087">
                <a:moveTo>
                  <a:pt x="79845" y="0"/>
                </a:moveTo>
                <a:lnTo>
                  <a:pt x="79845" y="8820"/>
                </a:lnTo>
                <a:lnTo>
                  <a:pt x="78852" y="8857"/>
                </a:lnTo>
                <a:lnTo>
                  <a:pt x="66542" y="8927"/>
                </a:lnTo>
                <a:lnTo>
                  <a:pt x="58595" y="8929"/>
                </a:lnTo>
                <a:lnTo>
                  <a:pt x="55756" y="9921"/>
                </a:lnTo>
                <a:lnTo>
                  <a:pt x="52872" y="11575"/>
                </a:lnTo>
                <a:lnTo>
                  <a:pt x="49956" y="13670"/>
                </a:lnTo>
                <a:lnTo>
                  <a:pt x="47021" y="16058"/>
                </a:lnTo>
                <a:lnTo>
                  <a:pt x="44071" y="18643"/>
                </a:lnTo>
                <a:lnTo>
                  <a:pt x="41113" y="21358"/>
                </a:lnTo>
                <a:lnTo>
                  <a:pt x="35180" y="27021"/>
                </a:lnTo>
                <a:lnTo>
                  <a:pt x="32209" y="29920"/>
                </a:lnTo>
                <a:lnTo>
                  <a:pt x="29236" y="33837"/>
                </a:lnTo>
                <a:lnTo>
                  <a:pt x="26262" y="38433"/>
                </a:lnTo>
                <a:lnTo>
                  <a:pt x="23287" y="43481"/>
                </a:lnTo>
                <a:lnTo>
                  <a:pt x="20311" y="47839"/>
                </a:lnTo>
                <a:lnTo>
                  <a:pt x="17335" y="51736"/>
                </a:lnTo>
                <a:lnTo>
                  <a:pt x="14359" y="55327"/>
                </a:lnTo>
                <a:lnTo>
                  <a:pt x="11383" y="59705"/>
                </a:lnTo>
                <a:lnTo>
                  <a:pt x="8407" y="64608"/>
                </a:lnTo>
                <a:lnTo>
                  <a:pt x="5430" y="69861"/>
                </a:lnTo>
                <a:lnTo>
                  <a:pt x="3446" y="74355"/>
                </a:lnTo>
                <a:lnTo>
                  <a:pt x="2123" y="78343"/>
                </a:lnTo>
                <a:lnTo>
                  <a:pt x="1241" y="81994"/>
                </a:lnTo>
                <a:lnTo>
                  <a:pt x="653" y="85421"/>
                </a:lnTo>
                <a:lnTo>
                  <a:pt x="261" y="88697"/>
                </a:lnTo>
                <a:lnTo>
                  <a:pt x="0" y="91873"/>
                </a:lnTo>
                <a:lnTo>
                  <a:pt x="818" y="94983"/>
                </a:lnTo>
                <a:lnTo>
                  <a:pt x="2356" y="98049"/>
                </a:lnTo>
                <a:lnTo>
                  <a:pt x="4373" y="101084"/>
                </a:lnTo>
                <a:lnTo>
                  <a:pt x="6710" y="104100"/>
                </a:lnTo>
                <a:lnTo>
                  <a:pt x="9260" y="107103"/>
                </a:lnTo>
                <a:lnTo>
                  <a:pt x="11952" y="110097"/>
                </a:lnTo>
                <a:lnTo>
                  <a:pt x="14739" y="112093"/>
                </a:lnTo>
                <a:lnTo>
                  <a:pt x="17590" y="113424"/>
                </a:lnTo>
                <a:lnTo>
                  <a:pt x="26267" y="11608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SMARTPenAnnotation75"/>
          <p:cNvSpPr/>
          <p:nvPr/>
        </p:nvSpPr>
        <p:spPr>
          <a:xfrm>
            <a:off x="866179" y="1151929"/>
            <a:ext cx="107157" cy="214253"/>
          </a:xfrm>
          <a:custGeom>
            <a:avLst/>
            <a:gdLst/>
            <a:ahLst/>
            <a:cxnLst/>
            <a:rect l="0" t="0" r="0" b="0"/>
            <a:pathLst>
              <a:path w="107157" h="214253">
                <a:moveTo>
                  <a:pt x="35719" y="0"/>
                </a:moveTo>
                <a:lnTo>
                  <a:pt x="30574" y="0"/>
                </a:lnTo>
                <a:lnTo>
                  <a:pt x="35642" y="0"/>
                </a:lnTo>
                <a:lnTo>
                  <a:pt x="35696" y="4741"/>
                </a:lnTo>
                <a:lnTo>
                  <a:pt x="35717" y="25731"/>
                </a:lnTo>
                <a:lnTo>
                  <a:pt x="34725" y="31045"/>
                </a:lnTo>
                <a:lnTo>
                  <a:pt x="33072" y="36572"/>
                </a:lnTo>
                <a:lnTo>
                  <a:pt x="30978" y="42241"/>
                </a:lnTo>
                <a:lnTo>
                  <a:pt x="29582" y="48996"/>
                </a:lnTo>
                <a:lnTo>
                  <a:pt x="28651" y="56477"/>
                </a:lnTo>
                <a:lnTo>
                  <a:pt x="28030" y="64440"/>
                </a:lnTo>
                <a:lnTo>
                  <a:pt x="26624" y="72726"/>
                </a:lnTo>
                <a:lnTo>
                  <a:pt x="24695" y="81226"/>
                </a:lnTo>
                <a:lnTo>
                  <a:pt x="11631" y="131266"/>
                </a:lnTo>
                <a:lnTo>
                  <a:pt x="5831" y="150614"/>
                </a:lnTo>
                <a:lnTo>
                  <a:pt x="3887" y="158948"/>
                </a:lnTo>
                <a:lnTo>
                  <a:pt x="2592" y="166489"/>
                </a:lnTo>
                <a:lnTo>
                  <a:pt x="1728" y="173501"/>
                </a:lnTo>
                <a:lnTo>
                  <a:pt x="1152" y="180159"/>
                </a:lnTo>
                <a:lnTo>
                  <a:pt x="768" y="186583"/>
                </a:lnTo>
                <a:lnTo>
                  <a:pt x="341" y="198020"/>
                </a:lnTo>
                <a:lnTo>
                  <a:pt x="1" y="214252"/>
                </a:lnTo>
                <a:lnTo>
                  <a:pt x="0" y="167331"/>
                </a:lnTo>
                <a:lnTo>
                  <a:pt x="992" y="158187"/>
                </a:lnTo>
                <a:lnTo>
                  <a:pt x="2646" y="148122"/>
                </a:lnTo>
                <a:lnTo>
                  <a:pt x="4741" y="137443"/>
                </a:lnTo>
                <a:lnTo>
                  <a:pt x="7129" y="127348"/>
                </a:lnTo>
                <a:lnTo>
                  <a:pt x="9714" y="117641"/>
                </a:lnTo>
                <a:lnTo>
                  <a:pt x="12429" y="108193"/>
                </a:lnTo>
                <a:lnTo>
                  <a:pt x="16224" y="99910"/>
                </a:lnTo>
                <a:lnTo>
                  <a:pt x="20738" y="92404"/>
                </a:lnTo>
                <a:lnTo>
                  <a:pt x="25731" y="85415"/>
                </a:lnTo>
                <a:lnTo>
                  <a:pt x="30053" y="78772"/>
                </a:lnTo>
                <a:lnTo>
                  <a:pt x="33926" y="72358"/>
                </a:lnTo>
                <a:lnTo>
                  <a:pt x="37500" y="66098"/>
                </a:lnTo>
                <a:lnTo>
                  <a:pt x="40875" y="60933"/>
                </a:lnTo>
                <a:lnTo>
                  <a:pt x="44117" y="56497"/>
                </a:lnTo>
                <a:lnTo>
                  <a:pt x="47271" y="52547"/>
                </a:lnTo>
                <a:lnTo>
                  <a:pt x="50366" y="48922"/>
                </a:lnTo>
                <a:lnTo>
                  <a:pt x="53421" y="45513"/>
                </a:lnTo>
                <a:lnTo>
                  <a:pt x="59461" y="39080"/>
                </a:lnTo>
                <a:lnTo>
                  <a:pt x="65453" y="32913"/>
                </a:lnTo>
                <a:lnTo>
                  <a:pt x="68440" y="30872"/>
                </a:lnTo>
                <a:lnTo>
                  <a:pt x="71424" y="29511"/>
                </a:lnTo>
                <a:lnTo>
                  <a:pt x="78601" y="27327"/>
                </a:lnTo>
                <a:lnTo>
                  <a:pt x="80182" y="28140"/>
                </a:lnTo>
                <a:lnTo>
                  <a:pt x="82228" y="29674"/>
                </a:lnTo>
                <a:lnTo>
                  <a:pt x="84584" y="31689"/>
                </a:lnTo>
                <a:lnTo>
                  <a:pt x="86155" y="35017"/>
                </a:lnTo>
                <a:lnTo>
                  <a:pt x="87203" y="39219"/>
                </a:lnTo>
                <a:lnTo>
                  <a:pt x="87901" y="44006"/>
                </a:lnTo>
                <a:lnTo>
                  <a:pt x="89358" y="49181"/>
                </a:lnTo>
                <a:lnTo>
                  <a:pt x="91322" y="54615"/>
                </a:lnTo>
                <a:lnTo>
                  <a:pt x="93624" y="60223"/>
                </a:lnTo>
                <a:lnTo>
                  <a:pt x="95158" y="65946"/>
                </a:lnTo>
                <a:lnTo>
                  <a:pt x="96181" y="71745"/>
                </a:lnTo>
                <a:lnTo>
                  <a:pt x="96863" y="77596"/>
                </a:lnTo>
                <a:lnTo>
                  <a:pt x="98310" y="84473"/>
                </a:lnTo>
                <a:lnTo>
                  <a:pt x="100266" y="92034"/>
                </a:lnTo>
                <a:lnTo>
                  <a:pt x="102563" y="100051"/>
                </a:lnTo>
                <a:lnTo>
                  <a:pt x="104094" y="107381"/>
                </a:lnTo>
                <a:lnTo>
                  <a:pt x="105115" y="114251"/>
                </a:lnTo>
                <a:lnTo>
                  <a:pt x="105795" y="120816"/>
                </a:lnTo>
                <a:lnTo>
                  <a:pt x="106249" y="127177"/>
                </a:lnTo>
                <a:lnTo>
                  <a:pt x="106552" y="133402"/>
                </a:lnTo>
                <a:lnTo>
                  <a:pt x="106888" y="145610"/>
                </a:lnTo>
                <a:lnTo>
                  <a:pt x="107156" y="18752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SMARTPenAnnotation76"/>
          <p:cNvSpPr/>
          <p:nvPr/>
        </p:nvSpPr>
        <p:spPr>
          <a:xfrm>
            <a:off x="1046169" y="1178718"/>
            <a:ext cx="114612" cy="159042"/>
          </a:xfrm>
          <a:custGeom>
            <a:avLst/>
            <a:gdLst/>
            <a:ahLst/>
            <a:cxnLst/>
            <a:rect l="0" t="0" r="0" b="0"/>
            <a:pathLst>
              <a:path w="114612" h="159042">
                <a:moveTo>
                  <a:pt x="52182" y="17860"/>
                </a:moveTo>
                <a:lnTo>
                  <a:pt x="39753" y="30289"/>
                </a:lnTo>
                <a:lnTo>
                  <a:pt x="36951" y="34083"/>
                </a:lnTo>
                <a:lnTo>
                  <a:pt x="34090" y="38597"/>
                </a:lnTo>
                <a:lnTo>
                  <a:pt x="31191" y="43591"/>
                </a:lnTo>
                <a:lnTo>
                  <a:pt x="25324" y="54431"/>
                </a:lnTo>
                <a:lnTo>
                  <a:pt x="13473" y="77559"/>
                </a:lnTo>
                <a:lnTo>
                  <a:pt x="11493" y="84448"/>
                </a:lnTo>
                <a:lnTo>
                  <a:pt x="10173" y="92018"/>
                </a:lnTo>
                <a:lnTo>
                  <a:pt x="9293" y="100041"/>
                </a:lnTo>
                <a:lnTo>
                  <a:pt x="7715" y="106381"/>
                </a:lnTo>
                <a:lnTo>
                  <a:pt x="5670" y="111601"/>
                </a:lnTo>
                <a:lnTo>
                  <a:pt x="3315" y="116072"/>
                </a:lnTo>
                <a:lnTo>
                  <a:pt x="1744" y="121038"/>
                </a:lnTo>
                <a:lnTo>
                  <a:pt x="698" y="126333"/>
                </a:lnTo>
                <a:lnTo>
                  <a:pt x="0" y="131847"/>
                </a:lnTo>
                <a:lnTo>
                  <a:pt x="527" y="135523"/>
                </a:lnTo>
                <a:lnTo>
                  <a:pt x="1870" y="137974"/>
                </a:lnTo>
                <a:lnTo>
                  <a:pt x="3758" y="139608"/>
                </a:lnTo>
                <a:lnTo>
                  <a:pt x="5017" y="141689"/>
                </a:lnTo>
                <a:lnTo>
                  <a:pt x="6415" y="146648"/>
                </a:lnTo>
                <a:lnTo>
                  <a:pt x="8772" y="149359"/>
                </a:lnTo>
                <a:lnTo>
                  <a:pt x="12328" y="152159"/>
                </a:lnTo>
                <a:lnTo>
                  <a:pt x="16683" y="155017"/>
                </a:lnTo>
                <a:lnTo>
                  <a:pt x="20579" y="156923"/>
                </a:lnTo>
                <a:lnTo>
                  <a:pt x="24168" y="158194"/>
                </a:lnTo>
                <a:lnTo>
                  <a:pt x="27553" y="159041"/>
                </a:lnTo>
                <a:lnTo>
                  <a:pt x="30802" y="158613"/>
                </a:lnTo>
                <a:lnTo>
                  <a:pt x="33960" y="157336"/>
                </a:lnTo>
                <a:lnTo>
                  <a:pt x="37057" y="155492"/>
                </a:lnTo>
                <a:lnTo>
                  <a:pt x="41107" y="153271"/>
                </a:lnTo>
                <a:lnTo>
                  <a:pt x="56287" y="145404"/>
                </a:lnTo>
                <a:lnTo>
                  <a:pt x="67566" y="139700"/>
                </a:lnTo>
                <a:lnTo>
                  <a:pt x="72360" y="134805"/>
                </a:lnTo>
                <a:lnTo>
                  <a:pt x="76548" y="128565"/>
                </a:lnTo>
                <a:lnTo>
                  <a:pt x="80332" y="121429"/>
                </a:lnTo>
                <a:lnTo>
                  <a:pt x="83847" y="115679"/>
                </a:lnTo>
                <a:lnTo>
                  <a:pt x="87183" y="110854"/>
                </a:lnTo>
                <a:lnTo>
                  <a:pt x="90399" y="106645"/>
                </a:lnTo>
                <a:lnTo>
                  <a:pt x="99264" y="94031"/>
                </a:lnTo>
                <a:lnTo>
                  <a:pt x="104406" y="86500"/>
                </a:lnTo>
                <a:lnTo>
                  <a:pt x="107834" y="79495"/>
                </a:lnTo>
                <a:lnTo>
                  <a:pt x="110119" y="72840"/>
                </a:lnTo>
                <a:lnTo>
                  <a:pt x="111643" y="66420"/>
                </a:lnTo>
                <a:lnTo>
                  <a:pt x="112658" y="61147"/>
                </a:lnTo>
                <a:lnTo>
                  <a:pt x="113336" y="56640"/>
                </a:lnTo>
                <a:lnTo>
                  <a:pt x="113787" y="52643"/>
                </a:lnTo>
                <a:lnTo>
                  <a:pt x="114088" y="47994"/>
                </a:lnTo>
                <a:lnTo>
                  <a:pt x="114289" y="42910"/>
                </a:lnTo>
                <a:lnTo>
                  <a:pt x="114571" y="28920"/>
                </a:lnTo>
                <a:lnTo>
                  <a:pt x="114611" y="25233"/>
                </a:lnTo>
                <a:lnTo>
                  <a:pt x="112653" y="21783"/>
                </a:lnTo>
                <a:lnTo>
                  <a:pt x="109363" y="18491"/>
                </a:lnTo>
                <a:lnTo>
                  <a:pt x="105185" y="15304"/>
                </a:lnTo>
                <a:lnTo>
                  <a:pt x="101408" y="13179"/>
                </a:lnTo>
                <a:lnTo>
                  <a:pt x="97898" y="11763"/>
                </a:lnTo>
                <a:lnTo>
                  <a:pt x="94566" y="10819"/>
                </a:lnTo>
                <a:lnTo>
                  <a:pt x="91352" y="9197"/>
                </a:lnTo>
                <a:lnTo>
                  <a:pt x="88217" y="7123"/>
                </a:lnTo>
                <a:lnTo>
                  <a:pt x="85135" y="4749"/>
                </a:lnTo>
                <a:lnTo>
                  <a:pt x="82088" y="3166"/>
                </a:lnTo>
                <a:lnTo>
                  <a:pt x="79065" y="2111"/>
                </a:lnTo>
                <a:lnTo>
                  <a:pt x="76057" y="1407"/>
                </a:lnTo>
                <a:lnTo>
                  <a:pt x="73060" y="938"/>
                </a:lnTo>
                <a:lnTo>
                  <a:pt x="70069" y="626"/>
                </a:lnTo>
                <a:lnTo>
                  <a:pt x="67083" y="417"/>
                </a:lnTo>
                <a:lnTo>
                  <a:pt x="64101" y="278"/>
                </a:lnTo>
                <a:lnTo>
                  <a:pt x="52182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SMARTPenAnnotation77"/>
          <p:cNvSpPr/>
          <p:nvPr/>
        </p:nvSpPr>
        <p:spPr>
          <a:xfrm>
            <a:off x="1295370" y="1143402"/>
            <a:ext cx="124451" cy="195517"/>
          </a:xfrm>
          <a:custGeom>
            <a:avLst/>
            <a:gdLst/>
            <a:ahLst/>
            <a:cxnLst/>
            <a:rect l="0" t="0" r="0" b="0"/>
            <a:pathLst>
              <a:path w="124451" h="195517">
                <a:moveTo>
                  <a:pt x="97661" y="26387"/>
                </a:moveTo>
                <a:lnTo>
                  <a:pt x="102401" y="26387"/>
                </a:lnTo>
                <a:lnTo>
                  <a:pt x="103798" y="25394"/>
                </a:lnTo>
                <a:lnTo>
                  <a:pt x="104729" y="23741"/>
                </a:lnTo>
                <a:lnTo>
                  <a:pt x="106223" y="18698"/>
                </a:lnTo>
                <a:lnTo>
                  <a:pt x="106481" y="13084"/>
                </a:lnTo>
                <a:lnTo>
                  <a:pt x="106569" y="8435"/>
                </a:lnTo>
                <a:lnTo>
                  <a:pt x="106581" y="4187"/>
                </a:lnTo>
                <a:lnTo>
                  <a:pt x="105592" y="2657"/>
                </a:lnTo>
                <a:lnTo>
                  <a:pt x="103940" y="1637"/>
                </a:lnTo>
                <a:lnTo>
                  <a:pt x="101847" y="957"/>
                </a:lnTo>
                <a:lnTo>
                  <a:pt x="99459" y="504"/>
                </a:lnTo>
                <a:lnTo>
                  <a:pt x="96876" y="202"/>
                </a:lnTo>
                <a:lnTo>
                  <a:pt x="94161" y="0"/>
                </a:lnTo>
                <a:lnTo>
                  <a:pt x="91359" y="858"/>
                </a:lnTo>
                <a:lnTo>
                  <a:pt x="88499" y="2422"/>
                </a:lnTo>
                <a:lnTo>
                  <a:pt x="85599" y="4457"/>
                </a:lnTo>
                <a:lnTo>
                  <a:pt x="81682" y="7798"/>
                </a:lnTo>
                <a:lnTo>
                  <a:pt x="77087" y="12010"/>
                </a:lnTo>
                <a:lnTo>
                  <a:pt x="63783" y="24773"/>
                </a:lnTo>
                <a:lnTo>
                  <a:pt x="28785" y="59557"/>
                </a:lnTo>
                <a:lnTo>
                  <a:pt x="23962" y="66360"/>
                </a:lnTo>
                <a:lnTo>
                  <a:pt x="19755" y="73871"/>
                </a:lnTo>
                <a:lnTo>
                  <a:pt x="5874" y="102574"/>
                </a:lnTo>
                <a:lnTo>
                  <a:pt x="3727" y="109920"/>
                </a:lnTo>
                <a:lnTo>
                  <a:pt x="2296" y="117794"/>
                </a:lnTo>
                <a:lnTo>
                  <a:pt x="1342" y="126020"/>
                </a:lnTo>
                <a:lnTo>
                  <a:pt x="706" y="132497"/>
                </a:lnTo>
                <a:lnTo>
                  <a:pt x="282" y="137806"/>
                </a:lnTo>
                <a:lnTo>
                  <a:pt x="0" y="142338"/>
                </a:lnTo>
                <a:lnTo>
                  <a:pt x="803" y="147344"/>
                </a:lnTo>
                <a:lnTo>
                  <a:pt x="2331" y="152665"/>
                </a:lnTo>
                <a:lnTo>
                  <a:pt x="4342" y="158197"/>
                </a:lnTo>
                <a:lnTo>
                  <a:pt x="7667" y="162878"/>
                </a:lnTo>
                <a:lnTo>
                  <a:pt x="11868" y="166990"/>
                </a:lnTo>
                <a:lnTo>
                  <a:pt x="16653" y="170724"/>
                </a:lnTo>
                <a:lnTo>
                  <a:pt x="20835" y="174205"/>
                </a:lnTo>
                <a:lnTo>
                  <a:pt x="24616" y="177518"/>
                </a:lnTo>
                <a:lnTo>
                  <a:pt x="28128" y="180719"/>
                </a:lnTo>
                <a:lnTo>
                  <a:pt x="32454" y="183845"/>
                </a:lnTo>
                <a:lnTo>
                  <a:pt x="37322" y="186922"/>
                </a:lnTo>
                <a:lnTo>
                  <a:pt x="42552" y="189965"/>
                </a:lnTo>
                <a:lnTo>
                  <a:pt x="48023" y="191993"/>
                </a:lnTo>
                <a:lnTo>
                  <a:pt x="53655" y="193346"/>
                </a:lnTo>
                <a:lnTo>
                  <a:pt x="59394" y="194247"/>
                </a:lnTo>
                <a:lnTo>
                  <a:pt x="66196" y="194848"/>
                </a:lnTo>
                <a:lnTo>
                  <a:pt x="73708" y="195249"/>
                </a:lnTo>
                <a:lnTo>
                  <a:pt x="81692" y="195516"/>
                </a:lnTo>
                <a:lnTo>
                  <a:pt x="88999" y="194702"/>
                </a:lnTo>
                <a:lnTo>
                  <a:pt x="95855" y="193167"/>
                </a:lnTo>
                <a:lnTo>
                  <a:pt x="102410" y="191152"/>
                </a:lnTo>
                <a:lnTo>
                  <a:pt x="107772" y="189808"/>
                </a:lnTo>
                <a:lnTo>
                  <a:pt x="112339" y="188912"/>
                </a:lnTo>
                <a:lnTo>
                  <a:pt x="124450" y="18712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SMARTPenAnnotation78"/>
          <p:cNvSpPr/>
          <p:nvPr/>
        </p:nvSpPr>
        <p:spPr>
          <a:xfrm>
            <a:off x="1456064" y="991612"/>
            <a:ext cx="222713" cy="401420"/>
          </a:xfrm>
          <a:custGeom>
            <a:avLst/>
            <a:gdLst/>
            <a:ahLst/>
            <a:cxnLst/>
            <a:rect l="0" t="0" r="0" b="0"/>
            <a:pathLst>
              <a:path w="222713" h="401420">
                <a:moveTo>
                  <a:pt x="79842" y="240684"/>
                </a:moveTo>
                <a:lnTo>
                  <a:pt x="71280" y="232122"/>
                </a:lnTo>
                <a:lnTo>
                  <a:pt x="70944" y="224099"/>
                </a:lnTo>
                <a:lnTo>
                  <a:pt x="69941" y="223674"/>
                </a:lnTo>
                <a:lnTo>
                  <a:pt x="66181" y="223202"/>
                </a:lnTo>
                <a:lnTo>
                  <a:pt x="63789" y="224069"/>
                </a:lnTo>
                <a:lnTo>
                  <a:pt x="58486" y="227677"/>
                </a:lnTo>
                <a:lnTo>
                  <a:pt x="54690" y="229036"/>
                </a:lnTo>
                <a:lnTo>
                  <a:pt x="50176" y="229942"/>
                </a:lnTo>
                <a:lnTo>
                  <a:pt x="45182" y="230547"/>
                </a:lnTo>
                <a:lnTo>
                  <a:pt x="40860" y="232934"/>
                </a:lnTo>
                <a:lnTo>
                  <a:pt x="36987" y="236509"/>
                </a:lnTo>
                <a:lnTo>
                  <a:pt x="30037" y="245774"/>
                </a:lnTo>
                <a:lnTo>
                  <a:pt x="23641" y="256506"/>
                </a:lnTo>
                <a:lnTo>
                  <a:pt x="17491" y="265245"/>
                </a:lnTo>
                <a:lnTo>
                  <a:pt x="11451" y="273428"/>
                </a:lnTo>
                <a:lnTo>
                  <a:pt x="5459" y="283680"/>
                </a:lnTo>
                <a:lnTo>
                  <a:pt x="2134" y="294851"/>
                </a:lnTo>
                <a:lnTo>
                  <a:pt x="657" y="305438"/>
                </a:lnTo>
                <a:lnTo>
                  <a:pt x="0" y="313451"/>
                </a:lnTo>
                <a:lnTo>
                  <a:pt x="817" y="316977"/>
                </a:lnTo>
                <a:lnTo>
                  <a:pt x="4371" y="323540"/>
                </a:lnTo>
                <a:lnTo>
                  <a:pt x="7700" y="326679"/>
                </a:lnTo>
                <a:lnTo>
                  <a:pt x="11903" y="329764"/>
                </a:lnTo>
                <a:lnTo>
                  <a:pt x="16690" y="332813"/>
                </a:lnTo>
                <a:lnTo>
                  <a:pt x="20873" y="335838"/>
                </a:lnTo>
                <a:lnTo>
                  <a:pt x="24655" y="338847"/>
                </a:lnTo>
                <a:lnTo>
                  <a:pt x="28167" y="341845"/>
                </a:lnTo>
                <a:lnTo>
                  <a:pt x="33486" y="343843"/>
                </a:lnTo>
                <a:lnTo>
                  <a:pt x="40008" y="345176"/>
                </a:lnTo>
                <a:lnTo>
                  <a:pt x="47333" y="346064"/>
                </a:lnTo>
                <a:lnTo>
                  <a:pt x="54200" y="345664"/>
                </a:lnTo>
                <a:lnTo>
                  <a:pt x="60763" y="344405"/>
                </a:lnTo>
                <a:lnTo>
                  <a:pt x="67123" y="342574"/>
                </a:lnTo>
                <a:lnTo>
                  <a:pt x="73347" y="341353"/>
                </a:lnTo>
                <a:lnTo>
                  <a:pt x="79481" y="340539"/>
                </a:lnTo>
                <a:lnTo>
                  <a:pt x="85554" y="339996"/>
                </a:lnTo>
                <a:lnTo>
                  <a:pt x="90595" y="338642"/>
                </a:lnTo>
                <a:lnTo>
                  <a:pt x="94948" y="336748"/>
                </a:lnTo>
                <a:lnTo>
                  <a:pt x="98842" y="334492"/>
                </a:lnTo>
                <a:lnTo>
                  <a:pt x="102431" y="331996"/>
                </a:lnTo>
                <a:lnTo>
                  <a:pt x="109064" y="326577"/>
                </a:lnTo>
                <a:lnTo>
                  <a:pt x="112221" y="324735"/>
                </a:lnTo>
                <a:lnTo>
                  <a:pt x="118376" y="322689"/>
                </a:lnTo>
                <a:lnTo>
                  <a:pt x="120414" y="320159"/>
                </a:lnTo>
                <a:lnTo>
                  <a:pt x="121773" y="316488"/>
                </a:lnTo>
                <a:lnTo>
                  <a:pt x="122679" y="312056"/>
                </a:lnTo>
                <a:lnTo>
                  <a:pt x="122290" y="308109"/>
                </a:lnTo>
                <a:lnTo>
                  <a:pt x="121039" y="304486"/>
                </a:lnTo>
                <a:lnTo>
                  <a:pt x="114538" y="292000"/>
                </a:lnTo>
                <a:lnTo>
                  <a:pt x="94665" y="252458"/>
                </a:lnTo>
                <a:lnTo>
                  <a:pt x="88745" y="243271"/>
                </a:lnTo>
                <a:lnTo>
                  <a:pt x="82807" y="234889"/>
                </a:lnTo>
                <a:lnTo>
                  <a:pt x="76860" y="224549"/>
                </a:lnTo>
                <a:lnTo>
                  <a:pt x="73556" y="213338"/>
                </a:lnTo>
                <a:lnTo>
                  <a:pt x="72087" y="201742"/>
                </a:lnTo>
                <a:lnTo>
                  <a:pt x="71434" y="189973"/>
                </a:lnTo>
                <a:lnTo>
                  <a:pt x="71144" y="175482"/>
                </a:lnTo>
                <a:lnTo>
                  <a:pt x="71067" y="167450"/>
                </a:lnTo>
                <a:lnTo>
                  <a:pt x="73000" y="159119"/>
                </a:lnTo>
                <a:lnTo>
                  <a:pt x="76272" y="150589"/>
                </a:lnTo>
                <a:lnTo>
                  <a:pt x="80439" y="141925"/>
                </a:lnTo>
                <a:lnTo>
                  <a:pt x="84209" y="133173"/>
                </a:lnTo>
                <a:lnTo>
                  <a:pt x="87714" y="124362"/>
                </a:lnTo>
                <a:lnTo>
                  <a:pt x="91043" y="115511"/>
                </a:lnTo>
                <a:lnTo>
                  <a:pt x="96239" y="107626"/>
                </a:lnTo>
                <a:lnTo>
                  <a:pt x="102680" y="100385"/>
                </a:lnTo>
                <a:lnTo>
                  <a:pt x="109950" y="93573"/>
                </a:lnTo>
                <a:lnTo>
                  <a:pt x="116781" y="86056"/>
                </a:lnTo>
                <a:lnTo>
                  <a:pt x="123320" y="78067"/>
                </a:lnTo>
                <a:lnTo>
                  <a:pt x="129663" y="69765"/>
                </a:lnTo>
                <a:lnTo>
                  <a:pt x="135876" y="63238"/>
                </a:lnTo>
                <a:lnTo>
                  <a:pt x="142003" y="57895"/>
                </a:lnTo>
                <a:lnTo>
                  <a:pt x="148072" y="53340"/>
                </a:lnTo>
                <a:lnTo>
                  <a:pt x="162752" y="42988"/>
                </a:lnTo>
                <a:lnTo>
                  <a:pt x="170834" y="37449"/>
                </a:lnTo>
                <a:lnTo>
                  <a:pt x="177214" y="32765"/>
                </a:lnTo>
                <a:lnTo>
                  <a:pt x="182460" y="28649"/>
                </a:lnTo>
                <a:lnTo>
                  <a:pt x="186949" y="24914"/>
                </a:lnTo>
                <a:lnTo>
                  <a:pt x="191926" y="21431"/>
                </a:lnTo>
                <a:lnTo>
                  <a:pt x="197229" y="18117"/>
                </a:lnTo>
                <a:lnTo>
                  <a:pt x="202748" y="14916"/>
                </a:lnTo>
                <a:lnTo>
                  <a:pt x="207420" y="12781"/>
                </a:lnTo>
                <a:lnTo>
                  <a:pt x="211527" y="11358"/>
                </a:lnTo>
                <a:lnTo>
                  <a:pt x="215257" y="10410"/>
                </a:lnTo>
                <a:lnTo>
                  <a:pt x="217743" y="8785"/>
                </a:lnTo>
                <a:lnTo>
                  <a:pt x="219401" y="6710"/>
                </a:lnTo>
                <a:lnTo>
                  <a:pt x="222523" y="0"/>
                </a:lnTo>
                <a:lnTo>
                  <a:pt x="222691" y="11997"/>
                </a:lnTo>
                <a:lnTo>
                  <a:pt x="222712" y="33013"/>
                </a:lnTo>
                <a:lnTo>
                  <a:pt x="221721" y="40721"/>
                </a:lnTo>
                <a:lnTo>
                  <a:pt x="220069" y="49829"/>
                </a:lnTo>
                <a:lnTo>
                  <a:pt x="217975" y="59869"/>
                </a:lnTo>
                <a:lnTo>
                  <a:pt x="216579" y="69539"/>
                </a:lnTo>
                <a:lnTo>
                  <a:pt x="215648" y="78963"/>
                </a:lnTo>
                <a:lnTo>
                  <a:pt x="215028" y="88222"/>
                </a:lnTo>
                <a:lnTo>
                  <a:pt x="213622" y="99355"/>
                </a:lnTo>
                <a:lnTo>
                  <a:pt x="211693" y="111738"/>
                </a:lnTo>
                <a:lnTo>
                  <a:pt x="209414" y="124955"/>
                </a:lnTo>
                <a:lnTo>
                  <a:pt x="206903" y="137734"/>
                </a:lnTo>
                <a:lnTo>
                  <a:pt x="201467" y="162517"/>
                </a:lnTo>
                <a:lnTo>
                  <a:pt x="199621" y="175675"/>
                </a:lnTo>
                <a:lnTo>
                  <a:pt x="198390" y="189407"/>
                </a:lnTo>
                <a:lnTo>
                  <a:pt x="197569" y="203523"/>
                </a:lnTo>
                <a:lnTo>
                  <a:pt x="196030" y="216902"/>
                </a:lnTo>
                <a:lnTo>
                  <a:pt x="194011" y="229791"/>
                </a:lnTo>
                <a:lnTo>
                  <a:pt x="191674" y="242351"/>
                </a:lnTo>
                <a:lnTo>
                  <a:pt x="190115" y="254694"/>
                </a:lnTo>
                <a:lnTo>
                  <a:pt x="189076" y="266891"/>
                </a:lnTo>
                <a:lnTo>
                  <a:pt x="188383" y="278992"/>
                </a:lnTo>
                <a:lnTo>
                  <a:pt x="186929" y="290035"/>
                </a:lnTo>
                <a:lnTo>
                  <a:pt x="184968" y="300374"/>
                </a:lnTo>
                <a:lnTo>
                  <a:pt x="182668" y="310243"/>
                </a:lnTo>
                <a:lnTo>
                  <a:pt x="181135" y="318807"/>
                </a:lnTo>
                <a:lnTo>
                  <a:pt x="180113" y="326500"/>
                </a:lnTo>
                <a:lnTo>
                  <a:pt x="179431" y="333614"/>
                </a:lnTo>
                <a:lnTo>
                  <a:pt x="179969" y="340340"/>
                </a:lnTo>
                <a:lnTo>
                  <a:pt x="181320" y="346809"/>
                </a:lnTo>
                <a:lnTo>
                  <a:pt x="184474" y="358296"/>
                </a:lnTo>
                <a:lnTo>
                  <a:pt x="185876" y="366709"/>
                </a:lnTo>
                <a:lnTo>
                  <a:pt x="187242" y="370341"/>
                </a:lnTo>
                <a:lnTo>
                  <a:pt x="196564" y="385946"/>
                </a:lnTo>
                <a:lnTo>
                  <a:pt x="204857" y="40141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SMARTPenAnnotation79"/>
          <p:cNvSpPr/>
          <p:nvPr/>
        </p:nvSpPr>
        <p:spPr>
          <a:xfrm>
            <a:off x="1725311" y="1187662"/>
            <a:ext cx="658916" cy="219160"/>
          </a:xfrm>
          <a:custGeom>
            <a:avLst/>
            <a:gdLst/>
            <a:ahLst/>
            <a:cxnLst/>
            <a:rect l="0" t="0" r="0" b="0"/>
            <a:pathLst>
              <a:path w="658916" h="219160">
                <a:moveTo>
                  <a:pt x="69556" y="44634"/>
                </a:moveTo>
                <a:lnTo>
                  <a:pt x="69556" y="52323"/>
                </a:lnTo>
                <a:lnTo>
                  <a:pt x="70548" y="52737"/>
                </a:lnTo>
                <a:lnTo>
                  <a:pt x="74296" y="53196"/>
                </a:lnTo>
                <a:lnTo>
                  <a:pt x="74700" y="52327"/>
                </a:lnTo>
                <a:lnTo>
                  <a:pt x="73978" y="50755"/>
                </a:lnTo>
                <a:lnTo>
                  <a:pt x="72504" y="48715"/>
                </a:lnTo>
                <a:lnTo>
                  <a:pt x="71521" y="48347"/>
                </a:lnTo>
                <a:lnTo>
                  <a:pt x="70866" y="49094"/>
                </a:lnTo>
                <a:lnTo>
                  <a:pt x="70429" y="50584"/>
                </a:lnTo>
                <a:lnTo>
                  <a:pt x="69146" y="51577"/>
                </a:lnTo>
                <a:lnTo>
                  <a:pt x="67298" y="52240"/>
                </a:lnTo>
                <a:lnTo>
                  <a:pt x="65074" y="52681"/>
                </a:lnTo>
                <a:lnTo>
                  <a:pt x="52463" y="58043"/>
                </a:lnTo>
                <a:lnTo>
                  <a:pt x="48239" y="61511"/>
                </a:lnTo>
                <a:lnTo>
                  <a:pt x="44430" y="65807"/>
                </a:lnTo>
                <a:lnTo>
                  <a:pt x="40899" y="70656"/>
                </a:lnTo>
                <a:lnTo>
                  <a:pt x="36561" y="75873"/>
                </a:lnTo>
                <a:lnTo>
                  <a:pt x="31684" y="81335"/>
                </a:lnTo>
                <a:lnTo>
                  <a:pt x="26449" y="86961"/>
                </a:lnTo>
                <a:lnTo>
                  <a:pt x="21966" y="92696"/>
                </a:lnTo>
                <a:lnTo>
                  <a:pt x="17986" y="98503"/>
                </a:lnTo>
                <a:lnTo>
                  <a:pt x="14340" y="104360"/>
                </a:lnTo>
                <a:lnTo>
                  <a:pt x="10917" y="110248"/>
                </a:lnTo>
                <a:lnTo>
                  <a:pt x="4468" y="122083"/>
                </a:lnTo>
                <a:lnTo>
                  <a:pt x="2351" y="127024"/>
                </a:lnTo>
                <a:lnTo>
                  <a:pt x="940" y="131311"/>
                </a:lnTo>
                <a:lnTo>
                  <a:pt x="0" y="135161"/>
                </a:lnTo>
                <a:lnTo>
                  <a:pt x="365" y="139712"/>
                </a:lnTo>
                <a:lnTo>
                  <a:pt x="1600" y="144730"/>
                </a:lnTo>
                <a:lnTo>
                  <a:pt x="3416" y="150060"/>
                </a:lnTo>
                <a:lnTo>
                  <a:pt x="5619" y="154606"/>
                </a:lnTo>
                <a:lnTo>
                  <a:pt x="8080" y="158628"/>
                </a:lnTo>
                <a:lnTo>
                  <a:pt x="10712" y="162302"/>
                </a:lnTo>
                <a:lnTo>
                  <a:pt x="14452" y="164751"/>
                </a:lnTo>
                <a:lnTo>
                  <a:pt x="34711" y="171328"/>
                </a:lnTo>
                <a:lnTo>
                  <a:pt x="40373" y="173745"/>
                </a:lnTo>
                <a:lnTo>
                  <a:pt x="46132" y="174365"/>
                </a:lnTo>
                <a:lnTo>
                  <a:pt x="64710" y="171488"/>
                </a:lnTo>
                <a:lnTo>
                  <a:pt x="80301" y="170467"/>
                </a:lnTo>
                <a:lnTo>
                  <a:pt x="94506" y="167367"/>
                </a:lnTo>
                <a:lnTo>
                  <a:pt x="107434" y="162682"/>
                </a:lnTo>
                <a:lnTo>
                  <a:pt x="119794" y="157293"/>
                </a:lnTo>
                <a:lnTo>
                  <a:pt x="140306" y="151934"/>
                </a:lnTo>
                <a:lnTo>
                  <a:pt x="140688" y="149208"/>
                </a:lnTo>
                <a:lnTo>
                  <a:pt x="140790" y="147093"/>
                </a:lnTo>
                <a:lnTo>
                  <a:pt x="139865" y="144690"/>
                </a:lnTo>
                <a:lnTo>
                  <a:pt x="136193" y="139374"/>
                </a:lnTo>
                <a:lnTo>
                  <a:pt x="133899" y="133705"/>
                </a:lnTo>
                <a:lnTo>
                  <a:pt x="131887" y="126885"/>
                </a:lnTo>
                <a:lnTo>
                  <a:pt x="129961" y="122289"/>
                </a:lnTo>
                <a:lnTo>
                  <a:pt x="127686" y="117240"/>
                </a:lnTo>
                <a:lnTo>
                  <a:pt x="124184" y="111889"/>
                </a:lnTo>
                <a:lnTo>
                  <a:pt x="119865" y="106338"/>
                </a:lnTo>
                <a:lnTo>
                  <a:pt x="115002" y="100653"/>
                </a:lnTo>
                <a:lnTo>
                  <a:pt x="110767" y="94879"/>
                </a:lnTo>
                <a:lnTo>
                  <a:pt x="106952" y="89045"/>
                </a:lnTo>
                <a:lnTo>
                  <a:pt x="103416" y="83171"/>
                </a:lnTo>
                <a:lnTo>
                  <a:pt x="101059" y="78263"/>
                </a:lnTo>
                <a:lnTo>
                  <a:pt x="99488" y="73999"/>
                </a:lnTo>
                <a:lnTo>
                  <a:pt x="98440" y="70164"/>
                </a:lnTo>
                <a:lnTo>
                  <a:pt x="96749" y="65623"/>
                </a:lnTo>
                <a:lnTo>
                  <a:pt x="94630" y="60611"/>
                </a:lnTo>
                <a:lnTo>
                  <a:pt x="92225" y="55286"/>
                </a:lnTo>
                <a:lnTo>
                  <a:pt x="90622" y="50743"/>
                </a:lnTo>
                <a:lnTo>
                  <a:pt x="89553" y="46722"/>
                </a:lnTo>
                <a:lnTo>
                  <a:pt x="88840" y="43050"/>
                </a:lnTo>
                <a:lnTo>
                  <a:pt x="88365" y="38617"/>
                </a:lnTo>
                <a:lnTo>
                  <a:pt x="88049" y="33677"/>
                </a:lnTo>
                <a:lnTo>
                  <a:pt x="87837" y="28400"/>
                </a:lnTo>
                <a:lnTo>
                  <a:pt x="88689" y="23890"/>
                </a:lnTo>
                <a:lnTo>
                  <a:pt x="90249" y="19891"/>
                </a:lnTo>
                <a:lnTo>
                  <a:pt x="92281" y="16232"/>
                </a:lnTo>
                <a:lnTo>
                  <a:pt x="97184" y="9522"/>
                </a:lnTo>
                <a:lnTo>
                  <a:pt x="99881" y="6343"/>
                </a:lnTo>
                <a:lnTo>
                  <a:pt x="102671" y="4224"/>
                </a:lnTo>
                <a:lnTo>
                  <a:pt x="108417" y="1870"/>
                </a:lnTo>
                <a:lnTo>
                  <a:pt x="126327" y="358"/>
                </a:lnTo>
                <a:lnTo>
                  <a:pt x="143094" y="59"/>
                </a:lnTo>
                <a:lnTo>
                  <a:pt x="160480" y="0"/>
                </a:lnTo>
                <a:lnTo>
                  <a:pt x="163907" y="988"/>
                </a:lnTo>
                <a:lnTo>
                  <a:pt x="170359" y="4731"/>
                </a:lnTo>
                <a:lnTo>
                  <a:pt x="176534" y="9702"/>
                </a:lnTo>
                <a:lnTo>
                  <a:pt x="182586" y="15218"/>
                </a:lnTo>
                <a:lnTo>
                  <a:pt x="188583" y="20977"/>
                </a:lnTo>
                <a:lnTo>
                  <a:pt x="190579" y="24894"/>
                </a:lnTo>
                <a:lnTo>
                  <a:pt x="191910" y="29490"/>
                </a:lnTo>
                <a:lnTo>
                  <a:pt x="192797" y="34538"/>
                </a:lnTo>
                <a:lnTo>
                  <a:pt x="193388" y="39888"/>
                </a:lnTo>
                <a:lnTo>
                  <a:pt x="193783" y="45439"/>
                </a:lnTo>
                <a:lnTo>
                  <a:pt x="194046" y="51124"/>
                </a:lnTo>
                <a:lnTo>
                  <a:pt x="194338" y="62732"/>
                </a:lnTo>
                <a:lnTo>
                  <a:pt x="194525" y="86353"/>
                </a:lnTo>
                <a:lnTo>
                  <a:pt x="193549" y="93283"/>
                </a:lnTo>
                <a:lnTo>
                  <a:pt x="191905" y="100879"/>
                </a:lnTo>
                <a:lnTo>
                  <a:pt x="189817" y="108920"/>
                </a:lnTo>
                <a:lnTo>
                  <a:pt x="188425" y="116265"/>
                </a:lnTo>
                <a:lnTo>
                  <a:pt x="187498" y="123146"/>
                </a:lnTo>
                <a:lnTo>
                  <a:pt x="186879" y="129718"/>
                </a:lnTo>
                <a:lnTo>
                  <a:pt x="185474" y="136083"/>
                </a:lnTo>
                <a:lnTo>
                  <a:pt x="183546" y="142311"/>
                </a:lnTo>
                <a:lnTo>
                  <a:pt x="181268" y="148448"/>
                </a:lnTo>
                <a:lnTo>
                  <a:pt x="179749" y="154523"/>
                </a:lnTo>
                <a:lnTo>
                  <a:pt x="178737" y="160558"/>
                </a:lnTo>
                <a:lnTo>
                  <a:pt x="177112" y="175020"/>
                </a:lnTo>
                <a:lnTo>
                  <a:pt x="177971" y="177199"/>
                </a:lnTo>
                <a:lnTo>
                  <a:pt x="181571" y="182265"/>
                </a:lnTo>
                <a:lnTo>
                  <a:pt x="183920" y="184013"/>
                </a:lnTo>
                <a:lnTo>
                  <a:pt x="189176" y="185956"/>
                </a:lnTo>
                <a:lnTo>
                  <a:pt x="200635" y="187202"/>
                </a:lnTo>
                <a:lnTo>
                  <a:pt x="206527" y="187373"/>
                </a:lnTo>
                <a:lnTo>
                  <a:pt x="210479" y="185434"/>
                </a:lnTo>
                <a:lnTo>
                  <a:pt x="215098" y="182157"/>
                </a:lnTo>
                <a:lnTo>
                  <a:pt x="220162" y="177988"/>
                </a:lnTo>
                <a:lnTo>
                  <a:pt x="225523" y="174216"/>
                </a:lnTo>
                <a:lnTo>
                  <a:pt x="236770" y="167380"/>
                </a:lnTo>
                <a:lnTo>
                  <a:pt x="241555" y="162184"/>
                </a:lnTo>
                <a:lnTo>
                  <a:pt x="245738" y="155743"/>
                </a:lnTo>
                <a:lnTo>
                  <a:pt x="249518" y="148472"/>
                </a:lnTo>
                <a:lnTo>
                  <a:pt x="254023" y="140649"/>
                </a:lnTo>
                <a:lnTo>
                  <a:pt x="259010" y="132456"/>
                </a:lnTo>
                <a:lnTo>
                  <a:pt x="264320" y="124018"/>
                </a:lnTo>
                <a:lnTo>
                  <a:pt x="268851" y="116409"/>
                </a:lnTo>
                <a:lnTo>
                  <a:pt x="272865" y="109351"/>
                </a:lnTo>
                <a:lnTo>
                  <a:pt x="279970" y="96218"/>
                </a:lnTo>
                <a:lnTo>
                  <a:pt x="286435" y="83766"/>
                </a:lnTo>
                <a:lnTo>
                  <a:pt x="289548" y="78660"/>
                </a:lnTo>
                <a:lnTo>
                  <a:pt x="292616" y="74263"/>
                </a:lnTo>
                <a:lnTo>
                  <a:pt x="301194" y="63183"/>
                </a:lnTo>
                <a:lnTo>
                  <a:pt x="301622" y="56493"/>
                </a:lnTo>
                <a:lnTo>
                  <a:pt x="301723" y="53678"/>
                </a:lnTo>
                <a:lnTo>
                  <a:pt x="301727" y="70743"/>
                </a:lnTo>
                <a:lnTo>
                  <a:pt x="300735" y="76923"/>
                </a:lnTo>
                <a:lnTo>
                  <a:pt x="299082" y="84020"/>
                </a:lnTo>
                <a:lnTo>
                  <a:pt x="296987" y="91727"/>
                </a:lnTo>
                <a:lnTo>
                  <a:pt x="295591" y="98850"/>
                </a:lnTo>
                <a:lnTo>
                  <a:pt x="294660" y="105583"/>
                </a:lnTo>
                <a:lnTo>
                  <a:pt x="294039" y="112056"/>
                </a:lnTo>
                <a:lnTo>
                  <a:pt x="293625" y="119348"/>
                </a:lnTo>
                <a:lnTo>
                  <a:pt x="293166" y="135387"/>
                </a:lnTo>
                <a:lnTo>
                  <a:pt x="292907" y="156411"/>
                </a:lnTo>
                <a:lnTo>
                  <a:pt x="293863" y="162809"/>
                </a:lnTo>
                <a:lnTo>
                  <a:pt x="295492" y="169058"/>
                </a:lnTo>
                <a:lnTo>
                  <a:pt x="297571" y="175208"/>
                </a:lnTo>
                <a:lnTo>
                  <a:pt x="299948" y="180301"/>
                </a:lnTo>
                <a:lnTo>
                  <a:pt x="302526" y="184688"/>
                </a:lnTo>
                <a:lnTo>
                  <a:pt x="305236" y="188605"/>
                </a:lnTo>
                <a:lnTo>
                  <a:pt x="309028" y="192209"/>
                </a:lnTo>
                <a:lnTo>
                  <a:pt x="318532" y="198858"/>
                </a:lnTo>
                <a:lnTo>
                  <a:pt x="326725" y="202475"/>
                </a:lnTo>
                <a:lnTo>
                  <a:pt x="330299" y="203440"/>
                </a:lnTo>
                <a:lnTo>
                  <a:pt x="334666" y="203091"/>
                </a:lnTo>
                <a:lnTo>
                  <a:pt x="344809" y="200057"/>
                </a:lnTo>
                <a:lnTo>
                  <a:pt x="353286" y="195401"/>
                </a:lnTo>
                <a:lnTo>
                  <a:pt x="361354" y="190025"/>
                </a:lnTo>
                <a:lnTo>
                  <a:pt x="371554" y="184328"/>
                </a:lnTo>
                <a:lnTo>
                  <a:pt x="388453" y="175542"/>
                </a:lnTo>
                <a:lnTo>
                  <a:pt x="393279" y="171594"/>
                </a:lnTo>
                <a:lnTo>
                  <a:pt x="397488" y="166977"/>
                </a:lnTo>
                <a:lnTo>
                  <a:pt x="401287" y="161915"/>
                </a:lnTo>
                <a:lnTo>
                  <a:pt x="404811" y="156556"/>
                </a:lnTo>
                <a:lnTo>
                  <a:pt x="408153" y="150999"/>
                </a:lnTo>
                <a:lnTo>
                  <a:pt x="411373" y="145309"/>
                </a:lnTo>
                <a:lnTo>
                  <a:pt x="417597" y="133697"/>
                </a:lnTo>
                <a:lnTo>
                  <a:pt x="429677" y="110072"/>
                </a:lnTo>
                <a:lnTo>
                  <a:pt x="431676" y="104135"/>
                </a:lnTo>
                <a:lnTo>
                  <a:pt x="433008" y="98192"/>
                </a:lnTo>
                <a:lnTo>
                  <a:pt x="433896" y="92246"/>
                </a:lnTo>
                <a:lnTo>
                  <a:pt x="435481" y="86297"/>
                </a:lnTo>
                <a:lnTo>
                  <a:pt x="437529" y="80347"/>
                </a:lnTo>
                <a:lnTo>
                  <a:pt x="439887" y="74396"/>
                </a:lnTo>
                <a:lnTo>
                  <a:pt x="441459" y="69436"/>
                </a:lnTo>
                <a:lnTo>
                  <a:pt x="442507" y="65138"/>
                </a:lnTo>
                <a:lnTo>
                  <a:pt x="443205" y="61280"/>
                </a:lnTo>
                <a:lnTo>
                  <a:pt x="443671" y="57716"/>
                </a:lnTo>
                <a:lnTo>
                  <a:pt x="444189" y="51110"/>
                </a:lnTo>
                <a:lnTo>
                  <a:pt x="444566" y="45203"/>
                </a:lnTo>
                <a:lnTo>
                  <a:pt x="444602" y="36087"/>
                </a:lnTo>
                <a:lnTo>
                  <a:pt x="444603" y="69134"/>
                </a:lnTo>
                <a:lnTo>
                  <a:pt x="443610" y="76843"/>
                </a:lnTo>
                <a:lnTo>
                  <a:pt x="441957" y="85950"/>
                </a:lnTo>
                <a:lnTo>
                  <a:pt x="439862" y="95991"/>
                </a:lnTo>
                <a:lnTo>
                  <a:pt x="438466" y="105661"/>
                </a:lnTo>
                <a:lnTo>
                  <a:pt x="437535" y="115084"/>
                </a:lnTo>
                <a:lnTo>
                  <a:pt x="436914" y="124343"/>
                </a:lnTo>
                <a:lnTo>
                  <a:pt x="435508" y="133492"/>
                </a:lnTo>
                <a:lnTo>
                  <a:pt x="433579" y="142568"/>
                </a:lnTo>
                <a:lnTo>
                  <a:pt x="431300" y="151595"/>
                </a:lnTo>
                <a:lnTo>
                  <a:pt x="429781" y="158606"/>
                </a:lnTo>
                <a:lnTo>
                  <a:pt x="428769" y="164272"/>
                </a:lnTo>
                <a:lnTo>
                  <a:pt x="428093" y="169041"/>
                </a:lnTo>
                <a:lnTo>
                  <a:pt x="427643" y="174205"/>
                </a:lnTo>
                <a:lnTo>
                  <a:pt x="427343" y="179632"/>
                </a:lnTo>
                <a:lnTo>
                  <a:pt x="427010" y="189961"/>
                </a:lnTo>
                <a:lnTo>
                  <a:pt x="426778" y="203144"/>
                </a:lnTo>
                <a:lnTo>
                  <a:pt x="426744" y="219159"/>
                </a:lnTo>
                <a:lnTo>
                  <a:pt x="426743" y="210394"/>
                </a:lnTo>
                <a:lnTo>
                  <a:pt x="427736" y="205742"/>
                </a:lnTo>
                <a:lnTo>
                  <a:pt x="429389" y="199665"/>
                </a:lnTo>
                <a:lnTo>
                  <a:pt x="431484" y="192636"/>
                </a:lnTo>
                <a:lnTo>
                  <a:pt x="436457" y="174244"/>
                </a:lnTo>
                <a:lnTo>
                  <a:pt x="439172" y="163783"/>
                </a:lnTo>
                <a:lnTo>
                  <a:pt x="442967" y="153832"/>
                </a:lnTo>
                <a:lnTo>
                  <a:pt x="447481" y="144222"/>
                </a:lnTo>
                <a:lnTo>
                  <a:pt x="452475" y="134839"/>
                </a:lnTo>
                <a:lnTo>
                  <a:pt x="457788" y="125607"/>
                </a:lnTo>
                <a:lnTo>
                  <a:pt x="463315" y="116475"/>
                </a:lnTo>
                <a:lnTo>
                  <a:pt x="468984" y="107411"/>
                </a:lnTo>
                <a:lnTo>
                  <a:pt x="474747" y="99384"/>
                </a:lnTo>
                <a:lnTo>
                  <a:pt x="480574" y="92048"/>
                </a:lnTo>
                <a:lnTo>
                  <a:pt x="486443" y="85173"/>
                </a:lnTo>
                <a:lnTo>
                  <a:pt x="492340" y="79598"/>
                </a:lnTo>
                <a:lnTo>
                  <a:pt x="498256" y="74889"/>
                </a:lnTo>
                <a:lnTo>
                  <a:pt x="518708" y="60875"/>
                </a:lnTo>
                <a:lnTo>
                  <a:pt x="526749" y="55461"/>
                </a:lnTo>
                <a:lnTo>
                  <a:pt x="540974" y="49446"/>
                </a:lnTo>
                <a:lnTo>
                  <a:pt x="554903" y="46773"/>
                </a:lnTo>
                <a:lnTo>
                  <a:pt x="571016" y="45585"/>
                </a:lnTo>
                <a:lnTo>
                  <a:pt x="585453" y="45057"/>
                </a:lnTo>
                <a:lnTo>
                  <a:pt x="592081" y="44916"/>
                </a:lnTo>
                <a:lnTo>
                  <a:pt x="607383" y="50051"/>
                </a:lnTo>
                <a:lnTo>
                  <a:pt x="615630" y="54199"/>
                </a:lnTo>
                <a:lnTo>
                  <a:pt x="624106" y="57956"/>
                </a:lnTo>
                <a:lnTo>
                  <a:pt x="632732" y="61453"/>
                </a:lnTo>
                <a:lnTo>
                  <a:pt x="658915" y="7142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SMARTPenAnnotation80"/>
          <p:cNvSpPr/>
          <p:nvPr/>
        </p:nvSpPr>
        <p:spPr>
          <a:xfrm>
            <a:off x="2393156" y="1268015"/>
            <a:ext cx="2647" cy="1"/>
          </a:xfrm>
          <a:custGeom>
            <a:avLst/>
            <a:gdLst/>
            <a:ahLst/>
            <a:cxnLst/>
            <a:rect l="0" t="0" r="0" b="0"/>
            <a:pathLst>
              <a:path w="2647" h="1">
                <a:moveTo>
                  <a:pt x="0" y="0"/>
                </a:moveTo>
                <a:lnTo>
                  <a:pt x="2646" y="0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SMARTPenAnnotation81"/>
          <p:cNvSpPr/>
          <p:nvPr/>
        </p:nvSpPr>
        <p:spPr>
          <a:xfrm>
            <a:off x="875109" y="1553765"/>
            <a:ext cx="8931" cy="169665"/>
          </a:xfrm>
          <a:custGeom>
            <a:avLst/>
            <a:gdLst/>
            <a:ahLst/>
            <a:cxnLst/>
            <a:rect l="0" t="0" r="0" b="0"/>
            <a:pathLst>
              <a:path w="8931" h="169665">
                <a:moveTo>
                  <a:pt x="8930" y="0"/>
                </a:moveTo>
                <a:lnTo>
                  <a:pt x="8930" y="13302"/>
                </a:lnTo>
                <a:lnTo>
                  <a:pt x="7937" y="15814"/>
                </a:lnTo>
                <a:lnTo>
                  <a:pt x="6284" y="18480"/>
                </a:lnTo>
                <a:lnTo>
                  <a:pt x="4189" y="21250"/>
                </a:lnTo>
                <a:lnTo>
                  <a:pt x="2793" y="25081"/>
                </a:lnTo>
                <a:lnTo>
                  <a:pt x="1862" y="29619"/>
                </a:lnTo>
                <a:lnTo>
                  <a:pt x="1241" y="34629"/>
                </a:lnTo>
                <a:lnTo>
                  <a:pt x="827" y="39953"/>
                </a:lnTo>
                <a:lnTo>
                  <a:pt x="552" y="45487"/>
                </a:lnTo>
                <a:lnTo>
                  <a:pt x="368" y="51161"/>
                </a:lnTo>
                <a:lnTo>
                  <a:pt x="73" y="80661"/>
                </a:lnTo>
                <a:lnTo>
                  <a:pt x="0" y="16966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SMARTPenAnnotation82"/>
          <p:cNvSpPr/>
          <p:nvPr/>
        </p:nvSpPr>
        <p:spPr>
          <a:xfrm>
            <a:off x="892968" y="1446609"/>
            <a:ext cx="17861" cy="17860"/>
          </a:xfrm>
          <a:custGeom>
            <a:avLst/>
            <a:gdLst/>
            <a:ahLst/>
            <a:cxnLst/>
            <a:rect l="0" t="0" r="0" b="0"/>
            <a:pathLst>
              <a:path w="17861" h="17860">
                <a:moveTo>
                  <a:pt x="17860" y="17859"/>
                </a:moveTo>
                <a:lnTo>
                  <a:pt x="17860" y="13119"/>
                </a:lnTo>
                <a:lnTo>
                  <a:pt x="16867" y="11722"/>
                </a:lnTo>
                <a:lnTo>
                  <a:pt x="15214" y="10791"/>
                </a:lnTo>
                <a:lnTo>
                  <a:pt x="13119" y="10171"/>
                </a:lnTo>
                <a:lnTo>
                  <a:pt x="11723" y="8765"/>
                </a:lnTo>
                <a:lnTo>
                  <a:pt x="10792" y="6835"/>
                </a:lnTo>
                <a:lnTo>
                  <a:pt x="10171" y="4557"/>
                </a:lnTo>
                <a:lnTo>
                  <a:pt x="8765" y="3038"/>
                </a:lnTo>
                <a:lnTo>
                  <a:pt x="6836" y="2025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SMARTPenAnnotation83"/>
          <p:cNvSpPr/>
          <p:nvPr/>
        </p:nvSpPr>
        <p:spPr>
          <a:xfrm>
            <a:off x="919879" y="1527190"/>
            <a:ext cx="133825" cy="169451"/>
          </a:xfrm>
          <a:custGeom>
            <a:avLst/>
            <a:gdLst/>
            <a:ahLst/>
            <a:cxnLst/>
            <a:rect l="0" t="0" r="0" b="0"/>
            <a:pathLst>
              <a:path w="133825" h="169451">
                <a:moveTo>
                  <a:pt x="53456" y="17645"/>
                </a:moveTo>
                <a:lnTo>
                  <a:pt x="53456" y="33022"/>
                </a:lnTo>
                <a:lnTo>
                  <a:pt x="52464" y="36826"/>
                </a:lnTo>
                <a:lnTo>
                  <a:pt x="48716" y="48991"/>
                </a:lnTo>
                <a:lnTo>
                  <a:pt x="46327" y="55409"/>
                </a:lnTo>
                <a:lnTo>
                  <a:pt x="43743" y="61673"/>
                </a:lnTo>
                <a:lnTo>
                  <a:pt x="41028" y="67833"/>
                </a:lnTo>
                <a:lnTo>
                  <a:pt x="38225" y="74916"/>
                </a:lnTo>
                <a:lnTo>
                  <a:pt x="32466" y="90724"/>
                </a:lnTo>
                <a:lnTo>
                  <a:pt x="30533" y="98115"/>
                </a:lnTo>
                <a:lnTo>
                  <a:pt x="29244" y="105026"/>
                </a:lnTo>
                <a:lnTo>
                  <a:pt x="28385" y="111618"/>
                </a:lnTo>
                <a:lnTo>
                  <a:pt x="26821" y="117997"/>
                </a:lnTo>
                <a:lnTo>
                  <a:pt x="24785" y="124234"/>
                </a:lnTo>
                <a:lnTo>
                  <a:pt x="22436" y="130376"/>
                </a:lnTo>
                <a:lnTo>
                  <a:pt x="19878" y="135463"/>
                </a:lnTo>
                <a:lnTo>
                  <a:pt x="17180" y="139847"/>
                </a:lnTo>
                <a:lnTo>
                  <a:pt x="10462" y="149271"/>
                </a:lnTo>
                <a:lnTo>
                  <a:pt x="8918" y="150044"/>
                </a:lnTo>
                <a:lnTo>
                  <a:pt x="6897" y="150560"/>
                </a:lnTo>
                <a:lnTo>
                  <a:pt x="289" y="151530"/>
                </a:lnTo>
                <a:lnTo>
                  <a:pt x="0" y="146832"/>
                </a:lnTo>
                <a:lnTo>
                  <a:pt x="952" y="144450"/>
                </a:lnTo>
                <a:lnTo>
                  <a:pt x="4655" y="139157"/>
                </a:lnTo>
                <a:lnTo>
                  <a:pt x="7031" y="134372"/>
                </a:lnTo>
                <a:lnTo>
                  <a:pt x="9608" y="128205"/>
                </a:lnTo>
                <a:lnTo>
                  <a:pt x="12318" y="121117"/>
                </a:lnTo>
                <a:lnTo>
                  <a:pt x="14125" y="113416"/>
                </a:lnTo>
                <a:lnTo>
                  <a:pt x="15329" y="105305"/>
                </a:lnTo>
                <a:lnTo>
                  <a:pt x="16132" y="96921"/>
                </a:lnTo>
                <a:lnTo>
                  <a:pt x="18651" y="88355"/>
                </a:lnTo>
                <a:lnTo>
                  <a:pt x="22316" y="79668"/>
                </a:lnTo>
                <a:lnTo>
                  <a:pt x="26743" y="70900"/>
                </a:lnTo>
                <a:lnTo>
                  <a:pt x="31679" y="62078"/>
                </a:lnTo>
                <a:lnTo>
                  <a:pt x="36953" y="53220"/>
                </a:lnTo>
                <a:lnTo>
                  <a:pt x="42454" y="44339"/>
                </a:lnTo>
                <a:lnTo>
                  <a:pt x="47114" y="36433"/>
                </a:lnTo>
                <a:lnTo>
                  <a:pt x="51212" y="29178"/>
                </a:lnTo>
                <a:lnTo>
                  <a:pt x="54937" y="22358"/>
                </a:lnTo>
                <a:lnTo>
                  <a:pt x="59404" y="16818"/>
                </a:lnTo>
                <a:lnTo>
                  <a:pt x="64367" y="12133"/>
                </a:lnTo>
                <a:lnTo>
                  <a:pt x="69660" y="8017"/>
                </a:lnTo>
                <a:lnTo>
                  <a:pt x="74181" y="5274"/>
                </a:lnTo>
                <a:lnTo>
                  <a:pt x="78187" y="3444"/>
                </a:lnTo>
                <a:lnTo>
                  <a:pt x="81849" y="2225"/>
                </a:lnTo>
                <a:lnTo>
                  <a:pt x="85284" y="1412"/>
                </a:lnTo>
                <a:lnTo>
                  <a:pt x="88565" y="870"/>
                </a:lnTo>
                <a:lnTo>
                  <a:pt x="91745" y="509"/>
                </a:lnTo>
                <a:lnTo>
                  <a:pt x="94857" y="268"/>
                </a:lnTo>
                <a:lnTo>
                  <a:pt x="97924" y="107"/>
                </a:lnTo>
                <a:lnTo>
                  <a:pt x="100961" y="0"/>
                </a:lnTo>
                <a:lnTo>
                  <a:pt x="103978" y="921"/>
                </a:lnTo>
                <a:lnTo>
                  <a:pt x="106981" y="2527"/>
                </a:lnTo>
                <a:lnTo>
                  <a:pt x="109975" y="4590"/>
                </a:lnTo>
                <a:lnTo>
                  <a:pt x="111972" y="6957"/>
                </a:lnTo>
                <a:lnTo>
                  <a:pt x="113303" y="9528"/>
                </a:lnTo>
                <a:lnTo>
                  <a:pt x="114190" y="12234"/>
                </a:lnTo>
                <a:lnTo>
                  <a:pt x="115773" y="16022"/>
                </a:lnTo>
                <a:lnTo>
                  <a:pt x="117822" y="20532"/>
                </a:lnTo>
                <a:lnTo>
                  <a:pt x="120179" y="25523"/>
                </a:lnTo>
                <a:lnTo>
                  <a:pt x="121751" y="30835"/>
                </a:lnTo>
                <a:lnTo>
                  <a:pt x="122798" y="36360"/>
                </a:lnTo>
                <a:lnTo>
                  <a:pt x="123497" y="42028"/>
                </a:lnTo>
                <a:lnTo>
                  <a:pt x="123963" y="48783"/>
                </a:lnTo>
                <a:lnTo>
                  <a:pt x="124273" y="56263"/>
                </a:lnTo>
                <a:lnTo>
                  <a:pt x="124618" y="72512"/>
                </a:lnTo>
                <a:lnTo>
                  <a:pt x="124891" y="143734"/>
                </a:lnTo>
                <a:lnTo>
                  <a:pt x="125884" y="147345"/>
                </a:lnTo>
                <a:lnTo>
                  <a:pt x="127538" y="150745"/>
                </a:lnTo>
                <a:lnTo>
                  <a:pt x="129633" y="154003"/>
                </a:lnTo>
                <a:lnTo>
                  <a:pt x="131030" y="157168"/>
                </a:lnTo>
                <a:lnTo>
                  <a:pt x="131961" y="160270"/>
                </a:lnTo>
                <a:lnTo>
                  <a:pt x="133824" y="1694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SMARTPenAnnotation84"/>
          <p:cNvSpPr/>
          <p:nvPr/>
        </p:nvSpPr>
        <p:spPr>
          <a:xfrm>
            <a:off x="1278863" y="1527138"/>
            <a:ext cx="596372" cy="459367"/>
          </a:xfrm>
          <a:custGeom>
            <a:avLst/>
            <a:gdLst/>
            <a:ahLst/>
            <a:cxnLst/>
            <a:rect l="0" t="0" r="0" b="0"/>
            <a:pathLst>
              <a:path w="596372" h="459367">
                <a:moveTo>
                  <a:pt x="132027" y="62346"/>
                </a:moveTo>
                <a:lnTo>
                  <a:pt x="140589" y="53784"/>
                </a:lnTo>
                <a:lnTo>
                  <a:pt x="140848" y="48785"/>
                </a:lnTo>
                <a:lnTo>
                  <a:pt x="141876" y="46360"/>
                </a:lnTo>
                <a:lnTo>
                  <a:pt x="147072" y="38206"/>
                </a:lnTo>
                <a:lnTo>
                  <a:pt x="148636" y="32435"/>
                </a:lnTo>
                <a:lnTo>
                  <a:pt x="149516" y="23608"/>
                </a:lnTo>
                <a:lnTo>
                  <a:pt x="148647" y="21638"/>
                </a:lnTo>
                <a:lnTo>
                  <a:pt x="147076" y="20324"/>
                </a:lnTo>
                <a:lnTo>
                  <a:pt x="145036" y="19449"/>
                </a:lnTo>
                <a:lnTo>
                  <a:pt x="134634" y="11907"/>
                </a:lnTo>
                <a:lnTo>
                  <a:pt x="128886" y="10163"/>
                </a:lnTo>
                <a:lnTo>
                  <a:pt x="115332" y="9181"/>
                </a:lnTo>
                <a:lnTo>
                  <a:pt x="104432" y="11597"/>
                </a:lnTo>
                <a:lnTo>
                  <a:pt x="87140" y="18536"/>
                </a:lnTo>
                <a:lnTo>
                  <a:pt x="75366" y="25015"/>
                </a:lnTo>
                <a:lnTo>
                  <a:pt x="57582" y="38828"/>
                </a:lnTo>
                <a:lnTo>
                  <a:pt x="45693" y="46271"/>
                </a:lnTo>
                <a:lnTo>
                  <a:pt x="33794" y="58178"/>
                </a:lnTo>
                <a:lnTo>
                  <a:pt x="22884" y="72400"/>
                </a:lnTo>
                <a:lnTo>
                  <a:pt x="14727" y="85335"/>
                </a:lnTo>
                <a:lnTo>
                  <a:pt x="4557" y="99033"/>
                </a:lnTo>
                <a:lnTo>
                  <a:pt x="2399" y="103671"/>
                </a:lnTo>
                <a:lnTo>
                  <a:pt x="0" y="114116"/>
                </a:lnTo>
                <a:lnTo>
                  <a:pt x="353" y="118688"/>
                </a:lnTo>
                <a:lnTo>
                  <a:pt x="1580" y="122727"/>
                </a:lnTo>
                <a:lnTo>
                  <a:pt x="5590" y="129862"/>
                </a:lnTo>
                <a:lnTo>
                  <a:pt x="10679" y="136340"/>
                </a:lnTo>
                <a:lnTo>
                  <a:pt x="13425" y="138464"/>
                </a:lnTo>
                <a:lnTo>
                  <a:pt x="16248" y="139880"/>
                </a:lnTo>
                <a:lnTo>
                  <a:pt x="19122" y="140825"/>
                </a:lnTo>
                <a:lnTo>
                  <a:pt x="32649" y="142154"/>
                </a:lnTo>
                <a:lnTo>
                  <a:pt x="43541" y="139819"/>
                </a:lnTo>
                <a:lnTo>
                  <a:pt x="54005" y="135474"/>
                </a:lnTo>
                <a:lnTo>
                  <a:pt x="71452" y="124600"/>
                </a:lnTo>
                <a:lnTo>
                  <a:pt x="87952" y="115849"/>
                </a:lnTo>
                <a:lnTo>
                  <a:pt x="93714" y="112897"/>
                </a:lnTo>
                <a:lnTo>
                  <a:pt x="98547" y="107953"/>
                </a:lnTo>
                <a:lnTo>
                  <a:pt x="106564" y="94522"/>
                </a:lnTo>
                <a:lnTo>
                  <a:pt x="116080" y="83922"/>
                </a:lnTo>
                <a:lnTo>
                  <a:pt x="125932" y="74912"/>
                </a:lnTo>
                <a:lnTo>
                  <a:pt x="133618" y="64293"/>
                </a:lnTo>
                <a:lnTo>
                  <a:pt x="137695" y="55604"/>
                </a:lnTo>
                <a:lnTo>
                  <a:pt x="138782" y="51898"/>
                </a:lnTo>
                <a:lnTo>
                  <a:pt x="140499" y="49428"/>
                </a:lnTo>
                <a:lnTo>
                  <a:pt x="142636" y="47781"/>
                </a:lnTo>
                <a:lnTo>
                  <a:pt x="149849" y="44504"/>
                </a:lnTo>
                <a:lnTo>
                  <a:pt x="149875" y="53972"/>
                </a:lnTo>
                <a:lnTo>
                  <a:pt x="147236" y="63916"/>
                </a:lnTo>
                <a:lnTo>
                  <a:pt x="145143" y="69346"/>
                </a:lnTo>
                <a:lnTo>
                  <a:pt x="144740" y="74950"/>
                </a:lnTo>
                <a:lnTo>
                  <a:pt x="146938" y="86469"/>
                </a:lnTo>
                <a:lnTo>
                  <a:pt x="146928" y="92318"/>
                </a:lnTo>
                <a:lnTo>
                  <a:pt x="144272" y="104110"/>
                </a:lnTo>
                <a:lnTo>
                  <a:pt x="144159" y="110032"/>
                </a:lnTo>
                <a:lnTo>
                  <a:pt x="146680" y="121904"/>
                </a:lnTo>
                <a:lnTo>
                  <a:pt x="148461" y="133796"/>
                </a:lnTo>
                <a:lnTo>
                  <a:pt x="148936" y="139745"/>
                </a:lnTo>
                <a:lnTo>
                  <a:pt x="150245" y="144703"/>
                </a:lnTo>
                <a:lnTo>
                  <a:pt x="154346" y="152858"/>
                </a:lnTo>
                <a:lnTo>
                  <a:pt x="156828" y="155429"/>
                </a:lnTo>
                <a:lnTo>
                  <a:pt x="159475" y="157144"/>
                </a:lnTo>
                <a:lnTo>
                  <a:pt x="166112" y="159895"/>
                </a:lnTo>
                <a:lnTo>
                  <a:pt x="176743" y="160372"/>
                </a:lnTo>
                <a:lnTo>
                  <a:pt x="180689" y="159447"/>
                </a:lnTo>
                <a:lnTo>
                  <a:pt x="187720" y="155773"/>
                </a:lnTo>
                <a:lnTo>
                  <a:pt x="194152" y="148187"/>
                </a:lnTo>
                <a:lnTo>
                  <a:pt x="203351" y="135405"/>
                </a:lnTo>
                <a:lnTo>
                  <a:pt x="206366" y="131888"/>
                </a:lnTo>
                <a:lnTo>
                  <a:pt x="212361" y="120043"/>
                </a:lnTo>
                <a:lnTo>
                  <a:pt x="215348" y="112717"/>
                </a:lnTo>
                <a:lnTo>
                  <a:pt x="219325" y="104856"/>
                </a:lnTo>
                <a:lnTo>
                  <a:pt x="223960" y="96639"/>
                </a:lnTo>
                <a:lnTo>
                  <a:pt x="229034" y="88185"/>
                </a:lnTo>
                <a:lnTo>
                  <a:pt x="233410" y="80564"/>
                </a:lnTo>
                <a:lnTo>
                  <a:pt x="240917" y="66805"/>
                </a:lnTo>
                <a:lnTo>
                  <a:pt x="244308" y="59365"/>
                </a:lnTo>
                <a:lnTo>
                  <a:pt x="247561" y="51429"/>
                </a:lnTo>
                <a:lnTo>
                  <a:pt x="250721" y="43162"/>
                </a:lnTo>
                <a:lnTo>
                  <a:pt x="254233" y="31330"/>
                </a:lnTo>
                <a:lnTo>
                  <a:pt x="255170" y="26786"/>
                </a:lnTo>
                <a:lnTo>
                  <a:pt x="258856" y="19091"/>
                </a:lnTo>
                <a:lnTo>
                  <a:pt x="261228" y="15650"/>
                </a:lnTo>
                <a:lnTo>
                  <a:pt x="263864" y="9181"/>
                </a:lnTo>
                <a:lnTo>
                  <a:pt x="265936" y="0"/>
                </a:lnTo>
                <a:lnTo>
                  <a:pt x="265962" y="4627"/>
                </a:lnTo>
                <a:lnTo>
                  <a:pt x="264973" y="6999"/>
                </a:lnTo>
                <a:lnTo>
                  <a:pt x="261229" y="12281"/>
                </a:lnTo>
                <a:lnTo>
                  <a:pt x="259833" y="16071"/>
                </a:lnTo>
                <a:lnTo>
                  <a:pt x="258283" y="25574"/>
                </a:lnTo>
                <a:lnTo>
                  <a:pt x="254948" y="39057"/>
                </a:lnTo>
                <a:lnTo>
                  <a:pt x="250159" y="54972"/>
                </a:lnTo>
                <a:lnTo>
                  <a:pt x="236084" y="98270"/>
                </a:lnTo>
                <a:lnTo>
                  <a:pt x="233149" y="106139"/>
                </a:lnTo>
                <a:lnTo>
                  <a:pt x="227241" y="120174"/>
                </a:lnTo>
                <a:lnTo>
                  <a:pt x="221308" y="133026"/>
                </a:lnTo>
                <a:lnTo>
                  <a:pt x="215364" y="144361"/>
                </a:lnTo>
                <a:lnTo>
                  <a:pt x="205228" y="158242"/>
                </a:lnTo>
                <a:lnTo>
                  <a:pt x="203478" y="160555"/>
                </a:lnTo>
                <a:lnTo>
                  <a:pt x="203469" y="155827"/>
                </a:lnTo>
                <a:lnTo>
                  <a:pt x="208206" y="143402"/>
                </a:lnTo>
                <a:lnTo>
                  <a:pt x="213179" y="130121"/>
                </a:lnTo>
                <a:lnTo>
                  <a:pt x="215894" y="122412"/>
                </a:lnTo>
                <a:lnTo>
                  <a:pt x="219688" y="114296"/>
                </a:lnTo>
                <a:lnTo>
                  <a:pt x="224202" y="105909"/>
                </a:lnTo>
                <a:lnTo>
                  <a:pt x="229196" y="97341"/>
                </a:lnTo>
                <a:lnTo>
                  <a:pt x="234510" y="89645"/>
                </a:lnTo>
                <a:lnTo>
                  <a:pt x="245705" y="75802"/>
                </a:lnTo>
                <a:lnTo>
                  <a:pt x="254650" y="63035"/>
                </a:lnTo>
                <a:lnTo>
                  <a:pt x="258424" y="56852"/>
                </a:lnTo>
                <a:lnTo>
                  <a:pt x="267909" y="47336"/>
                </a:lnTo>
                <a:lnTo>
                  <a:pt x="277747" y="40792"/>
                </a:lnTo>
                <a:lnTo>
                  <a:pt x="285427" y="37884"/>
                </a:lnTo>
                <a:lnTo>
                  <a:pt x="300069" y="36246"/>
                </a:lnTo>
                <a:lnTo>
                  <a:pt x="317383" y="35617"/>
                </a:lnTo>
                <a:lnTo>
                  <a:pt x="321233" y="38230"/>
                </a:lnTo>
                <a:lnTo>
                  <a:pt x="323649" y="40315"/>
                </a:lnTo>
                <a:lnTo>
                  <a:pt x="325259" y="42698"/>
                </a:lnTo>
                <a:lnTo>
                  <a:pt x="330490" y="56297"/>
                </a:lnTo>
                <a:lnTo>
                  <a:pt x="332797" y="61290"/>
                </a:lnTo>
                <a:lnTo>
                  <a:pt x="335360" y="74775"/>
                </a:lnTo>
                <a:lnTo>
                  <a:pt x="336043" y="82538"/>
                </a:lnTo>
                <a:lnTo>
                  <a:pt x="334157" y="96456"/>
                </a:lnTo>
                <a:lnTo>
                  <a:pt x="331003" y="109256"/>
                </a:lnTo>
                <a:lnTo>
                  <a:pt x="329601" y="121559"/>
                </a:lnTo>
                <a:lnTo>
                  <a:pt x="329228" y="128611"/>
                </a:lnTo>
                <a:lnTo>
                  <a:pt x="328813" y="144383"/>
                </a:lnTo>
                <a:lnTo>
                  <a:pt x="328579" y="160516"/>
                </a:lnTo>
                <a:lnTo>
                  <a:pt x="329538" y="164504"/>
                </a:lnTo>
                <a:lnTo>
                  <a:pt x="333250" y="171580"/>
                </a:lnTo>
                <a:lnTo>
                  <a:pt x="335629" y="173864"/>
                </a:lnTo>
                <a:lnTo>
                  <a:pt x="338207" y="175387"/>
                </a:lnTo>
                <a:lnTo>
                  <a:pt x="340918" y="176402"/>
                </a:lnTo>
                <a:lnTo>
                  <a:pt x="346576" y="180175"/>
                </a:lnTo>
                <a:lnTo>
                  <a:pt x="349474" y="182571"/>
                </a:lnTo>
                <a:lnTo>
                  <a:pt x="351405" y="183176"/>
                </a:lnTo>
                <a:lnTo>
                  <a:pt x="352694" y="182587"/>
                </a:lnTo>
                <a:lnTo>
                  <a:pt x="353552" y="181202"/>
                </a:lnTo>
                <a:lnTo>
                  <a:pt x="371825" y="169083"/>
                </a:lnTo>
                <a:lnTo>
                  <a:pt x="384777" y="157513"/>
                </a:lnTo>
                <a:lnTo>
                  <a:pt x="398629" y="143901"/>
                </a:lnTo>
                <a:lnTo>
                  <a:pt x="406952" y="130343"/>
                </a:lnTo>
                <a:lnTo>
                  <a:pt x="410560" y="122560"/>
                </a:lnTo>
                <a:lnTo>
                  <a:pt x="419861" y="108621"/>
                </a:lnTo>
                <a:lnTo>
                  <a:pt x="430610" y="95811"/>
                </a:lnTo>
                <a:lnTo>
                  <a:pt x="442001" y="83503"/>
                </a:lnTo>
                <a:lnTo>
                  <a:pt x="454831" y="70158"/>
                </a:lnTo>
                <a:lnTo>
                  <a:pt x="457362" y="66562"/>
                </a:lnTo>
                <a:lnTo>
                  <a:pt x="461759" y="55343"/>
                </a:lnTo>
                <a:lnTo>
                  <a:pt x="462973" y="54701"/>
                </a:lnTo>
                <a:lnTo>
                  <a:pt x="470056" y="53585"/>
                </a:lnTo>
                <a:lnTo>
                  <a:pt x="466230" y="53466"/>
                </a:lnTo>
                <a:lnTo>
                  <a:pt x="465954" y="55434"/>
                </a:lnTo>
                <a:lnTo>
                  <a:pt x="468293" y="62912"/>
                </a:lnTo>
                <a:lnTo>
                  <a:pt x="468322" y="67684"/>
                </a:lnTo>
                <a:lnTo>
                  <a:pt x="464614" y="83882"/>
                </a:lnTo>
                <a:lnTo>
                  <a:pt x="463398" y="95399"/>
                </a:lnTo>
                <a:lnTo>
                  <a:pt x="463074" y="102241"/>
                </a:lnTo>
                <a:lnTo>
                  <a:pt x="462714" y="117780"/>
                </a:lnTo>
                <a:lnTo>
                  <a:pt x="461625" y="126091"/>
                </a:lnTo>
                <a:lnTo>
                  <a:pt x="459908" y="134608"/>
                </a:lnTo>
                <a:lnTo>
                  <a:pt x="457770" y="143263"/>
                </a:lnTo>
                <a:lnTo>
                  <a:pt x="456346" y="151017"/>
                </a:lnTo>
                <a:lnTo>
                  <a:pt x="454762" y="164925"/>
                </a:lnTo>
                <a:lnTo>
                  <a:pt x="455332" y="170419"/>
                </a:lnTo>
                <a:lnTo>
                  <a:pt x="456705" y="175074"/>
                </a:lnTo>
                <a:lnTo>
                  <a:pt x="460875" y="182893"/>
                </a:lnTo>
                <a:lnTo>
                  <a:pt x="471637" y="195996"/>
                </a:lnTo>
                <a:lnTo>
                  <a:pt x="474520" y="199071"/>
                </a:lnTo>
                <a:lnTo>
                  <a:pt x="478426" y="201121"/>
                </a:lnTo>
                <a:lnTo>
                  <a:pt x="488058" y="203399"/>
                </a:lnTo>
                <a:lnTo>
                  <a:pt x="492412" y="203014"/>
                </a:lnTo>
                <a:lnTo>
                  <a:pt x="496307" y="201765"/>
                </a:lnTo>
                <a:lnTo>
                  <a:pt x="514428" y="192632"/>
                </a:lnTo>
                <a:lnTo>
                  <a:pt x="518922" y="188891"/>
                </a:lnTo>
                <a:lnTo>
                  <a:pt x="526561" y="179442"/>
                </a:lnTo>
                <a:lnTo>
                  <a:pt x="535909" y="168628"/>
                </a:lnTo>
                <a:lnTo>
                  <a:pt x="541180" y="162966"/>
                </a:lnTo>
                <a:lnTo>
                  <a:pt x="549683" y="148738"/>
                </a:lnTo>
                <a:lnTo>
                  <a:pt x="556769" y="133485"/>
                </a:lnTo>
                <a:lnTo>
                  <a:pt x="572439" y="101394"/>
                </a:lnTo>
                <a:lnTo>
                  <a:pt x="581453" y="83286"/>
                </a:lnTo>
                <a:lnTo>
                  <a:pt x="584441" y="79283"/>
                </a:lnTo>
                <a:lnTo>
                  <a:pt x="587425" y="76614"/>
                </a:lnTo>
                <a:lnTo>
                  <a:pt x="590407" y="74834"/>
                </a:lnTo>
                <a:lnTo>
                  <a:pt x="592395" y="72656"/>
                </a:lnTo>
                <a:lnTo>
                  <a:pt x="593720" y="70211"/>
                </a:lnTo>
                <a:lnTo>
                  <a:pt x="595847" y="63900"/>
                </a:lnTo>
                <a:lnTo>
                  <a:pt x="596367" y="53537"/>
                </a:lnTo>
                <a:lnTo>
                  <a:pt x="596371" y="121132"/>
                </a:lnTo>
                <a:lnTo>
                  <a:pt x="595379" y="133287"/>
                </a:lnTo>
                <a:lnTo>
                  <a:pt x="593725" y="146351"/>
                </a:lnTo>
                <a:lnTo>
                  <a:pt x="591630" y="160021"/>
                </a:lnTo>
                <a:lnTo>
                  <a:pt x="590234" y="174095"/>
                </a:lnTo>
                <a:lnTo>
                  <a:pt x="589303" y="188439"/>
                </a:lnTo>
                <a:lnTo>
                  <a:pt x="588682" y="202963"/>
                </a:lnTo>
                <a:lnTo>
                  <a:pt x="587277" y="217606"/>
                </a:lnTo>
                <a:lnTo>
                  <a:pt x="585347" y="232329"/>
                </a:lnTo>
                <a:lnTo>
                  <a:pt x="583069" y="247106"/>
                </a:lnTo>
                <a:lnTo>
                  <a:pt x="581550" y="261917"/>
                </a:lnTo>
                <a:lnTo>
                  <a:pt x="580537" y="276753"/>
                </a:lnTo>
                <a:lnTo>
                  <a:pt x="579862" y="291604"/>
                </a:lnTo>
                <a:lnTo>
                  <a:pt x="578419" y="305474"/>
                </a:lnTo>
                <a:lnTo>
                  <a:pt x="576466" y="318689"/>
                </a:lnTo>
                <a:lnTo>
                  <a:pt x="574171" y="331468"/>
                </a:lnTo>
                <a:lnTo>
                  <a:pt x="571649" y="342964"/>
                </a:lnTo>
                <a:lnTo>
                  <a:pt x="568976" y="353604"/>
                </a:lnTo>
                <a:lnTo>
                  <a:pt x="566201" y="363674"/>
                </a:lnTo>
                <a:lnTo>
                  <a:pt x="562367" y="373364"/>
                </a:lnTo>
                <a:lnTo>
                  <a:pt x="557827" y="382801"/>
                </a:lnTo>
                <a:lnTo>
                  <a:pt x="548482" y="400231"/>
                </a:lnTo>
                <a:lnTo>
                  <a:pt x="541022" y="414593"/>
                </a:lnTo>
                <a:lnTo>
                  <a:pt x="531753" y="427590"/>
                </a:lnTo>
                <a:lnTo>
                  <a:pt x="526503" y="433834"/>
                </a:lnTo>
                <a:lnTo>
                  <a:pt x="512733" y="443418"/>
                </a:lnTo>
                <a:lnTo>
                  <a:pt x="497683" y="449993"/>
                </a:lnTo>
                <a:lnTo>
                  <a:pt x="484379" y="452914"/>
                </a:lnTo>
                <a:lnTo>
                  <a:pt x="469206" y="456859"/>
                </a:lnTo>
                <a:lnTo>
                  <a:pt x="460993" y="459300"/>
                </a:lnTo>
                <a:lnTo>
                  <a:pt x="443929" y="459366"/>
                </a:lnTo>
                <a:lnTo>
                  <a:pt x="426424" y="456089"/>
                </a:lnTo>
                <a:lnTo>
                  <a:pt x="408722" y="451324"/>
                </a:lnTo>
                <a:lnTo>
                  <a:pt x="393578" y="443254"/>
                </a:lnTo>
                <a:lnTo>
                  <a:pt x="380233" y="432060"/>
                </a:lnTo>
                <a:lnTo>
                  <a:pt x="373896" y="424908"/>
                </a:lnTo>
                <a:lnTo>
                  <a:pt x="367687" y="417163"/>
                </a:lnTo>
                <a:lnTo>
                  <a:pt x="361564" y="409024"/>
                </a:lnTo>
                <a:lnTo>
                  <a:pt x="349468" y="392042"/>
                </a:lnTo>
                <a:lnTo>
                  <a:pt x="340123" y="379864"/>
                </a:lnTo>
                <a:lnTo>
                  <a:pt x="328480" y="36595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SMARTPenAnnotation85"/>
          <p:cNvSpPr/>
          <p:nvPr/>
        </p:nvSpPr>
        <p:spPr>
          <a:xfrm>
            <a:off x="2044898" y="1491257"/>
            <a:ext cx="17860" cy="285751"/>
          </a:xfrm>
          <a:custGeom>
            <a:avLst/>
            <a:gdLst/>
            <a:ahLst/>
            <a:cxnLst/>
            <a:rect l="0" t="0" r="0" b="0"/>
            <a:pathLst>
              <a:path w="17860" h="285751">
                <a:moveTo>
                  <a:pt x="17859" y="0"/>
                </a:moveTo>
                <a:lnTo>
                  <a:pt x="13119" y="4741"/>
                </a:lnTo>
                <a:lnTo>
                  <a:pt x="11722" y="8122"/>
                </a:lnTo>
                <a:lnTo>
                  <a:pt x="10792" y="12360"/>
                </a:lnTo>
                <a:lnTo>
                  <a:pt x="10171" y="17170"/>
                </a:lnTo>
                <a:lnTo>
                  <a:pt x="9757" y="22361"/>
                </a:lnTo>
                <a:lnTo>
                  <a:pt x="9481" y="27806"/>
                </a:lnTo>
                <a:lnTo>
                  <a:pt x="9297" y="33420"/>
                </a:lnTo>
                <a:lnTo>
                  <a:pt x="8183" y="40140"/>
                </a:lnTo>
                <a:lnTo>
                  <a:pt x="6447" y="47596"/>
                </a:lnTo>
                <a:lnTo>
                  <a:pt x="4298" y="55543"/>
                </a:lnTo>
                <a:lnTo>
                  <a:pt x="3858" y="63818"/>
                </a:lnTo>
                <a:lnTo>
                  <a:pt x="4556" y="72311"/>
                </a:lnTo>
                <a:lnTo>
                  <a:pt x="6014" y="80950"/>
                </a:lnTo>
                <a:lnTo>
                  <a:pt x="5994" y="90677"/>
                </a:lnTo>
                <a:lnTo>
                  <a:pt x="4988" y="101131"/>
                </a:lnTo>
                <a:lnTo>
                  <a:pt x="3325" y="112070"/>
                </a:lnTo>
                <a:lnTo>
                  <a:pt x="2217" y="122338"/>
                </a:lnTo>
                <a:lnTo>
                  <a:pt x="1478" y="132160"/>
                </a:lnTo>
                <a:lnTo>
                  <a:pt x="985" y="141685"/>
                </a:lnTo>
                <a:lnTo>
                  <a:pt x="438" y="162852"/>
                </a:lnTo>
                <a:lnTo>
                  <a:pt x="7" y="246414"/>
                </a:lnTo>
                <a:lnTo>
                  <a:pt x="997" y="251589"/>
                </a:lnTo>
                <a:lnTo>
                  <a:pt x="2649" y="256031"/>
                </a:lnTo>
                <a:lnTo>
                  <a:pt x="4743" y="259984"/>
                </a:lnTo>
                <a:lnTo>
                  <a:pt x="6138" y="264604"/>
                </a:lnTo>
                <a:lnTo>
                  <a:pt x="7069" y="269668"/>
                </a:lnTo>
                <a:lnTo>
                  <a:pt x="7689" y="275029"/>
                </a:lnTo>
                <a:lnTo>
                  <a:pt x="7111" y="278603"/>
                </a:lnTo>
                <a:lnTo>
                  <a:pt x="5733" y="280985"/>
                </a:lnTo>
                <a:lnTo>
                  <a:pt x="0" y="28575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SMARTPenAnnotation86"/>
          <p:cNvSpPr/>
          <p:nvPr/>
        </p:nvSpPr>
        <p:spPr>
          <a:xfrm>
            <a:off x="1973870" y="1459682"/>
            <a:ext cx="410356" cy="326256"/>
          </a:xfrm>
          <a:custGeom>
            <a:avLst/>
            <a:gdLst/>
            <a:ahLst/>
            <a:cxnLst/>
            <a:rect l="0" t="0" r="0" b="0"/>
            <a:pathLst>
              <a:path w="410356" h="326256">
                <a:moveTo>
                  <a:pt x="26380" y="245888"/>
                </a:moveTo>
                <a:lnTo>
                  <a:pt x="21639" y="241147"/>
                </a:lnTo>
                <a:lnTo>
                  <a:pt x="19250" y="239751"/>
                </a:lnTo>
                <a:lnTo>
                  <a:pt x="10129" y="237326"/>
                </a:lnTo>
                <a:lnTo>
                  <a:pt x="0" y="228406"/>
                </a:lnTo>
                <a:lnTo>
                  <a:pt x="4452" y="228140"/>
                </a:lnTo>
                <a:lnTo>
                  <a:pt x="6800" y="226119"/>
                </a:lnTo>
                <a:lnTo>
                  <a:pt x="12055" y="218581"/>
                </a:lnTo>
                <a:lnTo>
                  <a:pt x="20344" y="211262"/>
                </a:lnTo>
                <a:lnTo>
                  <a:pt x="30642" y="204702"/>
                </a:lnTo>
                <a:lnTo>
                  <a:pt x="41834" y="198479"/>
                </a:lnTo>
                <a:lnTo>
                  <a:pt x="48589" y="194438"/>
                </a:lnTo>
                <a:lnTo>
                  <a:pt x="64032" y="184657"/>
                </a:lnTo>
                <a:lnTo>
                  <a:pt x="72317" y="180262"/>
                </a:lnTo>
                <a:lnTo>
                  <a:pt x="80817" y="176341"/>
                </a:lnTo>
                <a:lnTo>
                  <a:pt x="89460" y="172734"/>
                </a:lnTo>
                <a:lnTo>
                  <a:pt x="98199" y="168345"/>
                </a:lnTo>
                <a:lnTo>
                  <a:pt x="107001" y="163435"/>
                </a:lnTo>
                <a:lnTo>
                  <a:pt x="115846" y="158177"/>
                </a:lnTo>
                <a:lnTo>
                  <a:pt x="123727" y="152687"/>
                </a:lnTo>
                <a:lnTo>
                  <a:pt x="130965" y="147043"/>
                </a:lnTo>
                <a:lnTo>
                  <a:pt x="137775" y="141296"/>
                </a:lnTo>
                <a:lnTo>
                  <a:pt x="145292" y="135480"/>
                </a:lnTo>
                <a:lnTo>
                  <a:pt x="153280" y="129619"/>
                </a:lnTo>
                <a:lnTo>
                  <a:pt x="161581" y="123727"/>
                </a:lnTo>
                <a:lnTo>
                  <a:pt x="168108" y="117814"/>
                </a:lnTo>
                <a:lnTo>
                  <a:pt x="173451" y="111888"/>
                </a:lnTo>
                <a:lnTo>
                  <a:pt x="178005" y="105953"/>
                </a:lnTo>
                <a:lnTo>
                  <a:pt x="183026" y="99020"/>
                </a:lnTo>
                <a:lnTo>
                  <a:pt x="193896" y="83379"/>
                </a:lnTo>
                <a:lnTo>
                  <a:pt x="198580" y="76033"/>
                </a:lnTo>
                <a:lnTo>
                  <a:pt x="202696" y="69151"/>
                </a:lnTo>
                <a:lnTo>
                  <a:pt x="206431" y="62579"/>
                </a:lnTo>
                <a:lnTo>
                  <a:pt x="213228" y="49985"/>
                </a:lnTo>
                <a:lnTo>
                  <a:pt x="216430" y="43848"/>
                </a:lnTo>
                <a:lnTo>
                  <a:pt x="219987" y="34384"/>
                </a:lnTo>
                <a:lnTo>
                  <a:pt x="220935" y="30471"/>
                </a:lnTo>
                <a:lnTo>
                  <a:pt x="224635" y="23478"/>
                </a:lnTo>
                <a:lnTo>
                  <a:pt x="227011" y="20224"/>
                </a:lnTo>
                <a:lnTo>
                  <a:pt x="229651" y="13963"/>
                </a:lnTo>
                <a:lnTo>
                  <a:pt x="231484" y="5003"/>
                </a:lnTo>
                <a:lnTo>
                  <a:pt x="231680" y="0"/>
                </a:lnTo>
                <a:lnTo>
                  <a:pt x="231751" y="3960"/>
                </a:lnTo>
                <a:lnTo>
                  <a:pt x="227019" y="14022"/>
                </a:lnTo>
                <a:lnTo>
                  <a:pt x="225623" y="19873"/>
                </a:lnTo>
                <a:lnTo>
                  <a:pt x="224693" y="26751"/>
                </a:lnTo>
                <a:lnTo>
                  <a:pt x="224073" y="34312"/>
                </a:lnTo>
                <a:lnTo>
                  <a:pt x="222667" y="42330"/>
                </a:lnTo>
                <a:lnTo>
                  <a:pt x="220738" y="50651"/>
                </a:lnTo>
                <a:lnTo>
                  <a:pt x="207674" y="101372"/>
                </a:lnTo>
                <a:lnTo>
                  <a:pt x="201874" y="124443"/>
                </a:lnTo>
                <a:lnTo>
                  <a:pt x="198939" y="135159"/>
                </a:lnTo>
                <a:lnTo>
                  <a:pt x="190066" y="165454"/>
                </a:lnTo>
                <a:lnTo>
                  <a:pt x="184126" y="187650"/>
                </a:lnTo>
                <a:lnTo>
                  <a:pt x="182146" y="197141"/>
                </a:lnTo>
                <a:lnTo>
                  <a:pt x="180825" y="205452"/>
                </a:lnTo>
                <a:lnTo>
                  <a:pt x="179945" y="212978"/>
                </a:lnTo>
                <a:lnTo>
                  <a:pt x="179358" y="219979"/>
                </a:lnTo>
                <a:lnTo>
                  <a:pt x="178967" y="226631"/>
                </a:lnTo>
                <a:lnTo>
                  <a:pt x="178532" y="239314"/>
                </a:lnTo>
                <a:lnTo>
                  <a:pt x="178215" y="262333"/>
                </a:lnTo>
                <a:lnTo>
                  <a:pt x="178188" y="271119"/>
                </a:lnTo>
                <a:lnTo>
                  <a:pt x="178185" y="267475"/>
                </a:lnTo>
                <a:lnTo>
                  <a:pt x="179177" y="266232"/>
                </a:lnTo>
                <a:lnTo>
                  <a:pt x="180831" y="265404"/>
                </a:lnTo>
                <a:lnTo>
                  <a:pt x="182925" y="264852"/>
                </a:lnTo>
                <a:lnTo>
                  <a:pt x="185314" y="262499"/>
                </a:lnTo>
                <a:lnTo>
                  <a:pt x="190613" y="254593"/>
                </a:lnTo>
                <a:lnTo>
                  <a:pt x="196276" y="244465"/>
                </a:lnTo>
                <a:lnTo>
                  <a:pt x="205042" y="227607"/>
                </a:lnTo>
                <a:lnTo>
                  <a:pt x="207996" y="221794"/>
                </a:lnTo>
                <a:lnTo>
                  <a:pt x="216569" y="212690"/>
                </a:lnTo>
                <a:lnTo>
                  <a:pt x="226002" y="205336"/>
                </a:lnTo>
                <a:lnTo>
                  <a:pt x="233502" y="198761"/>
                </a:lnTo>
                <a:lnTo>
                  <a:pt x="237883" y="196610"/>
                </a:lnTo>
                <a:lnTo>
                  <a:pt x="248043" y="194221"/>
                </a:lnTo>
                <a:lnTo>
                  <a:pt x="251545" y="192592"/>
                </a:lnTo>
                <a:lnTo>
                  <a:pt x="253881" y="190513"/>
                </a:lnTo>
                <a:lnTo>
                  <a:pt x="255438" y="188136"/>
                </a:lnTo>
                <a:lnTo>
                  <a:pt x="257468" y="187543"/>
                </a:lnTo>
                <a:lnTo>
                  <a:pt x="259813" y="188139"/>
                </a:lnTo>
                <a:lnTo>
                  <a:pt x="265966" y="191486"/>
                </a:lnTo>
                <a:lnTo>
                  <a:pt x="271773" y="196806"/>
                </a:lnTo>
                <a:lnTo>
                  <a:pt x="273319" y="199276"/>
                </a:lnTo>
                <a:lnTo>
                  <a:pt x="275036" y="204666"/>
                </a:lnTo>
                <a:lnTo>
                  <a:pt x="275800" y="213015"/>
                </a:lnTo>
                <a:lnTo>
                  <a:pt x="276004" y="218020"/>
                </a:lnTo>
                <a:lnTo>
                  <a:pt x="277132" y="223340"/>
                </a:lnTo>
                <a:lnTo>
                  <a:pt x="278876" y="228872"/>
                </a:lnTo>
                <a:lnTo>
                  <a:pt x="281031" y="234544"/>
                </a:lnTo>
                <a:lnTo>
                  <a:pt x="282467" y="240309"/>
                </a:lnTo>
                <a:lnTo>
                  <a:pt x="283425" y="246138"/>
                </a:lnTo>
                <a:lnTo>
                  <a:pt x="284064" y="252007"/>
                </a:lnTo>
                <a:lnTo>
                  <a:pt x="285481" y="257905"/>
                </a:lnTo>
                <a:lnTo>
                  <a:pt x="287419" y="263821"/>
                </a:lnTo>
                <a:lnTo>
                  <a:pt x="289703" y="269750"/>
                </a:lnTo>
                <a:lnTo>
                  <a:pt x="292240" y="278983"/>
                </a:lnTo>
                <a:lnTo>
                  <a:pt x="294360" y="287386"/>
                </a:lnTo>
                <a:lnTo>
                  <a:pt x="296315" y="292405"/>
                </a:lnTo>
                <a:lnTo>
                  <a:pt x="298610" y="297735"/>
                </a:lnTo>
                <a:lnTo>
                  <a:pt x="301132" y="301289"/>
                </a:lnTo>
                <a:lnTo>
                  <a:pt x="303806" y="303658"/>
                </a:lnTo>
                <a:lnTo>
                  <a:pt x="306580" y="305237"/>
                </a:lnTo>
                <a:lnTo>
                  <a:pt x="312309" y="306992"/>
                </a:lnTo>
                <a:lnTo>
                  <a:pt x="315226" y="307460"/>
                </a:lnTo>
                <a:lnTo>
                  <a:pt x="318162" y="306779"/>
                </a:lnTo>
                <a:lnTo>
                  <a:pt x="328028" y="301082"/>
                </a:lnTo>
                <a:lnTo>
                  <a:pt x="337717" y="295885"/>
                </a:lnTo>
                <a:lnTo>
                  <a:pt x="349587" y="287381"/>
                </a:lnTo>
                <a:lnTo>
                  <a:pt x="358874" y="278881"/>
                </a:lnTo>
                <a:lnTo>
                  <a:pt x="375258" y="262940"/>
                </a:lnTo>
                <a:lnTo>
                  <a:pt x="393832" y="244516"/>
                </a:lnTo>
                <a:lnTo>
                  <a:pt x="397355" y="241996"/>
                </a:lnTo>
                <a:lnTo>
                  <a:pt x="409791" y="237155"/>
                </a:lnTo>
                <a:lnTo>
                  <a:pt x="410105" y="239691"/>
                </a:lnTo>
                <a:lnTo>
                  <a:pt x="410349" y="248372"/>
                </a:lnTo>
                <a:lnTo>
                  <a:pt x="410355" y="258285"/>
                </a:lnTo>
                <a:lnTo>
                  <a:pt x="407710" y="266611"/>
                </a:lnTo>
                <a:lnTo>
                  <a:pt x="404219" y="275934"/>
                </a:lnTo>
                <a:lnTo>
                  <a:pt x="402668" y="283385"/>
                </a:lnTo>
                <a:lnTo>
                  <a:pt x="401978" y="292649"/>
                </a:lnTo>
                <a:lnTo>
                  <a:pt x="401672" y="302390"/>
                </a:lnTo>
                <a:lnTo>
                  <a:pt x="401459" y="315162"/>
                </a:lnTo>
                <a:lnTo>
                  <a:pt x="401426" y="32625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SMARTPenAnnotation87"/>
          <p:cNvSpPr/>
          <p:nvPr/>
        </p:nvSpPr>
        <p:spPr>
          <a:xfrm>
            <a:off x="2402085" y="1571625"/>
            <a:ext cx="8931" cy="26790"/>
          </a:xfrm>
          <a:custGeom>
            <a:avLst/>
            <a:gdLst/>
            <a:ahLst/>
            <a:cxnLst/>
            <a:rect l="0" t="0" r="0" b="0"/>
            <a:pathLst>
              <a:path w="8931" h="26790">
                <a:moveTo>
                  <a:pt x="0" y="26789"/>
                </a:moveTo>
                <a:lnTo>
                  <a:pt x="7689" y="19100"/>
                </a:lnTo>
                <a:lnTo>
                  <a:pt x="8103" y="17694"/>
                </a:lnTo>
                <a:lnTo>
                  <a:pt x="8379" y="15765"/>
                </a:lnTo>
                <a:lnTo>
                  <a:pt x="8563" y="13486"/>
                </a:lnTo>
                <a:lnTo>
                  <a:pt x="8685" y="10975"/>
                </a:lnTo>
                <a:lnTo>
                  <a:pt x="8930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SMARTPenAnnotation88"/>
          <p:cNvSpPr/>
          <p:nvPr/>
        </p:nvSpPr>
        <p:spPr>
          <a:xfrm>
            <a:off x="2455674" y="1643352"/>
            <a:ext cx="142866" cy="124727"/>
          </a:xfrm>
          <a:custGeom>
            <a:avLst/>
            <a:gdLst/>
            <a:ahLst/>
            <a:cxnLst/>
            <a:rect l="0" t="0" r="0" b="0"/>
            <a:pathLst>
              <a:path w="142866" h="124727">
                <a:moveTo>
                  <a:pt x="35708" y="44358"/>
                </a:moveTo>
                <a:lnTo>
                  <a:pt x="30968" y="44358"/>
                </a:lnTo>
                <a:lnTo>
                  <a:pt x="29571" y="43366"/>
                </a:lnTo>
                <a:lnTo>
                  <a:pt x="28641" y="41713"/>
                </a:lnTo>
                <a:lnTo>
                  <a:pt x="28020" y="39618"/>
                </a:lnTo>
                <a:lnTo>
                  <a:pt x="27606" y="39214"/>
                </a:lnTo>
                <a:lnTo>
                  <a:pt x="27330" y="39936"/>
                </a:lnTo>
                <a:lnTo>
                  <a:pt x="26888" y="43485"/>
                </a:lnTo>
                <a:lnTo>
                  <a:pt x="24181" y="46616"/>
                </a:lnTo>
                <a:lnTo>
                  <a:pt x="22070" y="48840"/>
                </a:lnTo>
                <a:lnTo>
                  <a:pt x="20663" y="52307"/>
                </a:lnTo>
                <a:lnTo>
                  <a:pt x="19725" y="56603"/>
                </a:lnTo>
                <a:lnTo>
                  <a:pt x="19100" y="61451"/>
                </a:lnTo>
                <a:lnTo>
                  <a:pt x="17691" y="66668"/>
                </a:lnTo>
                <a:lnTo>
                  <a:pt x="15759" y="72130"/>
                </a:lnTo>
                <a:lnTo>
                  <a:pt x="13479" y="77755"/>
                </a:lnTo>
                <a:lnTo>
                  <a:pt x="11959" y="82498"/>
                </a:lnTo>
                <a:lnTo>
                  <a:pt x="10946" y="86652"/>
                </a:lnTo>
                <a:lnTo>
                  <a:pt x="10270" y="90414"/>
                </a:lnTo>
                <a:lnTo>
                  <a:pt x="8828" y="93914"/>
                </a:lnTo>
                <a:lnTo>
                  <a:pt x="6874" y="97239"/>
                </a:lnTo>
                <a:lnTo>
                  <a:pt x="393" y="106303"/>
                </a:lnTo>
                <a:lnTo>
                  <a:pt x="169" y="109262"/>
                </a:lnTo>
                <a:lnTo>
                  <a:pt x="25" y="114505"/>
                </a:lnTo>
                <a:lnTo>
                  <a:pt x="0" y="110673"/>
                </a:lnTo>
                <a:lnTo>
                  <a:pt x="989" y="108412"/>
                </a:lnTo>
                <a:lnTo>
                  <a:pt x="2640" y="105912"/>
                </a:lnTo>
                <a:lnTo>
                  <a:pt x="4733" y="103254"/>
                </a:lnTo>
                <a:lnTo>
                  <a:pt x="7121" y="99497"/>
                </a:lnTo>
                <a:lnTo>
                  <a:pt x="9705" y="95008"/>
                </a:lnTo>
                <a:lnTo>
                  <a:pt x="12419" y="90031"/>
                </a:lnTo>
                <a:lnTo>
                  <a:pt x="15221" y="83737"/>
                </a:lnTo>
                <a:lnTo>
                  <a:pt x="18082" y="76564"/>
                </a:lnTo>
                <a:lnTo>
                  <a:pt x="20981" y="68805"/>
                </a:lnTo>
                <a:lnTo>
                  <a:pt x="24898" y="60656"/>
                </a:lnTo>
                <a:lnTo>
                  <a:pt x="29493" y="52247"/>
                </a:lnTo>
                <a:lnTo>
                  <a:pt x="34542" y="43664"/>
                </a:lnTo>
                <a:lnTo>
                  <a:pt x="39891" y="36950"/>
                </a:lnTo>
                <a:lnTo>
                  <a:pt x="45442" y="31482"/>
                </a:lnTo>
                <a:lnTo>
                  <a:pt x="51127" y="26845"/>
                </a:lnTo>
                <a:lnTo>
                  <a:pt x="56902" y="21769"/>
                </a:lnTo>
                <a:lnTo>
                  <a:pt x="62736" y="16400"/>
                </a:lnTo>
                <a:lnTo>
                  <a:pt x="68610" y="10837"/>
                </a:lnTo>
                <a:lnTo>
                  <a:pt x="73517" y="7128"/>
                </a:lnTo>
                <a:lnTo>
                  <a:pt x="77782" y="4655"/>
                </a:lnTo>
                <a:lnTo>
                  <a:pt x="81617" y="3007"/>
                </a:lnTo>
                <a:lnTo>
                  <a:pt x="86157" y="1908"/>
                </a:lnTo>
                <a:lnTo>
                  <a:pt x="91169" y="1175"/>
                </a:lnTo>
                <a:lnTo>
                  <a:pt x="96495" y="687"/>
                </a:lnTo>
                <a:lnTo>
                  <a:pt x="101037" y="361"/>
                </a:lnTo>
                <a:lnTo>
                  <a:pt x="105058" y="144"/>
                </a:lnTo>
                <a:lnTo>
                  <a:pt x="108730" y="0"/>
                </a:lnTo>
                <a:lnTo>
                  <a:pt x="111179" y="895"/>
                </a:lnTo>
                <a:lnTo>
                  <a:pt x="112811" y="2484"/>
                </a:lnTo>
                <a:lnTo>
                  <a:pt x="113899" y="4536"/>
                </a:lnTo>
                <a:lnTo>
                  <a:pt x="114625" y="6896"/>
                </a:lnTo>
                <a:lnTo>
                  <a:pt x="115108" y="9462"/>
                </a:lnTo>
                <a:lnTo>
                  <a:pt x="115431" y="12164"/>
                </a:lnTo>
                <a:lnTo>
                  <a:pt x="116638" y="15950"/>
                </a:lnTo>
                <a:lnTo>
                  <a:pt x="118435" y="20459"/>
                </a:lnTo>
                <a:lnTo>
                  <a:pt x="120625" y="25449"/>
                </a:lnTo>
                <a:lnTo>
                  <a:pt x="122085" y="29768"/>
                </a:lnTo>
                <a:lnTo>
                  <a:pt x="123058" y="33639"/>
                </a:lnTo>
                <a:lnTo>
                  <a:pt x="123707" y="37212"/>
                </a:lnTo>
                <a:lnTo>
                  <a:pt x="124140" y="42571"/>
                </a:lnTo>
                <a:lnTo>
                  <a:pt x="124428" y="49120"/>
                </a:lnTo>
                <a:lnTo>
                  <a:pt x="124834" y="69912"/>
                </a:lnTo>
                <a:lnTo>
                  <a:pt x="124891" y="76277"/>
                </a:lnTo>
                <a:lnTo>
                  <a:pt x="125921" y="81513"/>
                </a:lnTo>
                <a:lnTo>
                  <a:pt x="127600" y="85995"/>
                </a:lnTo>
                <a:lnTo>
                  <a:pt x="129712" y="89976"/>
                </a:lnTo>
                <a:lnTo>
                  <a:pt x="131120" y="94614"/>
                </a:lnTo>
                <a:lnTo>
                  <a:pt x="132058" y="99690"/>
                </a:lnTo>
                <a:lnTo>
                  <a:pt x="132684" y="105059"/>
                </a:lnTo>
                <a:lnTo>
                  <a:pt x="134093" y="109630"/>
                </a:lnTo>
                <a:lnTo>
                  <a:pt x="136025" y="113670"/>
                </a:lnTo>
                <a:lnTo>
                  <a:pt x="142865" y="12472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SMARTPenAnnotation89"/>
          <p:cNvSpPr/>
          <p:nvPr/>
        </p:nvSpPr>
        <p:spPr>
          <a:xfrm>
            <a:off x="2455664" y="1653750"/>
            <a:ext cx="330290" cy="453010"/>
          </a:xfrm>
          <a:custGeom>
            <a:avLst/>
            <a:gdLst/>
            <a:ahLst/>
            <a:cxnLst/>
            <a:rect l="0" t="0" r="0" b="0"/>
            <a:pathLst>
              <a:path w="330290" h="453010">
                <a:moveTo>
                  <a:pt x="321468" y="42890"/>
                </a:moveTo>
                <a:lnTo>
                  <a:pt x="321468" y="38150"/>
                </a:lnTo>
                <a:lnTo>
                  <a:pt x="322461" y="37745"/>
                </a:lnTo>
                <a:lnTo>
                  <a:pt x="324114" y="38468"/>
                </a:lnTo>
                <a:lnTo>
                  <a:pt x="326209" y="39942"/>
                </a:lnTo>
                <a:lnTo>
                  <a:pt x="327605" y="39933"/>
                </a:lnTo>
                <a:lnTo>
                  <a:pt x="328536" y="38934"/>
                </a:lnTo>
                <a:lnTo>
                  <a:pt x="329157" y="37276"/>
                </a:lnTo>
                <a:lnTo>
                  <a:pt x="330030" y="30203"/>
                </a:lnTo>
                <a:lnTo>
                  <a:pt x="330289" y="21823"/>
                </a:lnTo>
                <a:lnTo>
                  <a:pt x="329333" y="18923"/>
                </a:lnTo>
                <a:lnTo>
                  <a:pt x="324239" y="10102"/>
                </a:lnTo>
                <a:lnTo>
                  <a:pt x="322700" y="4174"/>
                </a:lnTo>
                <a:lnTo>
                  <a:pt x="321297" y="2197"/>
                </a:lnTo>
                <a:lnTo>
                  <a:pt x="319370" y="879"/>
                </a:lnTo>
                <a:lnTo>
                  <a:pt x="317093" y="0"/>
                </a:lnTo>
                <a:lnTo>
                  <a:pt x="313590" y="406"/>
                </a:lnTo>
                <a:lnTo>
                  <a:pt x="304407" y="3503"/>
                </a:lnTo>
                <a:lnTo>
                  <a:pt x="299180" y="4726"/>
                </a:lnTo>
                <a:lnTo>
                  <a:pt x="293711" y="5541"/>
                </a:lnTo>
                <a:lnTo>
                  <a:pt x="288081" y="6084"/>
                </a:lnTo>
                <a:lnTo>
                  <a:pt x="282343" y="7439"/>
                </a:lnTo>
                <a:lnTo>
                  <a:pt x="276533" y="9334"/>
                </a:lnTo>
                <a:lnTo>
                  <a:pt x="270675" y="11590"/>
                </a:lnTo>
                <a:lnTo>
                  <a:pt x="261521" y="16742"/>
                </a:lnTo>
                <a:lnTo>
                  <a:pt x="253153" y="22339"/>
                </a:lnTo>
                <a:lnTo>
                  <a:pt x="248144" y="25221"/>
                </a:lnTo>
                <a:lnTo>
                  <a:pt x="242820" y="28134"/>
                </a:lnTo>
                <a:lnTo>
                  <a:pt x="234258" y="36663"/>
                </a:lnTo>
                <a:lnTo>
                  <a:pt x="227146" y="46075"/>
                </a:lnTo>
                <a:lnTo>
                  <a:pt x="220677" y="53566"/>
                </a:lnTo>
                <a:lnTo>
                  <a:pt x="218556" y="57945"/>
                </a:lnTo>
                <a:lnTo>
                  <a:pt x="216198" y="68102"/>
                </a:lnTo>
                <a:lnTo>
                  <a:pt x="216562" y="72596"/>
                </a:lnTo>
                <a:lnTo>
                  <a:pt x="217796" y="76585"/>
                </a:lnTo>
                <a:lnTo>
                  <a:pt x="226906" y="94856"/>
                </a:lnTo>
                <a:lnTo>
                  <a:pt x="229654" y="98370"/>
                </a:lnTo>
                <a:lnTo>
                  <a:pt x="232477" y="100713"/>
                </a:lnTo>
                <a:lnTo>
                  <a:pt x="238260" y="104308"/>
                </a:lnTo>
                <a:lnTo>
                  <a:pt x="244138" y="109213"/>
                </a:lnTo>
                <a:lnTo>
                  <a:pt x="248087" y="110918"/>
                </a:lnTo>
                <a:lnTo>
                  <a:pt x="257766" y="112812"/>
                </a:lnTo>
                <a:lnTo>
                  <a:pt x="266036" y="113654"/>
                </a:lnTo>
                <a:lnTo>
                  <a:pt x="269631" y="113879"/>
                </a:lnTo>
                <a:lnTo>
                  <a:pt x="273019" y="113036"/>
                </a:lnTo>
                <a:lnTo>
                  <a:pt x="279430" y="109454"/>
                </a:lnTo>
                <a:lnTo>
                  <a:pt x="288618" y="101859"/>
                </a:lnTo>
                <a:lnTo>
                  <a:pt x="297624" y="93325"/>
                </a:lnTo>
                <a:lnTo>
                  <a:pt x="321464" y="69683"/>
                </a:lnTo>
                <a:lnTo>
                  <a:pt x="321468" y="137651"/>
                </a:lnTo>
                <a:lnTo>
                  <a:pt x="320476" y="148728"/>
                </a:lnTo>
                <a:lnTo>
                  <a:pt x="318823" y="160081"/>
                </a:lnTo>
                <a:lnTo>
                  <a:pt x="309040" y="211560"/>
                </a:lnTo>
                <a:lnTo>
                  <a:pt x="307229" y="224790"/>
                </a:lnTo>
                <a:lnTo>
                  <a:pt x="306023" y="237578"/>
                </a:lnTo>
                <a:lnTo>
                  <a:pt x="305218" y="250073"/>
                </a:lnTo>
                <a:lnTo>
                  <a:pt x="302697" y="263363"/>
                </a:lnTo>
                <a:lnTo>
                  <a:pt x="299032" y="277185"/>
                </a:lnTo>
                <a:lnTo>
                  <a:pt x="294605" y="291360"/>
                </a:lnTo>
                <a:lnTo>
                  <a:pt x="287039" y="317694"/>
                </a:lnTo>
                <a:lnTo>
                  <a:pt x="283633" y="330272"/>
                </a:lnTo>
                <a:lnTo>
                  <a:pt x="277202" y="352186"/>
                </a:lnTo>
                <a:lnTo>
                  <a:pt x="274098" y="362197"/>
                </a:lnTo>
                <a:lnTo>
                  <a:pt x="269052" y="370855"/>
                </a:lnTo>
                <a:lnTo>
                  <a:pt x="262712" y="378611"/>
                </a:lnTo>
                <a:lnTo>
                  <a:pt x="235889" y="405318"/>
                </a:lnTo>
                <a:lnTo>
                  <a:pt x="228697" y="410517"/>
                </a:lnTo>
                <a:lnTo>
                  <a:pt x="220925" y="414975"/>
                </a:lnTo>
                <a:lnTo>
                  <a:pt x="212768" y="418939"/>
                </a:lnTo>
                <a:lnTo>
                  <a:pt x="204353" y="423566"/>
                </a:lnTo>
                <a:lnTo>
                  <a:pt x="195766" y="428635"/>
                </a:lnTo>
                <a:lnTo>
                  <a:pt x="187065" y="433998"/>
                </a:lnTo>
                <a:lnTo>
                  <a:pt x="177296" y="438567"/>
                </a:lnTo>
                <a:lnTo>
                  <a:pt x="166815" y="442604"/>
                </a:lnTo>
                <a:lnTo>
                  <a:pt x="155858" y="446288"/>
                </a:lnTo>
                <a:lnTo>
                  <a:pt x="145577" y="448744"/>
                </a:lnTo>
                <a:lnTo>
                  <a:pt x="135747" y="450381"/>
                </a:lnTo>
                <a:lnTo>
                  <a:pt x="126216" y="451473"/>
                </a:lnTo>
                <a:lnTo>
                  <a:pt x="116886" y="452200"/>
                </a:lnTo>
                <a:lnTo>
                  <a:pt x="107690" y="452686"/>
                </a:lnTo>
                <a:lnTo>
                  <a:pt x="98582" y="453009"/>
                </a:lnTo>
                <a:lnTo>
                  <a:pt x="90526" y="452232"/>
                </a:lnTo>
                <a:lnTo>
                  <a:pt x="83171" y="450723"/>
                </a:lnTo>
                <a:lnTo>
                  <a:pt x="76283" y="448724"/>
                </a:lnTo>
                <a:lnTo>
                  <a:pt x="68715" y="445407"/>
                </a:lnTo>
                <a:lnTo>
                  <a:pt x="60692" y="441211"/>
                </a:lnTo>
                <a:lnTo>
                  <a:pt x="52368" y="436430"/>
                </a:lnTo>
                <a:lnTo>
                  <a:pt x="44834" y="430266"/>
                </a:lnTo>
                <a:lnTo>
                  <a:pt x="37827" y="423180"/>
                </a:lnTo>
                <a:lnTo>
                  <a:pt x="31171" y="415479"/>
                </a:lnTo>
                <a:lnTo>
                  <a:pt x="21129" y="401631"/>
                </a:lnTo>
                <a:lnTo>
                  <a:pt x="13359" y="389854"/>
                </a:lnTo>
                <a:lnTo>
                  <a:pt x="9898" y="385324"/>
                </a:lnTo>
                <a:lnTo>
                  <a:pt x="0" y="37328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SMARTPenAnnotation90"/>
          <p:cNvSpPr/>
          <p:nvPr/>
        </p:nvSpPr>
        <p:spPr>
          <a:xfrm>
            <a:off x="2848570" y="1564045"/>
            <a:ext cx="8931" cy="52229"/>
          </a:xfrm>
          <a:custGeom>
            <a:avLst/>
            <a:gdLst/>
            <a:ahLst/>
            <a:cxnLst/>
            <a:rect l="0" t="0" r="0" b="0"/>
            <a:pathLst>
              <a:path w="8931" h="52229">
                <a:moveTo>
                  <a:pt x="0" y="16509"/>
                </a:moveTo>
                <a:lnTo>
                  <a:pt x="0" y="11769"/>
                </a:lnTo>
                <a:lnTo>
                  <a:pt x="992" y="10372"/>
                </a:lnTo>
                <a:lnTo>
                  <a:pt x="2646" y="9441"/>
                </a:lnTo>
                <a:lnTo>
                  <a:pt x="4740" y="8821"/>
                </a:lnTo>
                <a:lnTo>
                  <a:pt x="6137" y="7415"/>
                </a:lnTo>
                <a:lnTo>
                  <a:pt x="7068" y="5485"/>
                </a:lnTo>
                <a:lnTo>
                  <a:pt x="8562" y="0"/>
                </a:lnTo>
                <a:lnTo>
                  <a:pt x="8685" y="542"/>
                </a:lnTo>
                <a:lnTo>
                  <a:pt x="8766" y="1896"/>
                </a:lnTo>
                <a:lnTo>
                  <a:pt x="8857" y="6045"/>
                </a:lnTo>
                <a:lnTo>
                  <a:pt x="8930" y="5222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SMARTPenAnnotation91"/>
          <p:cNvSpPr/>
          <p:nvPr/>
        </p:nvSpPr>
        <p:spPr>
          <a:xfrm>
            <a:off x="2902148" y="1518046"/>
            <a:ext cx="62509" cy="250033"/>
          </a:xfrm>
          <a:custGeom>
            <a:avLst/>
            <a:gdLst/>
            <a:ahLst/>
            <a:cxnLst/>
            <a:rect l="0" t="0" r="0" b="0"/>
            <a:pathLst>
              <a:path w="62509" h="250033">
                <a:moveTo>
                  <a:pt x="62508" y="0"/>
                </a:moveTo>
                <a:lnTo>
                  <a:pt x="62508" y="29812"/>
                </a:lnTo>
                <a:lnTo>
                  <a:pt x="61516" y="32773"/>
                </a:lnTo>
                <a:lnTo>
                  <a:pt x="59862" y="35740"/>
                </a:lnTo>
                <a:lnTo>
                  <a:pt x="57767" y="38709"/>
                </a:lnTo>
                <a:lnTo>
                  <a:pt x="55379" y="41681"/>
                </a:lnTo>
                <a:lnTo>
                  <a:pt x="52794" y="44655"/>
                </a:lnTo>
                <a:lnTo>
                  <a:pt x="50079" y="47629"/>
                </a:lnTo>
                <a:lnTo>
                  <a:pt x="48269" y="51597"/>
                </a:lnTo>
                <a:lnTo>
                  <a:pt x="47062" y="56226"/>
                </a:lnTo>
                <a:lnTo>
                  <a:pt x="46258" y="61297"/>
                </a:lnTo>
                <a:lnTo>
                  <a:pt x="44729" y="67654"/>
                </a:lnTo>
                <a:lnTo>
                  <a:pt x="42718" y="74868"/>
                </a:lnTo>
                <a:lnTo>
                  <a:pt x="40385" y="82654"/>
                </a:lnTo>
                <a:lnTo>
                  <a:pt x="38829" y="89830"/>
                </a:lnTo>
                <a:lnTo>
                  <a:pt x="37793" y="96597"/>
                </a:lnTo>
                <a:lnTo>
                  <a:pt x="37101" y="103094"/>
                </a:lnTo>
                <a:lnTo>
                  <a:pt x="35648" y="110401"/>
                </a:lnTo>
                <a:lnTo>
                  <a:pt x="33687" y="118249"/>
                </a:lnTo>
                <a:lnTo>
                  <a:pt x="31388" y="126458"/>
                </a:lnTo>
                <a:lnTo>
                  <a:pt x="29855" y="134907"/>
                </a:lnTo>
                <a:lnTo>
                  <a:pt x="28833" y="143516"/>
                </a:lnTo>
                <a:lnTo>
                  <a:pt x="28152" y="152232"/>
                </a:lnTo>
                <a:lnTo>
                  <a:pt x="26705" y="160027"/>
                </a:lnTo>
                <a:lnTo>
                  <a:pt x="24749" y="167209"/>
                </a:lnTo>
                <a:lnTo>
                  <a:pt x="22452" y="173980"/>
                </a:lnTo>
                <a:lnTo>
                  <a:pt x="19929" y="180479"/>
                </a:lnTo>
                <a:lnTo>
                  <a:pt x="17255" y="186796"/>
                </a:lnTo>
                <a:lnTo>
                  <a:pt x="14480" y="192992"/>
                </a:lnTo>
                <a:lnTo>
                  <a:pt x="12630" y="198114"/>
                </a:lnTo>
                <a:lnTo>
                  <a:pt x="11396" y="202522"/>
                </a:lnTo>
                <a:lnTo>
                  <a:pt x="10574" y="206452"/>
                </a:lnTo>
                <a:lnTo>
                  <a:pt x="9034" y="211057"/>
                </a:lnTo>
                <a:lnTo>
                  <a:pt x="7015" y="216111"/>
                </a:lnTo>
                <a:lnTo>
                  <a:pt x="4677" y="221465"/>
                </a:lnTo>
                <a:lnTo>
                  <a:pt x="3118" y="226026"/>
                </a:lnTo>
                <a:lnTo>
                  <a:pt x="1386" y="233740"/>
                </a:lnTo>
                <a:lnTo>
                  <a:pt x="616" y="240476"/>
                </a:lnTo>
                <a:lnTo>
                  <a:pt x="0" y="25003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SMARTPenAnnotation92"/>
          <p:cNvSpPr/>
          <p:nvPr/>
        </p:nvSpPr>
        <p:spPr>
          <a:xfrm>
            <a:off x="3054521" y="1563074"/>
            <a:ext cx="178026" cy="240723"/>
          </a:xfrm>
          <a:custGeom>
            <a:avLst/>
            <a:gdLst/>
            <a:ahLst/>
            <a:cxnLst/>
            <a:rect l="0" t="0" r="0" b="0"/>
            <a:pathLst>
              <a:path w="178026" h="240723">
                <a:moveTo>
                  <a:pt x="142307" y="62129"/>
                </a:moveTo>
                <a:lnTo>
                  <a:pt x="142307" y="49700"/>
                </a:lnTo>
                <a:lnTo>
                  <a:pt x="143299" y="46897"/>
                </a:lnTo>
                <a:lnTo>
                  <a:pt x="147047" y="41138"/>
                </a:lnTo>
                <a:lnTo>
                  <a:pt x="147451" y="37221"/>
                </a:lnTo>
                <a:lnTo>
                  <a:pt x="146729" y="32625"/>
                </a:lnTo>
                <a:lnTo>
                  <a:pt x="143180" y="20472"/>
                </a:lnTo>
                <a:lnTo>
                  <a:pt x="137825" y="13626"/>
                </a:lnTo>
                <a:lnTo>
                  <a:pt x="134695" y="10054"/>
                </a:lnTo>
                <a:lnTo>
                  <a:pt x="132271" y="9553"/>
                </a:lnTo>
                <a:lnTo>
                  <a:pt x="128671" y="9219"/>
                </a:lnTo>
                <a:lnTo>
                  <a:pt x="124286" y="8996"/>
                </a:lnTo>
                <a:lnTo>
                  <a:pt x="120371" y="7855"/>
                </a:lnTo>
                <a:lnTo>
                  <a:pt x="116769" y="6103"/>
                </a:lnTo>
                <a:lnTo>
                  <a:pt x="113375" y="3942"/>
                </a:lnTo>
                <a:lnTo>
                  <a:pt x="109128" y="2502"/>
                </a:lnTo>
                <a:lnTo>
                  <a:pt x="104313" y="1541"/>
                </a:lnTo>
                <a:lnTo>
                  <a:pt x="99118" y="901"/>
                </a:lnTo>
                <a:lnTo>
                  <a:pt x="93670" y="474"/>
                </a:lnTo>
                <a:lnTo>
                  <a:pt x="88055" y="190"/>
                </a:lnTo>
                <a:lnTo>
                  <a:pt x="82326" y="0"/>
                </a:lnTo>
                <a:lnTo>
                  <a:pt x="76523" y="1858"/>
                </a:lnTo>
                <a:lnTo>
                  <a:pt x="70669" y="5081"/>
                </a:lnTo>
                <a:lnTo>
                  <a:pt x="64783" y="9214"/>
                </a:lnTo>
                <a:lnTo>
                  <a:pt x="58874" y="12962"/>
                </a:lnTo>
                <a:lnTo>
                  <a:pt x="52951" y="16452"/>
                </a:lnTo>
                <a:lnTo>
                  <a:pt x="47017" y="19772"/>
                </a:lnTo>
                <a:lnTo>
                  <a:pt x="41077" y="23969"/>
                </a:lnTo>
                <a:lnTo>
                  <a:pt x="35133" y="28751"/>
                </a:lnTo>
                <a:lnTo>
                  <a:pt x="29186" y="33924"/>
                </a:lnTo>
                <a:lnTo>
                  <a:pt x="24229" y="39357"/>
                </a:lnTo>
                <a:lnTo>
                  <a:pt x="19932" y="44963"/>
                </a:lnTo>
                <a:lnTo>
                  <a:pt x="16075" y="50685"/>
                </a:lnTo>
                <a:lnTo>
                  <a:pt x="12511" y="56484"/>
                </a:lnTo>
                <a:lnTo>
                  <a:pt x="9144" y="62334"/>
                </a:lnTo>
                <a:lnTo>
                  <a:pt x="5906" y="68219"/>
                </a:lnTo>
                <a:lnTo>
                  <a:pt x="3748" y="74126"/>
                </a:lnTo>
                <a:lnTo>
                  <a:pt x="2309" y="80049"/>
                </a:lnTo>
                <a:lnTo>
                  <a:pt x="1350" y="85982"/>
                </a:lnTo>
                <a:lnTo>
                  <a:pt x="711" y="90929"/>
                </a:lnTo>
                <a:lnTo>
                  <a:pt x="284" y="95220"/>
                </a:lnTo>
                <a:lnTo>
                  <a:pt x="0" y="99072"/>
                </a:lnTo>
                <a:lnTo>
                  <a:pt x="803" y="103625"/>
                </a:lnTo>
                <a:lnTo>
                  <a:pt x="2330" y="108644"/>
                </a:lnTo>
                <a:lnTo>
                  <a:pt x="4341" y="113975"/>
                </a:lnTo>
                <a:lnTo>
                  <a:pt x="6673" y="118521"/>
                </a:lnTo>
                <a:lnTo>
                  <a:pt x="9220" y="122544"/>
                </a:lnTo>
                <a:lnTo>
                  <a:pt x="11911" y="126218"/>
                </a:lnTo>
                <a:lnTo>
                  <a:pt x="15688" y="129660"/>
                </a:lnTo>
                <a:lnTo>
                  <a:pt x="20191" y="132946"/>
                </a:lnTo>
                <a:lnTo>
                  <a:pt x="25178" y="136129"/>
                </a:lnTo>
                <a:lnTo>
                  <a:pt x="30486" y="138251"/>
                </a:lnTo>
                <a:lnTo>
                  <a:pt x="36010" y="139666"/>
                </a:lnTo>
                <a:lnTo>
                  <a:pt x="41677" y="140609"/>
                </a:lnTo>
                <a:lnTo>
                  <a:pt x="47439" y="141238"/>
                </a:lnTo>
                <a:lnTo>
                  <a:pt x="53265" y="141657"/>
                </a:lnTo>
                <a:lnTo>
                  <a:pt x="59133" y="141937"/>
                </a:lnTo>
                <a:lnTo>
                  <a:pt x="65029" y="141131"/>
                </a:lnTo>
                <a:lnTo>
                  <a:pt x="70945" y="139602"/>
                </a:lnTo>
                <a:lnTo>
                  <a:pt x="76873" y="137590"/>
                </a:lnTo>
                <a:lnTo>
                  <a:pt x="82809" y="135256"/>
                </a:lnTo>
                <a:lnTo>
                  <a:pt x="88751" y="132709"/>
                </a:lnTo>
                <a:lnTo>
                  <a:pt x="94697" y="130018"/>
                </a:lnTo>
                <a:lnTo>
                  <a:pt x="100645" y="128224"/>
                </a:lnTo>
                <a:lnTo>
                  <a:pt x="106595" y="127028"/>
                </a:lnTo>
                <a:lnTo>
                  <a:pt x="112545" y="126231"/>
                </a:lnTo>
                <a:lnTo>
                  <a:pt x="118497" y="123715"/>
                </a:lnTo>
                <a:lnTo>
                  <a:pt x="124449" y="120053"/>
                </a:lnTo>
                <a:lnTo>
                  <a:pt x="130402" y="115628"/>
                </a:lnTo>
                <a:lnTo>
                  <a:pt x="135362" y="111685"/>
                </a:lnTo>
                <a:lnTo>
                  <a:pt x="139661" y="108065"/>
                </a:lnTo>
                <a:lnTo>
                  <a:pt x="143520" y="104659"/>
                </a:lnTo>
                <a:lnTo>
                  <a:pt x="153098" y="95583"/>
                </a:lnTo>
                <a:lnTo>
                  <a:pt x="178000" y="71083"/>
                </a:lnTo>
                <a:lnTo>
                  <a:pt x="178024" y="71060"/>
                </a:lnTo>
                <a:lnTo>
                  <a:pt x="178025" y="80540"/>
                </a:lnTo>
                <a:lnTo>
                  <a:pt x="177033" y="86309"/>
                </a:lnTo>
                <a:lnTo>
                  <a:pt x="175379" y="93132"/>
                </a:lnTo>
                <a:lnTo>
                  <a:pt x="173285" y="100657"/>
                </a:lnTo>
                <a:lnTo>
                  <a:pt x="168312" y="116955"/>
                </a:lnTo>
                <a:lnTo>
                  <a:pt x="165597" y="125469"/>
                </a:lnTo>
                <a:lnTo>
                  <a:pt x="162794" y="133129"/>
                </a:lnTo>
                <a:lnTo>
                  <a:pt x="159934" y="140220"/>
                </a:lnTo>
                <a:lnTo>
                  <a:pt x="157035" y="146932"/>
                </a:lnTo>
                <a:lnTo>
                  <a:pt x="151168" y="159681"/>
                </a:lnTo>
                <a:lnTo>
                  <a:pt x="148214" y="165859"/>
                </a:lnTo>
                <a:lnTo>
                  <a:pt x="146245" y="172954"/>
                </a:lnTo>
                <a:lnTo>
                  <a:pt x="144932" y="180661"/>
                </a:lnTo>
                <a:lnTo>
                  <a:pt x="144057" y="188775"/>
                </a:lnTo>
                <a:lnTo>
                  <a:pt x="142481" y="196169"/>
                </a:lnTo>
                <a:lnTo>
                  <a:pt x="140439" y="203083"/>
                </a:lnTo>
                <a:lnTo>
                  <a:pt x="138085" y="209676"/>
                </a:lnTo>
                <a:lnTo>
                  <a:pt x="136516" y="215064"/>
                </a:lnTo>
                <a:lnTo>
                  <a:pt x="135469" y="219648"/>
                </a:lnTo>
                <a:lnTo>
                  <a:pt x="134772" y="223696"/>
                </a:lnTo>
                <a:lnTo>
                  <a:pt x="135299" y="227387"/>
                </a:lnTo>
                <a:lnTo>
                  <a:pt x="136643" y="230840"/>
                </a:lnTo>
                <a:lnTo>
                  <a:pt x="142307" y="24072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SMARTPenAnnotation93"/>
          <p:cNvSpPr/>
          <p:nvPr/>
        </p:nvSpPr>
        <p:spPr>
          <a:xfrm>
            <a:off x="3295590" y="1634132"/>
            <a:ext cx="164618" cy="249919"/>
          </a:xfrm>
          <a:custGeom>
            <a:avLst/>
            <a:gdLst/>
            <a:ahLst/>
            <a:cxnLst/>
            <a:rect l="0" t="0" r="0" b="0"/>
            <a:pathLst>
              <a:path w="164618" h="249919">
                <a:moveTo>
                  <a:pt x="142339" y="53578"/>
                </a:moveTo>
                <a:lnTo>
                  <a:pt x="142339" y="48838"/>
                </a:lnTo>
                <a:lnTo>
                  <a:pt x="141347" y="46449"/>
                </a:lnTo>
                <a:lnTo>
                  <a:pt x="137599" y="41150"/>
                </a:lnTo>
                <a:lnTo>
                  <a:pt x="132625" y="35487"/>
                </a:lnTo>
                <a:lnTo>
                  <a:pt x="127108" y="29663"/>
                </a:lnTo>
                <a:lnTo>
                  <a:pt x="121348" y="23767"/>
                </a:lnTo>
                <a:lnTo>
                  <a:pt x="116439" y="20806"/>
                </a:lnTo>
                <a:lnTo>
                  <a:pt x="110190" y="17839"/>
                </a:lnTo>
                <a:lnTo>
                  <a:pt x="103047" y="14870"/>
                </a:lnTo>
                <a:lnTo>
                  <a:pt x="96301" y="12890"/>
                </a:lnTo>
                <a:lnTo>
                  <a:pt x="89819" y="11570"/>
                </a:lnTo>
                <a:lnTo>
                  <a:pt x="83513" y="10690"/>
                </a:lnTo>
                <a:lnTo>
                  <a:pt x="77325" y="11096"/>
                </a:lnTo>
                <a:lnTo>
                  <a:pt x="71215" y="12358"/>
                </a:lnTo>
                <a:lnTo>
                  <a:pt x="65158" y="14192"/>
                </a:lnTo>
                <a:lnTo>
                  <a:pt x="60127" y="16407"/>
                </a:lnTo>
                <a:lnTo>
                  <a:pt x="55781" y="18876"/>
                </a:lnTo>
                <a:lnTo>
                  <a:pt x="51892" y="21513"/>
                </a:lnTo>
                <a:lnTo>
                  <a:pt x="48306" y="23272"/>
                </a:lnTo>
                <a:lnTo>
                  <a:pt x="44924" y="24445"/>
                </a:lnTo>
                <a:lnTo>
                  <a:pt x="41677" y="25226"/>
                </a:lnTo>
                <a:lnTo>
                  <a:pt x="38520" y="27732"/>
                </a:lnTo>
                <a:lnTo>
                  <a:pt x="35423" y="31386"/>
                </a:lnTo>
                <a:lnTo>
                  <a:pt x="32367" y="35807"/>
                </a:lnTo>
                <a:lnTo>
                  <a:pt x="28971" y="43365"/>
                </a:lnTo>
                <a:lnTo>
                  <a:pt x="27461" y="51024"/>
                </a:lnTo>
                <a:lnTo>
                  <a:pt x="27058" y="55844"/>
                </a:lnTo>
                <a:lnTo>
                  <a:pt x="26790" y="61042"/>
                </a:lnTo>
                <a:lnTo>
                  <a:pt x="26492" y="72109"/>
                </a:lnTo>
                <a:lnTo>
                  <a:pt x="26413" y="77838"/>
                </a:lnTo>
                <a:lnTo>
                  <a:pt x="28344" y="83642"/>
                </a:lnTo>
                <a:lnTo>
                  <a:pt x="31616" y="89496"/>
                </a:lnTo>
                <a:lnTo>
                  <a:pt x="35781" y="95383"/>
                </a:lnTo>
                <a:lnTo>
                  <a:pt x="39551" y="102284"/>
                </a:lnTo>
                <a:lnTo>
                  <a:pt x="43056" y="109861"/>
                </a:lnTo>
                <a:lnTo>
                  <a:pt x="46385" y="117889"/>
                </a:lnTo>
                <a:lnTo>
                  <a:pt x="50588" y="126218"/>
                </a:lnTo>
                <a:lnTo>
                  <a:pt x="55375" y="134747"/>
                </a:lnTo>
                <a:lnTo>
                  <a:pt x="60550" y="143410"/>
                </a:lnTo>
                <a:lnTo>
                  <a:pt x="64993" y="152161"/>
                </a:lnTo>
                <a:lnTo>
                  <a:pt x="68947" y="160972"/>
                </a:lnTo>
                <a:lnTo>
                  <a:pt x="72575" y="169823"/>
                </a:lnTo>
                <a:lnTo>
                  <a:pt x="76978" y="177707"/>
                </a:lnTo>
                <a:lnTo>
                  <a:pt x="81898" y="184948"/>
                </a:lnTo>
                <a:lnTo>
                  <a:pt x="87162" y="191760"/>
                </a:lnTo>
                <a:lnTo>
                  <a:pt x="91664" y="197293"/>
                </a:lnTo>
                <a:lnTo>
                  <a:pt x="95657" y="201974"/>
                </a:lnTo>
                <a:lnTo>
                  <a:pt x="99312" y="206087"/>
                </a:lnTo>
                <a:lnTo>
                  <a:pt x="101748" y="210813"/>
                </a:lnTo>
                <a:lnTo>
                  <a:pt x="103372" y="215949"/>
                </a:lnTo>
                <a:lnTo>
                  <a:pt x="104455" y="221356"/>
                </a:lnTo>
                <a:lnTo>
                  <a:pt x="105177" y="225954"/>
                </a:lnTo>
                <a:lnTo>
                  <a:pt x="105979" y="233708"/>
                </a:lnTo>
                <a:lnTo>
                  <a:pt x="105201" y="236173"/>
                </a:lnTo>
                <a:lnTo>
                  <a:pt x="103690" y="237816"/>
                </a:lnTo>
                <a:lnTo>
                  <a:pt x="101690" y="238911"/>
                </a:lnTo>
                <a:lnTo>
                  <a:pt x="96822" y="240128"/>
                </a:lnTo>
                <a:lnTo>
                  <a:pt x="94135" y="240453"/>
                </a:lnTo>
                <a:lnTo>
                  <a:pt x="90360" y="241661"/>
                </a:lnTo>
                <a:lnTo>
                  <a:pt x="85858" y="243459"/>
                </a:lnTo>
                <a:lnTo>
                  <a:pt x="80873" y="245650"/>
                </a:lnTo>
                <a:lnTo>
                  <a:pt x="76557" y="247110"/>
                </a:lnTo>
                <a:lnTo>
                  <a:pt x="72688" y="248084"/>
                </a:lnTo>
                <a:lnTo>
                  <a:pt x="69116" y="248733"/>
                </a:lnTo>
                <a:lnTo>
                  <a:pt x="64750" y="249166"/>
                </a:lnTo>
                <a:lnTo>
                  <a:pt x="59855" y="249455"/>
                </a:lnTo>
                <a:lnTo>
                  <a:pt x="49125" y="249775"/>
                </a:lnTo>
                <a:lnTo>
                  <a:pt x="37742" y="249918"/>
                </a:lnTo>
                <a:lnTo>
                  <a:pt x="32920" y="248963"/>
                </a:lnTo>
                <a:lnTo>
                  <a:pt x="28713" y="247335"/>
                </a:lnTo>
                <a:lnTo>
                  <a:pt x="24917" y="245257"/>
                </a:lnTo>
                <a:lnTo>
                  <a:pt x="21393" y="242880"/>
                </a:lnTo>
                <a:lnTo>
                  <a:pt x="18053" y="240303"/>
                </a:lnTo>
                <a:lnTo>
                  <a:pt x="14833" y="237593"/>
                </a:lnTo>
                <a:lnTo>
                  <a:pt x="11694" y="233802"/>
                </a:lnTo>
                <a:lnTo>
                  <a:pt x="8610" y="229290"/>
                </a:lnTo>
                <a:lnTo>
                  <a:pt x="5561" y="224297"/>
                </a:lnTo>
                <a:lnTo>
                  <a:pt x="3529" y="219977"/>
                </a:lnTo>
                <a:lnTo>
                  <a:pt x="1271" y="212531"/>
                </a:lnTo>
                <a:lnTo>
                  <a:pt x="267" y="205914"/>
                </a:lnTo>
                <a:lnTo>
                  <a:pt x="0" y="202761"/>
                </a:lnTo>
                <a:lnTo>
                  <a:pt x="813" y="198674"/>
                </a:lnTo>
                <a:lnTo>
                  <a:pt x="2348" y="193965"/>
                </a:lnTo>
                <a:lnTo>
                  <a:pt x="4364" y="188841"/>
                </a:lnTo>
                <a:lnTo>
                  <a:pt x="7691" y="183441"/>
                </a:lnTo>
                <a:lnTo>
                  <a:pt x="11894" y="177857"/>
                </a:lnTo>
                <a:lnTo>
                  <a:pt x="16681" y="172149"/>
                </a:lnTo>
                <a:lnTo>
                  <a:pt x="21856" y="167352"/>
                </a:lnTo>
                <a:lnTo>
                  <a:pt x="27290" y="163162"/>
                </a:lnTo>
                <a:lnTo>
                  <a:pt x="55011" y="144567"/>
                </a:lnTo>
                <a:lnTo>
                  <a:pt x="63285" y="140035"/>
                </a:lnTo>
                <a:lnTo>
                  <a:pt x="71777" y="136021"/>
                </a:lnTo>
                <a:lnTo>
                  <a:pt x="80415" y="132352"/>
                </a:lnTo>
                <a:lnTo>
                  <a:pt x="89150" y="127923"/>
                </a:lnTo>
                <a:lnTo>
                  <a:pt x="97950" y="122985"/>
                </a:lnTo>
                <a:lnTo>
                  <a:pt x="106793" y="117709"/>
                </a:lnTo>
                <a:lnTo>
                  <a:pt x="114673" y="112207"/>
                </a:lnTo>
                <a:lnTo>
                  <a:pt x="121911" y="106555"/>
                </a:lnTo>
                <a:lnTo>
                  <a:pt x="128720" y="100802"/>
                </a:lnTo>
                <a:lnTo>
                  <a:pt x="135244" y="95975"/>
                </a:lnTo>
                <a:lnTo>
                  <a:pt x="141578" y="91765"/>
                </a:lnTo>
                <a:lnTo>
                  <a:pt x="147785" y="87966"/>
                </a:lnTo>
                <a:lnTo>
                  <a:pt x="151923" y="84441"/>
                </a:lnTo>
                <a:lnTo>
                  <a:pt x="154681" y="81099"/>
                </a:lnTo>
                <a:lnTo>
                  <a:pt x="158739" y="74739"/>
                </a:lnTo>
                <a:lnTo>
                  <a:pt x="163849" y="68606"/>
                </a:lnTo>
                <a:lnTo>
                  <a:pt x="164617" y="65581"/>
                </a:lnTo>
                <a:lnTo>
                  <a:pt x="164136" y="62572"/>
                </a:lnTo>
                <a:lnTo>
                  <a:pt x="162824" y="59574"/>
                </a:lnTo>
                <a:lnTo>
                  <a:pt x="161948" y="55591"/>
                </a:lnTo>
                <a:lnTo>
                  <a:pt x="161366" y="50952"/>
                </a:lnTo>
                <a:lnTo>
                  <a:pt x="160976" y="45874"/>
                </a:lnTo>
                <a:lnTo>
                  <a:pt x="159725" y="41497"/>
                </a:lnTo>
                <a:lnTo>
                  <a:pt x="155689" y="33988"/>
                </a:lnTo>
                <a:lnTo>
                  <a:pt x="150587" y="27343"/>
                </a:lnTo>
                <a:lnTo>
                  <a:pt x="147838" y="24182"/>
                </a:lnTo>
                <a:lnTo>
                  <a:pt x="144021" y="21082"/>
                </a:lnTo>
                <a:lnTo>
                  <a:pt x="139491" y="18024"/>
                </a:lnTo>
                <a:lnTo>
                  <a:pt x="134488" y="14992"/>
                </a:lnTo>
                <a:lnTo>
                  <a:pt x="130160" y="11979"/>
                </a:lnTo>
                <a:lnTo>
                  <a:pt x="126282" y="8979"/>
                </a:lnTo>
                <a:lnTo>
                  <a:pt x="122705" y="5986"/>
                </a:lnTo>
                <a:lnTo>
                  <a:pt x="118336" y="3991"/>
                </a:lnTo>
                <a:lnTo>
                  <a:pt x="113438" y="2661"/>
                </a:lnTo>
                <a:lnTo>
                  <a:pt x="97691" y="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SMARTPenAnnotation94"/>
          <p:cNvSpPr/>
          <p:nvPr/>
        </p:nvSpPr>
        <p:spPr>
          <a:xfrm>
            <a:off x="3527794" y="1580663"/>
            <a:ext cx="249464" cy="266418"/>
          </a:xfrm>
          <a:custGeom>
            <a:avLst/>
            <a:gdLst/>
            <a:ahLst/>
            <a:cxnLst/>
            <a:rect l="0" t="0" r="0" b="0"/>
            <a:pathLst>
              <a:path w="249464" h="266418">
                <a:moveTo>
                  <a:pt x="124448" y="8821"/>
                </a:moveTo>
                <a:lnTo>
                  <a:pt x="124448" y="0"/>
                </a:lnTo>
                <a:lnTo>
                  <a:pt x="124448" y="4664"/>
                </a:lnTo>
                <a:lnTo>
                  <a:pt x="123456" y="7042"/>
                </a:lnTo>
                <a:lnTo>
                  <a:pt x="117319" y="15129"/>
                </a:lnTo>
                <a:lnTo>
                  <a:pt x="112019" y="20885"/>
                </a:lnTo>
                <a:lnTo>
                  <a:pt x="103457" y="29704"/>
                </a:lnTo>
                <a:lnTo>
                  <a:pt x="89896" y="43341"/>
                </a:lnTo>
                <a:lnTo>
                  <a:pt x="85538" y="48701"/>
                </a:lnTo>
                <a:lnTo>
                  <a:pt x="81641" y="54259"/>
                </a:lnTo>
                <a:lnTo>
                  <a:pt x="73672" y="66719"/>
                </a:lnTo>
                <a:lnTo>
                  <a:pt x="63517" y="82178"/>
                </a:lnTo>
                <a:lnTo>
                  <a:pt x="58030" y="89476"/>
                </a:lnTo>
                <a:lnTo>
                  <a:pt x="52388" y="96325"/>
                </a:lnTo>
                <a:lnTo>
                  <a:pt x="46642" y="102876"/>
                </a:lnTo>
                <a:lnTo>
                  <a:pt x="40828" y="110220"/>
                </a:lnTo>
                <a:lnTo>
                  <a:pt x="34967" y="118092"/>
                </a:lnTo>
                <a:lnTo>
                  <a:pt x="29075" y="126317"/>
                </a:lnTo>
                <a:lnTo>
                  <a:pt x="24155" y="133784"/>
                </a:lnTo>
                <a:lnTo>
                  <a:pt x="19883" y="140747"/>
                </a:lnTo>
                <a:lnTo>
                  <a:pt x="16042" y="147373"/>
                </a:lnTo>
                <a:lnTo>
                  <a:pt x="12490" y="154767"/>
                </a:lnTo>
                <a:lnTo>
                  <a:pt x="9130" y="162673"/>
                </a:lnTo>
                <a:lnTo>
                  <a:pt x="5897" y="170920"/>
                </a:lnTo>
                <a:lnTo>
                  <a:pt x="3742" y="177411"/>
                </a:lnTo>
                <a:lnTo>
                  <a:pt x="2306" y="182730"/>
                </a:lnTo>
                <a:lnTo>
                  <a:pt x="1347" y="187268"/>
                </a:lnTo>
                <a:lnTo>
                  <a:pt x="709" y="192278"/>
                </a:lnTo>
                <a:lnTo>
                  <a:pt x="284" y="197602"/>
                </a:lnTo>
                <a:lnTo>
                  <a:pt x="0" y="203136"/>
                </a:lnTo>
                <a:lnTo>
                  <a:pt x="803" y="208810"/>
                </a:lnTo>
                <a:lnTo>
                  <a:pt x="2330" y="214576"/>
                </a:lnTo>
                <a:lnTo>
                  <a:pt x="4341" y="220405"/>
                </a:lnTo>
                <a:lnTo>
                  <a:pt x="5681" y="225283"/>
                </a:lnTo>
                <a:lnTo>
                  <a:pt x="7170" y="233349"/>
                </a:lnTo>
                <a:lnTo>
                  <a:pt x="10478" y="240242"/>
                </a:lnTo>
                <a:lnTo>
                  <a:pt x="12749" y="243469"/>
                </a:lnTo>
                <a:lnTo>
                  <a:pt x="16248" y="245620"/>
                </a:lnTo>
                <a:lnTo>
                  <a:pt x="20564" y="247054"/>
                </a:lnTo>
                <a:lnTo>
                  <a:pt x="25427" y="248010"/>
                </a:lnTo>
                <a:lnTo>
                  <a:pt x="30653" y="249640"/>
                </a:lnTo>
                <a:lnTo>
                  <a:pt x="36121" y="251718"/>
                </a:lnTo>
                <a:lnTo>
                  <a:pt x="41750" y="254096"/>
                </a:lnTo>
                <a:lnTo>
                  <a:pt x="47488" y="255682"/>
                </a:lnTo>
                <a:lnTo>
                  <a:pt x="53298" y="256738"/>
                </a:lnTo>
                <a:lnTo>
                  <a:pt x="59155" y="257443"/>
                </a:lnTo>
                <a:lnTo>
                  <a:pt x="66036" y="258905"/>
                </a:lnTo>
                <a:lnTo>
                  <a:pt x="73601" y="260872"/>
                </a:lnTo>
                <a:lnTo>
                  <a:pt x="81620" y="263175"/>
                </a:lnTo>
                <a:lnTo>
                  <a:pt x="90935" y="264711"/>
                </a:lnTo>
                <a:lnTo>
                  <a:pt x="101114" y="265734"/>
                </a:lnTo>
                <a:lnTo>
                  <a:pt x="111868" y="266417"/>
                </a:lnTo>
                <a:lnTo>
                  <a:pt x="122015" y="265880"/>
                </a:lnTo>
                <a:lnTo>
                  <a:pt x="131755" y="264529"/>
                </a:lnTo>
                <a:lnTo>
                  <a:pt x="141226" y="262637"/>
                </a:lnTo>
                <a:lnTo>
                  <a:pt x="151508" y="262368"/>
                </a:lnTo>
                <a:lnTo>
                  <a:pt x="162332" y="263180"/>
                </a:lnTo>
                <a:lnTo>
                  <a:pt x="173516" y="264714"/>
                </a:lnTo>
                <a:lnTo>
                  <a:pt x="183949" y="264744"/>
                </a:lnTo>
                <a:lnTo>
                  <a:pt x="193881" y="263773"/>
                </a:lnTo>
                <a:lnTo>
                  <a:pt x="203479" y="262132"/>
                </a:lnTo>
                <a:lnTo>
                  <a:pt x="211861" y="261039"/>
                </a:lnTo>
                <a:lnTo>
                  <a:pt x="219435" y="260310"/>
                </a:lnTo>
                <a:lnTo>
                  <a:pt x="232148" y="259500"/>
                </a:lnTo>
                <a:lnTo>
                  <a:pt x="249463" y="25885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SMARTPenAnnotation95"/>
          <p:cNvSpPr/>
          <p:nvPr/>
        </p:nvSpPr>
        <p:spPr>
          <a:xfrm>
            <a:off x="3589734" y="1741289"/>
            <a:ext cx="98227" cy="214313"/>
          </a:xfrm>
          <a:custGeom>
            <a:avLst/>
            <a:gdLst/>
            <a:ahLst/>
            <a:cxnLst/>
            <a:rect l="0" t="0" r="0" b="0"/>
            <a:pathLst>
              <a:path w="98227" h="214313">
                <a:moveTo>
                  <a:pt x="98226" y="0"/>
                </a:moveTo>
                <a:lnTo>
                  <a:pt x="98226" y="5144"/>
                </a:lnTo>
                <a:lnTo>
                  <a:pt x="98226" y="2948"/>
                </a:lnTo>
                <a:lnTo>
                  <a:pt x="98226" y="8638"/>
                </a:lnTo>
                <a:lnTo>
                  <a:pt x="95580" y="14092"/>
                </a:lnTo>
                <a:lnTo>
                  <a:pt x="93486" y="18324"/>
                </a:lnTo>
                <a:lnTo>
                  <a:pt x="91097" y="22138"/>
                </a:lnTo>
                <a:lnTo>
                  <a:pt x="88513" y="25672"/>
                </a:lnTo>
                <a:lnTo>
                  <a:pt x="85798" y="29021"/>
                </a:lnTo>
                <a:lnTo>
                  <a:pt x="82995" y="34230"/>
                </a:lnTo>
                <a:lnTo>
                  <a:pt x="80135" y="40679"/>
                </a:lnTo>
                <a:lnTo>
                  <a:pt x="77235" y="47955"/>
                </a:lnTo>
                <a:lnTo>
                  <a:pt x="74311" y="54790"/>
                </a:lnTo>
                <a:lnTo>
                  <a:pt x="68415" y="67676"/>
                </a:lnTo>
                <a:lnTo>
                  <a:pt x="64461" y="73891"/>
                </a:lnTo>
                <a:lnTo>
                  <a:pt x="59842" y="80018"/>
                </a:lnTo>
                <a:lnTo>
                  <a:pt x="54777" y="86088"/>
                </a:lnTo>
                <a:lnTo>
                  <a:pt x="50409" y="93110"/>
                </a:lnTo>
                <a:lnTo>
                  <a:pt x="46504" y="100769"/>
                </a:lnTo>
                <a:lnTo>
                  <a:pt x="42909" y="108851"/>
                </a:lnTo>
                <a:lnTo>
                  <a:pt x="39520" y="115231"/>
                </a:lnTo>
                <a:lnTo>
                  <a:pt x="36269" y="120477"/>
                </a:lnTo>
                <a:lnTo>
                  <a:pt x="33109" y="124966"/>
                </a:lnTo>
                <a:lnTo>
                  <a:pt x="30010" y="130936"/>
                </a:lnTo>
                <a:lnTo>
                  <a:pt x="26952" y="137892"/>
                </a:lnTo>
                <a:lnTo>
                  <a:pt x="23921" y="145506"/>
                </a:lnTo>
                <a:lnTo>
                  <a:pt x="20908" y="152566"/>
                </a:lnTo>
                <a:lnTo>
                  <a:pt x="14915" y="165703"/>
                </a:lnTo>
                <a:lnTo>
                  <a:pt x="5962" y="184255"/>
                </a:lnTo>
                <a:lnTo>
                  <a:pt x="3975" y="189313"/>
                </a:lnTo>
                <a:lnTo>
                  <a:pt x="2650" y="193677"/>
                </a:lnTo>
                <a:lnTo>
                  <a:pt x="1766" y="197579"/>
                </a:lnTo>
                <a:lnTo>
                  <a:pt x="1178" y="201172"/>
                </a:lnTo>
                <a:lnTo>
                  <a:pt x="785" y="204560"/>
                </a:lnTo>
                <a:lnTo>
                  <a:pt x="0" y="214312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SMARTPenAnnotation96"/>
          <p:cNvSpPr/>
          <p:nvPr/>
        </p:nvSpPr>
        <p:spPr>
          <a:xfrm>
            <a:off x="598289" y="1777007"/>
            <a:ext cx="53565" cy="116087"/>
          </a:xfrm>
          <a:custGeom>
            <a:avLst/>
            <a:gdLst/>
            <a:ahLst/>
            <a:cxnLst/>
            <a:rect l="0" t="0" r="0" b="0"/>
            <a:pathLst>
              <a:path w="53565" h="116087">
                <a:moveTo>
                  <a:pt x="0" y="8930"/>
                </a:moveTo>
                <a:lnTo>
                  <a:pt x="0" y="4190"/>
                </a:lnTo>
                <a:lnTo>
                  <a:pt x="992" y="2793"/>
                </a:lnTo>
                <a:lnTo>
                  <a:pt x="2645" y="1862"/>
                </a:lnTo>
                <a:lnTo>
                  <a:pt x="8561" y="109"/>
                </a:lnTo>
                <a:lnTo>
                  <a:pt x="9676" y="73"/>
                </a:lnTo>
                <a:lnTo>
                  <a:pt x="53423" y="0"/>
                </a:lnTo>
                <a:lnTo>
                  <a:pt x="53509" y="2646"/>
                </a:lnTo>
                <a:lnTo>
                  <a:pt x="53564" y="7689"/>
                </a:lnTo>
                <a:lnTo>
                  <a:pt x="52576" y="9095"/>
                </a:lnTo>
                <a:lnTo>
                  <a:pt x="50926" y="11024"/>
                </a:lnTo>
                <a:lnTo>
                  <a:pt x="45888" y="16510"/>
                </a:lnTo>
                <a:lnTo>
                  <a:pt x="14504" y="48004"/>
                </a:lnTo>
                <a:lnTo>
                  <a:pt x="12646" y="51846"/>
                </a:lnTo>
                <a:lnTo>
                  <a:pt x="11407" y="56392"/>
                </a:lnTo>
                <a:lnTo>
                  <a:pt x="10581" y="61408"/>
                </a:lnTo>
                <a:lnTo>
                  <a:pt x="10030" y="65743"/>
                </a:lnTo>
                <a:lnTo>
                  <a:pt x="9663" y="69626"/>
                </a:lnTo>
                <a:lnTo>
                  <a:pt x="9419" y="73207"/>
                </a:lnTo>
                <a:lnTo>
                  <a:pt x="9256" y="76586"/>
                </a:lnTo>
                <a:lnTo>
                  <a:pt x="9074" y="82986"/>
                </a:lnTo>
                <a:lnTo>
                  <a:pt x="10018" y="86082"/>
                </a:lnTo>
                <a:lnTo>
                  <a:pt x="11640" y="89138"/>
                </a:lnTo>
                <a:lnTo>
                  <a:pt x="13713" y="92168"/>
                </a:lnTo>
                <a:lnTo>
                  <a:pt x="15095" y="95180"/>
                </a:lnTo>
                <a:lnTo>
                  <a:pt x="16016" y="98180"/>
                </a:lnTo>
                <a:lnTo>
                  <a:pt x="16630" y="101172"/>
                </a:lnTo>
                <a:lnTo>
                  <a:pt x="18032" y="104159"/>
                </a:lnTo>
                <a:lnTo>
                  <a:pt x="19959" y="107143"/>
                </a:lnTo>
                <a:lnTo>
                  <a:pt x="26789" y="11608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SMARTPenAnnotation97"/>
          <p:cNvSpPr/>
          <p:nvPr/>
        </p:nvSpPr>
        <p:spPr>
          <a:xfrm>
            <a:off x="723304" y="1848563"/>
            <a:ext cx="196454" cy="240828"/>
          </a:xfrm>
          <a:custGeom>
            <a:avLst/>
            <a:gdLst/>
            <a:ahLst/>
            <a:cxnLst/>
            <a:rect l="0" t="0" r="0" b="0"/>
            <a:pathLst>
              <a:path w="196454" h="240828">
                <a:moveTo>
                  <a:pt x="196453" y="17741"/>
                </a:moveTo>
                <a:lnTo>
                  <a:pt x="196453" y="10053"/>
                </a:lnTo>
                <a:lnTo>
                  <a:pt x="191713" y="4439"/>
                </a:lnTo>
                <a:lnTo>
                  <a:pt x="188332" y="2920"/>
                </a:lnTo>
                <a:lnTo>
                  <a:pt x="184094" y="1907"/>
                </a:lnTo>
                <a:lnTo>
                  <a:pt x="179284" y="1232"/>
                </a:lnTo>
                <a:lnTo>
                  <a:pt x="174093" y="782"/>
                </a:lnTo>
                <a:lnTo>
                  <a:pt x="168648" y="482"/>
                </a:lnTo>
                <a:lnTo>
                  <a:pt x="158298" y="149"/>
                </a:lnTo>
                <a:lnTo>
                  <a:pt x="150391" y="0"/>
                </a:lnTo>
                <a:lnTo>
                  <a:pt x="145902" y="953"/>
                </a:lnTo>
                <a:lnTo>
                  <a:pt x="140924" y="2580"/>
                </a:lnTo>
                <a:lnTo>
                  <a:pt x="135621" y="4657"/>
                </a:lnTo>
                <a:lnTo>
                  <a:pt x="130102" y="6042"/>
                </a:lnTo>
                <a:lnTo>
                  <a:pt x="124438" y="6965"/>
                </a:lnTo>
                <a:lnTo>
                  <a:pt x="118677" y="7581"/>
                </a:lnTo>
                <a:lnTo>
                  <a:pt x="112853" y="8983"/>
                </a:lnTo>
                <a:lnTo>
                  <a:pt x="106985" y="10910"/>
                </a:lnTo>
                <a:lnTo>
                  <a:pt x="101089" y="13187"/>
                </a:lnTo>
                <a:lnTo>
                  <a:pt x="96166" y="15698"/>
                </a:lnTo>
                <a:lnTo>
                  <a:pt x="91892" y="18363"/>
                </a:lnTo>
                <a:lnTo>
                  <a:pt x="88051" y="21132"/>
                </a:lnTo>
                <a:lnTo>
                  <a:pt x="84497" y="23971"/>
                </a:lnTo>
                <a:lnTo>
                  <a:pt x="81136" y="26855"/>
                </a:lnTo>
                <a:lnTo>
                  <a:pt x="77903" y="29770"/>
                </a:lnTo>
                <a:lnTo>
                  <a:pt x="75748" y="33698"/>
                </a:lnTo>
                <a:lnTo>
                  <a:pt x="74311" y="38301"/>
                </a:lnTo>
                <a:lnTo>
                  <a:pt x="73353" y="43354"/>
                </a:lnTo>
                <a:lnTo>
                  <a:pt x="72715" y="48707"/>
                </a:lnTo>
                <a:lnTo>
                  <a:pt x="72289" y="54260"/>
                </a:lnTo>
                <a:lnTo>
                  <a:pt x="72005" y="59946"/>
                </a:lnTo>
                <a:lnTo>
                  <a:pt x="72808" y="65722"/>
                </a:lnTo>
                <a:lnTo>
                  <a:pt x="74336" y="71556"/>
                </a:lnTo>
                <a:lnTo>
                  <a:pt x="76346" y="77430"/>
                </a:lnTo>
                <a:lnTo>
                  <a:pt x="78679" y="83331"/>
                </a:lnTo>
                <a:lnTo>
                  <a:pt x="81226" y="89249"/>
                </a:lnTo>
                <a:lnTo>
                  <a:pt x="86702" y="101116"/>
                </a:lnTo>
                <a:lnTo>
                  <a:pt x="101254" y="130855"/>
                </a:lnTo>
                <a:lnTo>
                  <a:pt x="104213" y="137799"/>
                </a:lnTo>
                <a:lnTo>
                  <a:pt x="107179" y="145405"/>
                </a:lnTo>
                <a:lnTo>
                  <a:pt x="110148" y="153452"/>
                </a:lnTo>
                <a:lnTo>
                  <a:pt x="114112" y="160801"/>
                </a:lnTo>
                <a:lnTo>
                  <a:pt x="118739" y="167685"/>
                </a:lnTo>
                <a:lnTo>
                  <a:pt x="123808" y="174258"/>
                </a:lnTo>
                <a:lnTo>
                  <a:pt x="127187" y="180625"/>
                </a:lnTo>
                <a:lnTo>
                  <a:pt x="129440" y="186854"/>
                </a:lnTo>
                <a:lnTo>
                  <a:pt x="130942" y="192991"/>
                </a:lnTo>
                <a:lnTo>
                  <a:pt x="131943" y="198074"/>
                </a:lnTo>
                <a:lnTo>
                  <a:pt x="132611" y="202455"/>
                </a:lnTo>
                <a:lnTo>
                  <a:pt x="133352" y="209969"/>
                </a:lnTo>
                <a:lnTo>
                  <a:pt x="133682" y="216616"/>
                </a:lnTo>
                <a:lnTo>
                  <a:pt x="132778" y="219777"/>
                </a:lnTo>
                <a:lnTo>
                  <a:pt x="129127" y="225936"/>
                </a:lnTo>
                <a:lnTo>
                  <a:pt x="124197" y="231981"/>
                </a:lnTo>
                <a:lnTo>
                  <a:pt x="121493" y="234982"/>
                </a:lnTo>
                <a:lnTo>
                  <a:pt x="118699" y="236982"/>
                </a:lnTo>
                <a:lnTo>
                  <a:pt x="112948" y="239205"/>
                </a:lnTo>
                <a:lnTo>
                  <a:pt x="107085" y="240193"/>
                </a:lnTo>
                <a:lnTo>
                  <a:pt x="104132" y="240456"/>
                </a:lnTo>
                <a:lnTo>
                  <a:pt x="100179" y="240632"/>
                </a:lnTo>
                <a:lnTo>
                  <a:pt x="90496" y="240827"/>
                </a:lnTo>
                <a:lnTo>
                  <a:pt x="85135" y="238895"/>
                </a:lnTo>
                <a:lnTo>
                  <a:pt x="79577" y="235622"/>
                </a:lnTo>
                <a:lnTo>
                  <a:pt x="73887" y="231456"/>
                </a:lnTo>
                <a:lnTo>
                  <a:pt x="68110" y="226695"/>
                </a:lnTo>
                <a:lnTo>
                  <a:pt x="62274" y="221536"/>
                </a:lnTo>
                <a:lnTo>
                  <a:pt x="50498" y="210512"/>
                </a:lnTo>
                <a:lnTo>
                  <a:pt x="25563" y="186100"/>
                </a:lnTo>
                <a:lnTo>
                  <a:pt x="22003" y="181574"/>
                </a:lnTo>
                <a:lnTo>
                  <a:pt x="18637" y="176572"/>
                </a:lnTo>
                <a:lnTo>
                  <a:pt x="15402" y="171254"/>
                </a:lnTo>
                <a:lnTo>
                  <a:pt x="12252" y="166716"/>
                </a:lnTo>
                <a:lnTo>
                  <a:pt x="9160" y="162698"/>
                </a:lnTo>
                <a:lnTo>
                  <a:pt x="6107" y="159028"/>
                </a:lnTo>
                <a:lnTo>
                  <a:pt x="2714" y="152303"/>
                </a:lnTo>
                <a:lnTo>
                  <a:pt x="0" y="14275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SMARTPenAnnotation98"/>
          <p:cNvSpPr/>
          <p:nvPr/>
        </p:nvSpPr>
        <p:spPr>
          <a:xfrm>
            <a:off x="897052" y="1777007"/>
            <a:ext cx="603134" cy="464345"/>
          </a:xfrm>
          <a:custGeom>
            <a:avLst/>
            <a:gdLst/>
            <a:ahLst/>
            <a:cxnLst/>
            <a:rect l="0" t="0" r="0" b="0"/>
            <a:pathLst>
              <a:path w="603134" h="464345">
                <a:moveTo>
                  <a:pt x="112002" y="0"/>
                </a:moveTo>
                <a:lnTo>
                  <a:pt x="116743" y="4741"/>
                </a:lnTo>
                <a:lnTo>
                  <a:pt x="117147" y="7129"/>
                </a:lnTo>
                <a:lnTo>
                  <a:pt x="116424" y="9714"/>
                </a:lnTo>
                <a:lnTo>
                  <a:pt x="112876" y="16251"/>
                </a:lnTo>
                <a:lnTo>
                  <a:pt x="111183" y="25663"/>
                </a:lnTo>
                <a:lnTo>
                  <a:pt x="104924" y="40126"/>
                </a:lnTo>
                <a:lnTo>
                  <a:pt x="99596" y="51237"/>
                </a:lnTo>
                <a:lnTo>
                  <a:pt x="93921" y="65437"/>
                </a:lnTo>
                <a:lnTo>
                  <a:pt x="91018" y="73390"/>
                </a:lnTo>
                <a:lnTo>
                  <a:pt x="88091" y="82661"/>
                </a:lnTo>
                <a:lnTo>
                  <a:pt x="82193" y="103546"/>
                </a:lnTo>
                <a:lnTo>
                  <a:pt x="73294" y="137616"/>
                </a:lnTo>
                <a:lnTo>
                  <a:pt x="67348" y="163689"/>
                </a:lnTo>
                <a:lnTo>
                  <a:pt x="64373" y="177587"/>
                </a:lnTo>
                <a:lnTo>
                  <a:pt x="60406" y="189829"/>
                </a:lnTo>
                <a:lnTo>
                  <a:pt x="55777" y="200967"/>
                </a:lnTo>
                <a:lnTo>
                  <a:pt x="38829" y="235489"/>
                </a:lnTo>
                <a:lnTo>
                  <a:pt x="29541" y="248860"/>
                </a:lnTo>
                <a:lnTo>
                  <a:pt x="24286" y="255204"/>
                </a:lnTo>
                <a:lnTo>
                  <a:pt x="20782" y="261417"/>
                </a:lnTo>
                <a:lnTo>
                  <a:pt x="16890" y="273613"/>
                </a:lnTo>
                <a:lnTo>
                  <a:pt x="12514" y="283002"/>
                </a:lnTo>
                <a:lnTo>
                  <a:pt x="8254" y="290482"/>
                </a:lnTo>
                <a:lnTo>
                  <a:pt x="6361" y="297114"/>
                </a:lnTo>
                <a:lnTo>
                  <a:pt x="4863" y="299279"/>
                </a:lnTo>
                <a:lnTo>
                  <a:pt x="2873" y="300722"/>
                </a:lnTo>
                <a:lnTo>
                  <a:pt x="554" y="301685"/>
                </a:lnTo>
                <a:lnTo>
                  <a:pt x="0" y="302327"/>
                </a:lnTo>
                <a:lnTo>
                  <a:pt x="623" y="302754"/>
                </a:lnTo>
                <a:lnTo>
                  <a:pt x="4012" y="303441"/>
                </a:lnTo>
                <a:lnTo>
                  <a:pt x="11810" y="289318"/>
                </a:lnTo>
                <a:lnTo>
                  <a:pt x="17202" y="278737"/>
                </a:lnTo>
                <a:lnTo>
                  <a:pt x="25551" y="264774"/>
                </a:lnTo>
                <a:lnTo>
                  <a:pt x="30556" y="256883"/>
                </a:lnTo>
                <a:lnTo>
                  <a:pt x="41408" y="242824"/>
                </a:lnTo>
                <a:lnTo>
                  <a:pt x="53838" y="229961"/>
                </a:lnTo>
                <a:lnTo>
                  <a:pt x="69284" y="217630"/>
                </a:lnTo>
                <a:lnTo>
                  <a:pt x="86071" y="208180"/>
                </a:lnTo>
                <a:lnTo>
                  <a:pt x="102462" y="200673"/>
                </a:lnTo>
                <a:lnTo>
                  <a:pt x="116361" y="194029"/>
                </a:lnTo>
                <a:lnTo>
                  <a:pt x="135152" y="188380"/>
                </a:lnTo>
                <a:lnTo>
                  <a:pt x="138072" y="187693"/>
                </a:lnTo>
                <a:lnTo>
                  <a:pt x="146417" y="195227"/>
                </a:lnTo>
                <a:lnTo>
                  <a:pt x="146851" y="196628"/>
                </a:lnTo>
                <a:lnTo>
                  <a:pt x="147549" y="208652"/>
                </a:lnTo>
                <a:lnTo>
                  <a:pt x="147607" y="213515"/>
                </a:lnTo>
                <a:lnTo>
                  <a:pt x="145024" y="226857"/>
                </a:lnTo>
                <a:lnTo>
                  <a:pt x="142947" y="234582"/>
                </a:lnTo>
                <a:lnTo>
                  <a:pt x="140638" y="248457"/>
                </a:lnTo>
                <a:lnTo>
                  <a:pt x="139612" y="261238"/>
                </a:lnTo>
                <a:lnTo>
                  <a:pt x="139156" y="273533"/>
                </a:lnTo>
                <a:lnTo>
                  <a:pt x="138863" y="296603"/>
                </a:lnTo>
                <a:lnTo>
                  <a:pt x="138823" y="304795"/>
                </a:lnTo>
                <a:lnTo>
                  <a:pt x="139805" y="308369"/>
                </a:lnTo>
                <a:lnTo>
                  <a:pt x="143541" y="314985"/>
                </a:lnTo>
                <a:lnTo>
                  <a:pt x="151223" y="324288"/>
                </a:lnTo>
                <a:lnTo>
                  <a:pt x="154024" y="326325"/>
                </a:lnTo>
                <a:lnTo>
                  <a:pt x="159783" y="328588"/>
                </a:lnTo>
                <a:lnTo>
                  <a:pt x="168603" y="329862"/>
                </a:lnTo>
                <a:lnTo>
                  <a:pt x="186609" y="330293"/>
                </a:lnTo>
                <a:lnTo>
                  <a:pt x="194109" y="330352"/>
                </a:lnTo>
                <a:lnTo>
                  <a:pt x="203395" y="327732"/>
                </a:lnTo>
                <a:lnTo>
                  <a:pt x="219780" y="320679"/>
                </a:lnTo>
                <a:lnTo>
                  <a:pt x="231341" y="314173"/>
                </a:lnTo>
                <a:lnTo>
                  <a:pt x="243094" y="304666"/>
                </a:lnTo>
                <a:lnTo>
                  <a:pt x="254932" y="293827"/>
                </a:lnTo>
                <a:lnTo>
                  <a:pt x="272753" y="276568"/>
                </a:lnTo>
                <a:lnTo>
                  <a:pt x="291812" y="257699"/>
                </a:lnTo>
                <a:lnTo>
                  <a:pt x="295375" y="255143"/>
                </a:lnTo>
                <a:lnTo>
                  <a:pt x="308451" y="250033"/>
                </a:lnTo>
                <a:lnTo>
                  <a:pt x="308455" y="283451"/>
                </a:lnTo>
                <a:lnTo>
                  <a:pt x="305809" y="294981"/>
                </a:lnTo>
                <a:lnTo>
                  <a:pt x="301326" y="306720"/>
                </a:lnTo>
                <a:lnTo>
                  <a:pt x="296026" y="318552"/>
                </a:lnTo>
                <a:lnTo>
                  <a:pt x="292205" y="331629"/>
                </a:lnTo>
                <a:lnTo>
                  <a:pt x="288665" y="338552"/>
                </a:lnTo>
                <a:lnTo>
                  <a:pt x="286332" y="341788"/>
                </a:lnTo>
                <a:lnTo>
                  <a:pt x="285769" y="344937"/>
                </a:lnTo>
                <a:lnTo>
                  <a:pt x="286386" y="348028"/>
                </a:lnTo>
                <a:lnTo>
                  <a:pt x="288725" y="354109"/>
                </a:lnTo>
                <a:lnTo>
                  <a:pt x="289764" y="360119"/>
                </a:lnTo>
                <a:lnTo>
                  <a:pt x="291034" y="362119"/>
                </a:lnTo>
                <a:lnTo>
                  <a:pt x="292872" y="363452"/>
                </a:lnTo>
                <a:lnTo>
                  <a:pt x="297561" y="364933"/>
                </a:lnTo>
                <a:lnTo>
                  <a:pt x="316306" y="365962"/>
                </a:lnTo>
                <a:lnTo>
                  <a:pt x="320634" y="365021"/>
                </a:lnTo>
                <a:lnTo>
                  <a:pt x="328089" y="361331"/>
                </a:lnTo>
                <a:lnTo>
                  <a:pt x="334710" y="353737"/>
                </a:lnTo>
                <a:lnTo>
                  <a:pt x="341952" y="343748"/>
                </a:lnTo>
                <a:lnTo>
                  <a:pt x="351786" y="332694"/>
                </a:lnTo>
                <a:lnTo>
                  <a:pt x="363738" y="320054"/>
                </a:lnTo>
                <a:lnTo>
                  <a:pt x="378303" y="305285"/>
                </a:lnTo>
                <a:lnTo>
                  <a:pt x="386793" y="294102"/>
                </a:lnTo>
                <a:lnTo>
                  <a:pt x="392881" y="283509"/>
                </a:lnTo>
                <a:lnTo>
                  <a:pt x="395587" y="275494"/>
                </a:lnTo>
                <a:lnTo>
                  <a:pt x="397301" y="272959"/>
                </a:lnTo>
                <a:lnTo>
                  <a:pt x="399436" y="271270"/>
                </a:lnTo>
                <a:lnTo>
                  <a:pt x="406556" y="267949"/>
                </a:lnTo>
                <a:lnTo>
                  <a:pt x="406645" y="272649"/>
                </a:lnTo>
                <a:lnTo>
                  <a:pt x="405665" y="275032"/>
                </a:lnTo>
                <a:lnTo>
                  <a:pt x="401930" y="280325"/>
                </a:lnTo>
                <a:lnTo>
                  <a:pt x="400538" y="284118"/>
                </a:lnTo>
                <a:lnTo>
                  <a:pt x="398990" y="293624"/>
                </a:lnTo>
                <a:lnTo>
                  <a:pt x="398302" y="307109"/>
                </a:lnTo>
                <a:lnTo>
                  <a:pt x="398119" y="314872"/>
                </a:lnTo>
                <a:lnTo>
                  <a:pt x="397005" y="323024"/>
                </a:lnTo>
                <a:lnTo>
                  <a:pt x="395269" y="331436"/>
                </a:lnTo>
                <a:lnTo>
                  <a:pt x="393120" y="340020"/>
                </a:lnTo>
                <a:lnTo>
                  <a:pt x="391688" y="347727"/>
                </a:lnTo>
                <a:lnTo>
                  <a:pt x="390096" y="361582"/>
                </a:lnTo>
                <a:lnTo>
                  <a:pt x="389389" y="374354"/>
                </a:lnTo>
                <a:lnTo>
                  <a:pt x="388990" y="390056"/>
                </a:lnTo>
                <a:lnTo>
                  <a:pt x="388934" y="393982"/>
                </a:lnTo>
                <a:lnTo>
                  <a:pt x="389889" y="397593"/>
                </a:lnTo>
                <a:lnTo>
                  <a:pt x="393596" y="404250"/>
                </a:lnTo>
                <a:lnTo>
                  <a:pt x="395974" y="406422"/>
                </a:lnTo>
                <a:lnTo>
                  <a:pt x="398551" y="407870"/>
                </a:lnTo>
                <a:lnTo>
                  <a:pt x="404060" y="409479"/>
                </a:lnTo>
                <a:lnTo>
                  <a:pt x="409816" y="410194"/>
                </a:lnTo>
                <a:lnTo>
                  <a:pt x="418328" y="407866"/>
                </a:lnTo>
                <a:lnTo>
                  <a:pt x="434276" y="400977"/>
                </a:lnTo>
                <a:lnTo>
                  <a:pt x="445735" y="394509"/>
                </a:lnTo>
                <a:lnTo>
                  <a:pt x="457443" y="385020"/>
                </a:lnTo>
                <a:lnTo>
                  <a:pt x="469260" y="374188"/>
                </a:lnTo>
                <a:lnTo>
                  <a:pt x="481127" y="361767"/>
                </a:lnTo>
                <a:lnTo>
                  <a:pt x="487070" y="354287"/>
                </a:lnTo>
                <a:lnTo>
                  <a:pt x="493016" y="346325"/>
                </a:lnTo>
                <a:lnTo>
                  <a:pt x="504915" y="329539"/>
                </a:lnTo>
                <a:lnTo>
                  <a:pt x="510866" y="320896"/>
                </a:lnTo>
                <a:lnTo>
                  <a:pt x="516817" y="311165"/>
                </a:lnTo>
                <a:lnTo>
                  <a:pt x="522770" y="300709"/>
                </a:lnTo>
                <a:lnTo>
                  <a:pt x="534675" y="278508"/>
                </a:lnTo>
                <a:lnTo>
                  <a:pt x="546581" y="255412"/>
                </a:lnTo>
                <a:lnTo>
                  <a:pt x="552534" y="244689"/>
                </a:lnTo>
                <a:lnTo>
                  <a:pt x="558487" y="234563"/>
                </a:lnTo>
                <a:lnTo>
                  <a:pt x="564440" y="224837"/>
                </a:lnTo>
                <a:lnTo>
                  <a:pt x="569401" y="214383"/>
                </a:lnTo>
                <a:lnTo>
                  <a:pt x="573700" y="203446"/>
                </a:lnTo>
                <a:lnTo>
                  <a:pt x="577559" y="192185"/>
                </a:lnTo>
                <a:lnTo>
                  <a:pt x="582115" y="182694"/>
                </a:lnTo>
                <a:lnTo>
                  <a:pt x="587138" y="174382"/>
                </a:lnTo>
                <a:lnTo>
                  <a:pt x="592470" y="166856"/>
                </a:lnTo>
                <a:lnTo>
                  <a:pt x="598395" y="153203"/>
                </a:lnTo>
                <a:lnTo>
                  <a:pt x="601028" y="141512"/>
                </a:lnTo>
                <a:lnTo>
                  <a:pt x="602858" y="127384"/>
                </a:lnTo>
                <a:lnTo>
                  <a:pt x="603098" y="115614"/>
                </a:lnTo>
                <a:lnTo>
                  <a:pt x="603128" y="108827"/>
                </a:lnTo>
                <a:lnTo>
                  <a:pt x="603133" y="112392"/>
                </a:lnTo>
                <a:lnTo>
                  <a:pt x="598394" y="124473"/>
                </a:lnTo>
                <a:lnTo>
                  <a:pt x="596067" y="137673"/>
                </a:lnTo>
                <a:lnTo>
                  <a:pt x="595446" y="145360"/>
                </a:lnTo>
                <a:lnTo>
                  <a:pt x="594040" y="153462"/>
                </a:lnTo>
                <a:lnTo>
                  <a:pt x="592111" y="161839"/>
                </a:lnTo>
                <a:lnTo>
                  <a:pt x="573247" y="235736"/>
                </a:lnTo>
                <a:lnTo>
                  <a:pt x="564403" y="271042"/>
                </a:lnTo>
                <a:lnTo>
                  <a:pt x="561439" y="281898"/>
                </a:lnTo>
                <a:lnTo>
                  <a:pt x="552526" y="312390"/>
                </a:lnTo>
                <a:lnTo>
                  <a:pt x="543602" y="346119"/>
                </a:lnTo>
                <a:lnTo>
                  <a:pt x="537650" y="369466"/>
                </a:lnTo>
                <a:lnTo>
                  <a:pt x="535666" y="380256"/>
                </a:lnTo>
                <a:lnTo>
                  <a:pt x="534343" y="390426"/>
                </a:lnTo>
                <a:lnTo>
                  <a:pt x="533461" y="400183"/>
                </a:lnTo>
                <a:lnTo>
                  <a:pt x="532873" y="408671"/>
                </a:lnTo>
                <a:lnTo>
                  <a:pt x="532481" y="416315"/>
                </a:lnTo>
                <a:lnTo>
                  <a:pt x="531930" y="433908"/>
                </a:lnTo>
                <a:lnTo>
                  <a:pt x="531711" y="453437"/>
                </a:lnTo>
                <a:lnTo>
                  <a:pt x="531698" y="464344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SMARTPenAnnotation99"/>
          <p:cNvSpPr/>
          <p:nvPr/>
        </p:nvSpPr>
        <p:spPr>
          <a:xfrm>
            <a:off x="1348792" y="1932602"/>
            <a:ext cx="633599" cy="324276"/>
          </a:xfrm>
          <a:custGeom>
            <a:avLst/>
            <a:gdLst/>
            <a:ahLst/>
            <a:cxnLst/>
            <a:rect l="0" t="0" r="0" b="0"/>
            <a:pathLst>
              <a:path w="633599" h="324276">
                <a:moveTo>
                  <a:pt x="26379" y="228382"/>
                </a:moveTo>
                <a:lnTo>
                  <a:pt x="21639" y="223641"/>
                </a:lnTo>
                <a:lnTo>
                  <a:pt x="16666" y="216022"/>
                </a:lnTo>
                <a:lnTo>
                  <a:pt x="10129" y="204443"/>
                </a:lnTo>
                <a:lnTo>
                  <a:pt x="4256" y="192956"/>
                </a:lnTo>
                <a:lnTo>
                  <a:pt x="1664" y="185187"/>
                </a:lnTo>
                <a:lnTo>
                  <a:pt x="0" y="176855"/>
                </a:lnTo>
                <a:lnTo>
                  <a:pt x="856" y="176171"/>
                </a:lnTo>
                <a:lnTo>
                  <a:pt x="4452" y="175411"/>
                </a:lnTo>
                <a:lnTo>
                  <a:pt x="9358" y="172428"/>
                </a:lnTo>
                <a:lnTo>
                  <a:pt x="20592" y="162428"/>
                </a:lnTo>
                <a:lnTo>
                  <a:pt x="24505" y="160600"/>
                </a:lnTo>
                <a:lnTo>
                  <a:pt x="47690" y="155021"/>
                </a:lnTo>
                <a:lnTo>
                  <a:pt x="63632" y="151129"/>
                </a:lnTo>
                <a:lnTo>
                  <a:pt x="80639" y="149399"/>
                </a:lnTo>
                <a:lnTo>
                  <a:pt x="98120" y="145984"/>
                </a:lnTo>
                <a:lnTo>
                  <a:pt x="106949" y="143684"/>
                </a:lnTo>
                <a:lnTo>
                  <a:pt x="122050" y="135838"/>
                </a:lnTo>
                <a:lnTo>
                  <a:pt x="135376" y="126728"/>
                </a:lnTo>
                <a:lnTo>
                  <a:pt x="155027" y="115029"/>
                </a:lnTo>
                <a:lnTo>
                  <a:pt x="170869" y="104912"/>
                </a:lnTo>
                <a:lnTo>
                  <a:pt x="178268" y="99435"/>
                </a:lnTo>
                <a:lnTo>
                  <a:pt x="185185" y="93801"/>
                </a:lnTo>
                <a:lnTo>
                  <a:pt x="191781" y="88059"/>
                </a:lnTo>
                <a:lnTo>
                  <a:pt x="198163" y="82248"/>
                </a:lnTo>
                <a:lnTo>
                  <a:pt x="210545" y="70498"/>
                </a:lnTo>
                <a:lnTo>
                  <a:pt x="216626" y="63595"/>
                </a:lnTo>
                <a:lnTo>
                  <a:pt x="222663" y="56016"/>
                </a:lnTo>
                <a:lnTo>
                  <a:pt x="228673" y="47987"/>
                </a:lnTo>
                <a:lnTo>
                  <a:pt x="234663" y="41642"/>
                </a:lnTo>
                <a:lnTo>
                  <a:pt x="246612" y="31946"/>
                </a:lnTo>
                <a:lnTo>
                  <a:pt x="251584" y="26979"/>
                </a:lnTo>
                <a:lnTo>
                  <a:pt x="255891" y="21684"/>
                </a:lnTo>
                <a:lnTo>
                  <a:pt x="259754" y="16169"/>
                </a:lnTo>
                <a:lnTo>
                  <a:pt x="263322" y="12493"/>
                </a:lnTo>
                <a:lnTo>
                  <a:pt x="266693" y="10042"/>
                </a:lnTo>
                <a:lnTo>
                  <a:pt x="273084" y="7318"/>
                </a:lnTo>
                <a:lnTo>
                  <a:pt x="285181" y="5165"/>
                </a:lnTo>
                <a:lnTo>
                  <a:pt x="285293" y="407"/>
                </a:lnTo>
                <a:lnTo>
                  <a:pt x="284317" y="0"/>
                </a:lnTo>
                <a:lnTo>
                  <a:pt x="282674" y="721"/>
                </a:lnTo>
                <a:lnTo>
                  <a:pt x="280586" y="2194"/>
                </a:lnTo>
                <a:lnTo>
                  <a:pt x="279194" y="5160"/>
                </a:lnTo>
                <a:lnTo>
                  <a:pt x="276243" y="19808"/>
                </a:lnTo>
                <a:lnTo>
                  <a:pt x="274315" y="26825"/>
                </a:lnTo>
                <a:lnTo>
                  <a:pt x="269526" y="42559"/>
                </a:lnTo>
                <a:lnTo>
                  <a:pt x="255452" y="85731"/>
                </a:lnTo>
                <a:lnTo>
                  <a:pt x="251524" y="95578"/>
                </a:lnTo>
                <a:lnTo>
                  <a:pt x="246921" y="106112"/>
                </a:lnTo>
                <a:lnTo>
                  <a:pt x="241868" y="117103"/>
                </a:lnTo>
                <a:lnTo>
                  <a:pt x="236515" y="127407"/>
                </a:lnTo>
                <a:lnTo>
                  <a:pt x="230962" y="137253"/>
                </a:lnTo>
                <a:lnTo>
                  <a:pt x="225276" y="146793"/>
                </a:lnTo>
                <a:lnTo>
                  <a:pt x="220493" y="157122"/>
                </a:lnTo>
                <a:lnTo>
                  <a:pt x="216312" y="167977"/>
                </a:lnTo>
                <a:lnTo>
                  <a:pt x="202472" y="209174"/>
                </a:lnTo>
                <a:lnTo>
                  <a:pt x="200329" y="218553"/>
                </a:lnTo>
                <a:lnTo>
                  <a:pt x="198901" y="227783"/>
                </a:lnTo>
                <a:lnTo>
                  <a:pt x="197948" y="236912"/>
                </a:lnTo>
                <a:lnTo>
                  <a:pt x="197313" y="245975"/>
                </a:lnTo>
                <a:lnTo>
                  <a:pt x="196890" y="254993"/>
                </a:lnTo>
                <a:lnTo>
                  <a:pt x="196420" y="271959"/>
                </a:lnTo>
                <a:lnTo>
                  <a:pt x="196093" y="305239"/>
                </a:lnTo>
                <a:lnTo>
                  <a:pt x="197069" y="310378"/>
                </a:lnTo>
                <a:lnTo>
                  <a:pt x="200798" y="318734"/>
                </a:lnTo>
                <a:lnTo>
                  <a:pt x="203736" y="324275"/>
                </a:lnTo>
                <a:lnTo>
                  <a:pt x="204148" y="324061"/>
                </a:lnTo>
                <a:lnTo>
                  <a:pt x="204607" y="321177"/>
                </a:lnTo>
                <a:lnTo>
                  <a:pt x="204865" y="313975"/>
                </a:lnTo>
                <a:lnTo>
                  <a:pt x="202279" y="305780"/>
                </a:lnTo>
                <a:lnTo>
                  <a:pt x="200200" y="300817"/>
                </a:lnTo>
                <a:lnTo>
                  <a:pt x="197823" y="295523"/>
                </a:lnTo>
                <a:lnTo>
                  <a:pt x="192535" y="284350"/>
                </a:lnTo>
                <a:lnTo>
                  <a:pt x="175161" y="249166"/>
                </a:lnTo>
                <a:lnTo>
                  <a:pt x="173192" y="243230"/>
                </a:lnTo>
                <a:lnTo>
                  <a:pt x="171880" y="237289"/>
                </a:lnTo>
                <a:lnTo>
                  <a:pt x="171004" y="231343"/>
                </a:lnTo>
                <a:lnTo>
                  <a:pt x="167386" y="222091"/>
                </a:lnTo>
                <a:lnTo>
                  <a:pt x="160738" y="211200"/>
                </a:lnTo>
                <a:lnTo>
                  <a:pt x="160447" y="205983"/>
                </a:lnTo>
                <a:lnTo>
                  <a:pt x="161399" y="204519"/>
                </a:lnTo>
                <a:lnTo>
                  <a:pt x="163025" y="203544"/>
                </a:lnTo>
                <a:lnTo>
                  <a:pt x="167478" y="202460"/>
                </a:lnTo>
                <a:lnTo>
                  <a:pt x="186059" y="201707"/>
                </a:lnTo>
                <a:lnTo>
                  <a:pt x="196898" y="204290"/>
                </a:lnTo>
                <a:lnTo>
                  <a:pt x="208329" y="207752"/>
                </a:lnTo>
                <a:lnTo>
                  <a:pt x="226914" y="210694"/>
                </a:lnTo>
                <a:lnTo>
                  <a:pt x="242506" y="214898"/>
                </a:lnTo>
                <a:lnTo>
                  <a:pt x="259357" y="217428"/>
                </a:lnTo>
                <a:lnTo>
                  <a:pt x="275777" y="219545"/>
                </a:lnTo>
                <a:lnTo>
                  <a:pt x="289689" y="223793"/>
                </a:lnTo>
                <a:lnTo>
                  <a:pt x="308677" y="227022"/>
                </a:lnTo>
                <a:lnTo>
                  <a:pt x="326871" y="227979"/>
                </a:lnTo>
                <a:lnTo>
                  <a:pt x="338856" y="225557"/>
                </a:lnTo>
                <a:lnTo>
                  <a:pt x="356759" y="218615"/>
                </a:lnTo>
                <a:lnTo>
                  <a:pt x="367684" y="213127"/>
                </a:lnTo>
                <a:lnTo>
                  <a:pt x="379412" y="204459"/>
                </a:lnTo>
                <a:lnTo>
                  <a:pt x="389171" y="195607"/>
                </a:lnTo>
                <a:lnTo>
                  <a:pt x="398346" y="186700"/>
                </a:lnTo>
                <a:lnTo>
                  <a:pt x="404357" y="180753"/>
                </a:lnTo>
                <a:lnTo>
                  <a:pt x="406357" y="177777"/>
                </a:lnTo>
                <a:lnTo>
                  <a:pt x="408579" y="171826"/>
                </a:lnTo>
                <a:lnTo>
                  <a:pt x="409829" y="162897"/>
                </a:lnTo>
                <a:lnTo>
                  <a:pt x="410200" y="153968"/>
                </a:lnTo>
                <a:lnTo>
                  <a:pt x="409260" y="150991"/>
                </a:lnTo>
                <a:lnTo>
                  <a:pt x="405569" y="145038"/>
                </a:lnTo>
                <a:lnTo>
                  <a:pt x="397913" y="136108"/>
                </a:lnTo>
                <a:lnTo>
                  <a:pt x="395116" y="134124"/>
                </a:lnTo>
                <a:lnTo>
                  <a:pt x="389361" y="131919"/>
                </a:lnTo>
                <a:lnTo>
                  <a:pt x="375803" y="130678"/>
                </a:lnTo>
                <a:lnTo>
                  <a:pt x="371446" y="131496"/>
                </a:lnTo>
                <a:lnTo>
                  <a:pt x="354677" y="139938"/>
                </a:lnTo>
                <a:lnTo>
                  <a:pt x="340942" y="148267"/>
                </a:lnTo>
                <a:lnTo>
                  <a:pt x="337291" y="151160"/>
                </a:lnTo>
                <a:lnTo>
                  <a:pt x="330588" y="159665"/>
                </a:lnTo>
                <a:lnTo>
                  <a:pt x="327412" y="164711"/>
                </a:lnTo>
                <a:lnTo>
                  <a:pt x="324302" y="170060"/>
                </a:lnTo>
                <a:lnTo>
                  <a:pt x="318201" y="181294"/>
                </a:lnTo>
                <a:lnTo>
                  <a:pt x="309188" y="198775"/>
                </a:lnTo>
                <a:lnTo>
                  <a:pt x="307192" y="204676"/>
                </a:lnTo>
                <a:lnTo>
                  <a:pt x="305861" y="210593"/>
                </a:lnTo>
                <a:lnTo>
                  <a:pt x="304974" y="216523"/>
                </a:lnTo>
                <a:lnTo>
                  <a:pt x="304383" y="222460"/>
                </a:lnTo>
                <a:lnTo>
                  <a:pt x="303988" y="228403"/>
                </a:lnTo>
                <a:lnTo>
                  <a:pt x="303725" y="234349"/>
                </a:lnTo>
                <a:lnTo>
                  <a:pt x="304542" y="239305"/>
                </a:lnTo>
                <a:lnTo>
                  <a:pt x="308096" y="247458"/>
                </a:lnTo>
                <a:lnTo>
                  <a:pt x="315675" y="262367"/>
                </a:lnTo>
                <a:lnTo>
                  <a:pt x="319454" y="266913"/>
                </a:lnTo>
                <a:lnTo>
                  <a:pt x="328945" y="274611"/>
                </a:lnTo>
                <a:lnTo>
                  <a:pt x="345444" y="284523"/>
                </a:lnTo>
                <a:lnTo>
                  <a:pt x="357032" y="288060"/>
                </a:lnTo>
                <a:lnTo>
                  <a:pt x="369789" y="289632"/>
                </a:lnTo>
                <a:lnTo>
                  <a:pt x="385381" y="290331"/>
                </a:lnTo>
                <a:lnTo>
                  <a:pt x="406153" y="290724"/>
                </a:lnTo>
                <a:lnTo>
                  <a:pt x="418741" y="288170"/>
                </a:lnTo>
                <a:lnTo>
                  <a:pt x="424875" y="286100"/>
                </a:lnTo>
                <a:lnTo>
                  <a:pt x="429957" y="282736"/>
                </a:lnTo>
                <a:lnTo>
                  <a:pt x="438250" y="273706"/>
                </a:lnTo>
                <a:lnTo>
                  <a:pt x="447889" y="265724"/>
                </a:lnTo>
                <a:lnTo>
                  <a:pt x="458787" y="257877"/>
                </a:lnTo>
                <a:lnTo>
                  <a:pt x="470245" y="247774"/>
                </a:lnTo>
                <a:lnTo>
                  <a:pt x="475087" y="242303"/>
                </a:lnTo>
                <a:lnTo>
                  <a:pt x="479307" y="236670"/>
                </a:lnTo>
                <a:lnTo>
                  <a:pt x="483112" y="230931"/>
                </a:lnTo>
                <a:lnTo>
                  <a:pt x="486641" y="225120"/>
                </a:lnTo>
                <a:lnTo>
                  <a:pt x="489986" y="219262"/>
                </a:lnTo>
                <a:lnTo>
                  <a:pt x="493209" y="213372"/>
                </a:lnTo>
                <a:lnTo>
                  <a:pt x="495357" y="207461"/>
                </a:lnTo>
                <a:lnTo>
                  <a:pt x="496789" y="201537"/>
                </a:lnTo>
                <a:lnTo>
                  <a:pt x="497743" y="195602"/>
                </a:lnTo>
                <a:lnTo>
                  <a:pt x="498804" y="186363"/>
                </a:lnTo>
                <a:lnTo>
                  <a:pt x="499276" y="178949"/>
                </a:lnTo>
                <a:lnTo>
                  <a:pt x="499603" y="167792"/>
                </a:lnTo>
                <a:lnTo>
                  <a:pt x="499652" y="157068"/>
                </a:lnTo>
                <a:lnTo>
                  <a:pt x="499653" y="174125"/>
                </a:lnTo>
                <a:lnTo>
                  <a:pt x="498661" y="179312"/>
                </a:lnTo>
                <a:lnTo>
                  <a:pt x="497007" y="184754"/>
                </a:lnTo>
                <a:lnTo>
                  <a:pt x="494912" y="190367"/>
                </a:lnTo>
                <a:lnTo>
                  <a:pt x="492524" y="196094"/>
                </a:lnTo>
                <a:lnTo>
                  <a:pt x="489939" y="201895"/>
                </a:lnTo>
                <a:lnTo>
                  <a:pt x="487224" y="207748"/>
                </a:lnTo>
                <a:lnTo>
                  <a:pt x="484422" y="214626"/>
                </a:lnTo>
                <a:lnTo>
                  <a:pt x="481561" y="222188"/>
                </a:lnTo>
                <a:lnTo>
                  <a:pt x="478662" y="230206"/>
                </a:lnTo>
                <a:lnTo>
                  <a:pt x="476729" y="237535"/>
                </a:lnTo>
                <a:lnTo>
                  <a:pt x="475441" y="244406"/>
                </a:lnTo>
                <a:lnTo>
                  <a:pt x="474582" y="250971"/>
                </a:lnTo>
                <a:lnTo>
                  <a:pt x="473017" y="257332"/>
                </a:lnTo>
                <a:lnTo>
                  <a:pt x="470982" y="263557"/>
                </a:lnTo>
                <a:lnTo>
                  <a:pt x="468632" y="269691"/>
                </a:lnTo>
                <a:lnTo>
                  <a:pt x="466022" y="279153"/>
                </a:lnTo>
                <a:lnTo>
                  <a:pt x="464862" y="286666"/>
                </a:lnTo>
                <a:lnTo>
                  <a:pt x="464209" y="295481"/>
                </a:lnTo>
                <a:lnTo>
                  <a:pt x="463937" y="299769"/>
                </a:lnTo>
                <a:lnTo>
                  <a:pt x="463934" y="287386"/>
                </a:lnTo>
                <a:lnTo>
                  <a:pt x="464926" y="282601"/>
                </a:lnTo>
                <a:lnTo>
                  <a:pt x="466580" y="276434"/>
                </a:lnTo>
                <a:lnTo>
                  <a:pt x="468675" y="269346"/>
                </a:lnTo>
                <a:lnTo>
                  <a:pt x="472055" y="262637"/>
                </a:lnTo>
                <a:lnTo>
                  <a:pt x="476294" y="256180"/>
                </a:lnTo>
                <a:lnTo>
                  <a:pt x="481103" y="249890"/>
                </a:lnTo>
                <a:lnTo>
                  <a:pt x="486294" y="243713"/>
                </a:lnTo>
                <a:lnTo>
                  <a:pt x="491740" y="237611"/>
                </a:lnTo>
                <a:lnTo>
                  <a:pt x="497354" y="231558"/>
                </a:lnTo>
                <a:lnTo>
                  <a:pt x="502089" y="225538"/>
                </a:lnTo>
                <a:lnTo>
                  <a:pt x="506238" y="219541"/>
                </a:lnTo>
                <a:lnTo>
                  <a:pt x="509996" y="213558"/>
                </a:lnTo>
                <a:lnTo>
                  <a:pt x="519463" y="204265"/>
                </a:lnTo>
                <a:lnTo>
                  <a:pt x="529293" y="196827"/>
                </a:lnTo>
                <a:lnTo>
                  <a:pt x="541398" y="187062"/>
                </a:lnTo>
                <a:lnTo>
                  <a:pt x="556119" y="178877"/>
                </a:lnTo>
                <a:lnTo>
                  <a:pt x="563775" y="176614"/>
                </a:lnTo>
                <a:lnTo>
                  <a:pt x="578404" y="175340"/>
                </a:lnTo>
                <a:lnTo>
                  <a:pt x="589554" y="177688"/>
                </a:lnTo>
                <a:lnTo>
                  <a:pt x="633598" y="19266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SMARTPenAnnotation100"/>
          <p:cNvSpPr/>
          <p:nvPr/>
        </p:nvSpPr>
        <p:spPr>
          <a:xfrm>
            <a:off x="1955601" y="2134304"/>
            <a:ext cx="142844" cy="183317"/>
          </a:xfrm>
          <a:custGeom>
            <a:avLst/>
            <a:gdLst/>
            <a:ahLst/>
            <a:cxnLst/>
            <a:rect l="0" t="0" r="0" b="0"/>
            <a:pathLst>
              <a:path w="142844" h="183317">
                <a:moveTo>
                  <a:pt x="133945" y="8821"/>
                </a:moveTo>
                <a:lnTo>
                  <a:pt x="142843" y="8821"/>
                </a:lnTo>
                <a:lnTo>
                  <a:pt x="138125" y="4080"/>
                </a:lnTo>
                <a:lnTo>
                  <a:pt x="135740" y="2684"/>
                </a:lnTo>
                <a:lnTo>
                  <a:pt x="133157" y="1753"/>
                </a:lnTo>
                <a:lnTo>
                  <a:pt x="130443" y="1132"/>
                </a:lnTo>
                <a:lnTo>
                  <a:pt x="127642" y="718"/>
                </a:lnTo>
                <a:lnTo>
                  <a:pt x="124782" y="443"/>
                </a:lnTo>
                <a:lnTo>
                  <a:pt x="121884" y="259"/>
                </a:lnTo>
                <a:lnTo>
                  <a:pt x="113371" y="54"/>
                </a:lnTo>
                <a:lnTo>
                  <a:pt x="108323" y="0"/>
                </a:lnTo>
                <a:lnTo>
                  <a:pt x="103965" y="956"/>
                </a:lnTo>
                <a:lnTo>
                  <a:pt x="100068" y="2585"/>
                </a:lnTo>
                <a:lnTo>
                  <a:pt x="96478" y="4664"/>
                </a:lnTo>
                <a:lnTo>
                  <a:pt x="93092" y="6049"/>
                </a:lnTo>
                <a:lnTo>
                  <a:pt x="89843" y="6973"/>
                </a:lnTo>
                <a:lnTo>
                  <a:pt x="86684" y="7589"/>
                </a:lnTo>
                <a:lnTo>
                  <a:pt x="83586" y="8992"/>
                </a:lnTo>
                <a:lnTo>
                  <a:pt x="80529" y="10919"/>
                </a:lnTo>
                <a:lnTo>
                  <a:pt x="77498" y="13196"/>
                </a:lnTo>
                <a:lnTo>
                  <a:pt x="74486" y="15706"/>
                </a:lnTo>
                <a:lnTo>
                  <a:pt x="71486" y="18372"/>
                </a:lnTo>
                <a:lnTo>
                  <a:pt x="68493" y="21141"/>
                </a:lnTo>
                <a:lnTo>
                  <a:pt x="66498" y="24972"/>
                </a:lnTo>
                <a:lnTo>
                  <a:pt x="65168" y="29510"/>
                </a:lnTo>
                <a:lnTo>
                  <a:pt x="64281" y="34520"/>
                </a:lnTo>
                <a:lnTo>
                  <a:pt x="63690" y="39844"/>
                </a:lnTo>
                <a:lnTo>
                  <a:pt x="63296" y="45378"/>
                </a:lnTo>
                <a:lnTo>
                  <a:pt x="63033" y="51051"/>
                </a:lnTo>
                <a:lnTo>
                  <a:pt x="63850" y="56818"/>
                </a:lnTo>
                <a:lnTo>
                  <a:pt x="65387" y="62647"/>
                </a:lnTo>
                <a:lnTo>
                  <a:pt x="67404" y="68517"/>
                </a:lnTo>
                <a:lnTo>
                  <a:pt x="68749" y="75408"/>
                </a:lnTo>
                <a:lnTo>
                  <a:pt x="69645" y="82978"/>
                </a:lnTo>
                <a:lnTo>
                  <a:pt x="70242" y="91001"/>
                </a:lnTo>
                <a:lnTo>
                  <a:pt x="71633" y="98334"/>
                </a:lnTo>
                <a:lnTo>
                  <a:pt x="73552" y="105207"/>
                </a:lnTo>
                <a:lnTo>
                  <a:pt x="83762" y="135237"/>
                </a:lnTo>
                <a:lnTo>
                  <a:pt x="86599" y="142707"/>
                </a:lnTo>
                <a:lnTo>
                  <a:pt x="89483" y="149672"/>
                </a:lnTo>
                <a:lnTo>
                  <a:pt x="96500" y="165627"/>
                </a:lnTo>
                <a:lnTo>
                  <a:pt x="97459" y="170455"/>
                </a:lnTo>
                <a:lnTo>
                  <a:pt x="98075" y="176899"/>
                </a:lnTo>
                <a:lnTo>
                  <a:pt x="95513" y="180426"/>
                </a:lnTo>
                <a:lnTo>
                  <a:pt x="93441" y="182755"/>
                </a:lnTo>
                <a:lnTo>
                  <a:pt x="91068" y="183316"/>
                </a:lnTo>
                <a:lnTo>
                  <a:pt x="88493" y="182698"/>
                </a:lnTo>
                <a:lnTo>
                  <a:pt x="85784" y="181293"/>
                </a:lnTo>
                <a:lnTo>
                  <a:pt x="81994" y="180357"/>
                </a:lnTo>
                <a:lnTo>
                  <a:pt x="77483" y="179733"/>
                </a:lnTo>
                <a:lnTo>
                  <a:pt x="72492" y="179317"/>
                </a:lnTo>
                <a:lnTo>
                  <a:pt x="67179" y="177055"/>
                </a:lnTo>
                <a:lnTo>
                  <a:pt x="61653" y="173563"/>
                </a:lnTo>
                <a:lnTo>
                  <a:pt x="55985" y="169250"/>
                </a:lnTo>
                <a:lnTo>
                  <a:pt x="50222" y="165383"/>
                </a:lnTo>
                <a:lnTo>
                  <a:pt x="44395" y="161813"/>
                </a:lnTo>
                <a:lnTo>
                  <a:pt x="38527" y="158440"/>
                </a:lnTo>
                <a:lnTo>
                  <a:pt x="33622" y="154208"/>
                </a:lnTo>
                <a:lnTo>
                  <a:pt x="29360" y="149402"/>
                </a:lnTo>
                <a:lnTo>
                  <a:pt x="25526" y="144213"/>
                </a:lnTo>
                <a:lnTo>
                  <a:pt x="21979" y="139762"/>
                </a:lnTo>
                <a:lnTo>
                  <a:pt x="18621" y="135802"/>
                </a:lnTo>
                <a:lnTo>
                  <a:pt x="15391" y="132170"/>
                </a:lnTo>
                <a:lnTo>
                  <a:pt x="12245" y="129749"/>
                </a:lnTo>
                <a:lnTo>
                  <a:pt x="9156" y="128135"/>
                </a:lnTo>
                <a:lnTo>
                  <a:pt x="0" y="12490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SMARTPenAnnotation101"/>
          <p:cNvSpPr/>
          <p:nvPr/>
        </p:nvSpPr>
        <p:spPr>
          <a:xfrm>
            <a:off x="2273276" y="2161142"/>
            <a:ext cx="396701" cy="249874"/>
          </a:xfrm>
          <a:custGeom>
            <a:avLst/>
            <a:gdLst/>
            <a:ahLst/>
            <a:cxnLst/>
            <a:rect l="0" t="0" r="0" b="0"/>
            <a:pathLst>
              <a:path w="396701" h="249874">
                <a:moveTo>
                  <a:pt x="110950" y="35561"/>
                </a:moveTo>
                <a:lnTo>
                  <a:pt x="119848" y="44458"/>
                </a:lnTo>
                <a:lnTo>
                  <a:pt x="115130" y="44481"/>
                </a:lnTo>
                <a:lnTo>
                  <a:pt x="112744" y="45476"/>
                </a:lnTo>
                <a:lnTo>
                  <a:pt x="103654" y="51617"/>
                </a:lnTo>
                <a:lnTo>
                  <a:pt x="94148" y="56918"/>
                </a:lnTo>
                <a:lnTo>
                  <a:pt x="83308" y="59936"/>
                </a:lnTo>
                <a:lnTo>
                  <a:pt x="71876" y="62269"/>
                </a:lnTo>
                <a:lnTo>
                  <a:pt x="60180" y="66613"/>
                </a:lnTo>
                <a:lnTo>
                  <a:pt x="53291" y="70153"/>
                </a:lnTo>
                <a:lnTo>
                  <a:pt x="45721" y="74497"/>
                </a:lnTo>
                <a:lnTo>
                  <a:pt x="37699" y="79378"/>
                </a:lnTo>
                <a:lnTo>
                  <a:pt x="31358" y="83624"/>
                </a:lnTo>
                <a:lnTo>
                  <a:pt x="21667" y="90987"/>
                </a:lnTo>
                <a:lnTo>
                  <a:pt x="17694" y="95332"/>
                </a:lnTo>
                <a:lnTo>
                  <a:pt x="14052" y="100213"/>
                </a:lnTo>
                <a:lnTo>
                  <a:pt x="10633" y="105451"/>
                </a:lnTo>
                <a:lnTo>
                  <a:pt x="7361" y="109936"/>
                </a:lnTo>
                <a:lnTo>
                  <a:pt x="1080" y="117564"/>
                </a:lnTo>
                <a:lnTo>
                  <a:pt x="0" y="121980"/>
                </a:lnTo>
                <a:lnTo>
                  <a:pt x="273" y="126908"/>
                </a:lnTo>
                <a:lnTo>
                  <a:pt x="1446" y="132177"/>
                </a:lnTo>
                <a:lnTo>
                  <a:pt x="3221" y="135691"/>
                </a:lnTo>
                <a:lnTo>
                  <a:pt x="5396" y="138033"/>
                </a:lnTo>
                <a:lnTo>
                  <a:pt x="15844" y="143975"/>
                </a:lnTo>
                <a:lnTo>
                  <a:pt x="37152" y="154872"/>
                </a:lnTo>
                <a:lnTo>
                  <a:pt x="48716" y="158041"/>
                </a:lnTo>
                <a:lnTo>
                  <a:pt x="60470" y="159449"/>
                </a:lnTo>
                <a:lnTo>
                  <a:pt x="72309" y="160075"/>
                </a:lnTo>
                <a:lnTo>
                  <a:pt x="84185" y="160354"/>
                </a:lnTo>
                <a:lnTo>
                  <a:pt x="90130" y="160428"/>
                </a:lnTo>
                <a:lnTo>
                  <a:pt x="96078" y="158493"/>
                </a:lnTo>
                <a:lnTo>
                  <a:pt x="107978" y="151051"/>
                </a:lnTo>
                <a:lnTo>
                  <a:pt x="117236" y="143775"/>
                </a:lnTo>
                <a:lnTo>
                  <a:pt x="121094" y="140446"/>
                </a:lnTo>
                <a:lnTo>
                  <a:pt x="123666" y="136242"/>
                </a:lnTo>
                <a:lnTo>
                  <a:pt x="125380" y="131455"/>
                </a:lnTo>
                <a:lnTo>
                  <a:pt x="126523" y="126279"/>
                </a:lnTo>
                <a:lnTo>
                  <a:pt x="127285" y="120844"/>
                </a:lnTo>
                <a:lnTo>
                  <a:pt x="127794" y="115237"/>
                </a:lnTo>
                <a:lnTo>
                  <a:pt x="128358" y="104707"/>
                </a:lnTo>
                <a:lnTo>
                  <a:pt x="128609" y="96719"/>
                </a:lnTo>
                <a:lnTo>
                  <a:pt x="127683" y="92208"/>
                </a:lnTo>
                <a:lnTo>
                  <a:pt x="126075" y="87216"/>
                </a:lnTo>
                <a:lnTo>
                  <a:pt x="124009" y="81904"/>
                </a:lnTo>
                <a:lnTo>
                  <a:pt x="122633" y="76378"/>
                </a:lnTo>
                <a:lnTo>
                  <a:pt x="121715" y="70710"/>
                </a:lnTo>
                <a:lnTo>
                  <a:pt x="121103" y="64946"/>
                </a:lnTo>
                <a:lnTo>
                  <a:pt x="119703" y="60112"/>
                </a:lnTo>
                <a:lnTo>
                  <a:pt x="117778" y="55897"/>
                </a:lnTo>
                <a:lnTo>
                  <a:pt x="115502" y="52095"/>
                </a:lnTo>
                <a:lnTo>
                  <a:pt x="113985" y="47576"/>
                </a:lnTo>
                <a:lnTo>
                  <a:pt x="112973" y="42578"/>
                </a:lnTo>
                <a:lnTo>
                  <a:pt x="112299" y="37263"/>
                </a:lnTo>
                <a:lnTo>
                  <a:pt x="111849" y="32726"/>
                </a:lnTo>
                <a:lnTo>
                  <a:pt x="111350" y="25041"/>
                </a:lnTo>
                <a:lnTo>
                  <a:pt x="111128" y="18317"/>
                </a:lnTo>
                <a:lnTo>
                  <a:pt x="110985" y="5917"/>
                </a:lnTo>
                <a:lnTo>
                  <a:pt x="111966" y="3892"/>
                </a:lnTo>
                <a:lnTo>
                  <a:pt x="113611" y="2542"/>
                </a:lnTo>
                <a:lnTo>
                  <a:pt x="115701" y="1642"/>
                </a:lnTo>
                <a:lnTo>
                  <a:pt x="123314" y="642"/>
                </a:lnTo>
                <a:lnTo>
                  <a:pt x="133312" y="197"/>
                </a:lnTo>
                <a:lnTo>
                  <a:pt x="144371" y="0"/>
                </a:lnTo>
                <a:lnTo>
                  <a:pt x="155900" y="2558"/>
                </a:lnTo>
                <a:lnTo>
                  <a:pt x="167639" y="7002"/>
                </a:lnTo>
                <a:lnTo>
                  <a:pt x="179471" y="12285"/>
                </a:lnTo>
                <a:lnTo>
                  <a:pt x="197288" y="20837"/>
                </a:lnTo>
                <a:lnTo>
                  <a:pt x="202243" y="24753"/>
                </a:lnTo>
                <a:lnTo>
                  <a:pt x="206539" y="29347"/>
                </a:lnTo>
                <a:lnTo>
                  <a:pt x="210395" y="34395"/>
                </a:lnTo>
                <a:lnTo>
                  <a:pt x="213957" y="38752"/>
                </a:lnTo>
                <a:lnTo>
                  <a:pt x="220562" y="46240"/>
                </a:lnTo>
                <a:lnTo>
                  <a:pt x="222720" y="50617"/>
                </a:lnTo>
                <a:lnTo>
                  <a:pt x="224158" y="55520"/>
                </a:lnTo>
                <a:lnTo>
                  <a:pt x="225118" y="60773"/>
                </a:lnTo>
                <a:lnTo>
                  <a:pt x="225757" y="66260"/>
                </a:lnTo>
                <a:lnTo>
                  <a:pt x="226184" y="71902"/>
                </a:lnTo>
                <a:lnTo>
                  <a:pt x="226657" y="82470"/>
                </a:lnTo>
                <a:lnTo>
                  <a:pt x="226868" y="90475"/>
                </a:lnTo>
                <a:lnTo>
                  <a:pt x="225931" y="94990"/>
                </a:lnTo>
                <a:lnTo>
                  <a:pt x="224315" y="99985"/>
                </a:lnTo>
                <a:lnTo>
                  <a:pt x="222246" y="105299"/>
                </a:lnTo>
                <a:lnTo>
                  <a:pt x="218882" y="110827"/>
                </a:lnTo>
                <a:lnTo>
                  <a:pt x="214654" y="116496"/>
                </a:lnTo>
                <a:lnTo>
                  <a:pt x="209852" y="122260"/>
                </a:lnTo>
                <a:lnTo>
                  <a:pt x="206650" y="127094"/>
                </a:lnTo>
                <a:lnTo>
                  <a:pt x="204516" y="131309"/>
                </a:lnTo>
                <a:lnTo>
                  <a:pt x="203093" y="135112"/>
                </a:lnTo>
                <a:lnTo>
                  <a:pt x="201152" y="139631"/>
                </a:lnTo>
                <a:lnTo>
                  <a:pt x="192808" y="157426"/>
                </a:lnTo>
                <a:lnTo>
                  <a:pt x="191980" y="161822"/>
                </a:lnTo>
                <a:lnTo>
                  <a:pt x="191448" y="167988"/>
                </a:lnTo>
                <a:lnTo>
                  <a:pt x="191356" y="164316"/>
                </a:lnTo>
                <a:lnTo>
                  <a:pt x="192335" y="163070"/>
                </a:lnTo>
                <a:lnTo>
                  <a:pt x="193980" y="162238"/>
                </a:lnTo>
                <a:lnTo>
                  <a:pt x="196069" y="161684"/>
                </a:lnTo>
                <a:lnTo>
                  <a:pt x="201036" y="158423"/>
                </a:lnTo>
                <a:lnTo>
                  <a:pt x="207543" y="153666"/>
                </a:lnTo>
                <a:lnTo>
                  <a:pt x="217050" y="148245"/>
                </a:lnTo>
                <a:lnTo>
                  <a:pt x="225243" y="142528"/>
                </a:lnTo>
                <a:lnTo>
                  <a:pt x="234177" y="135688"/>
                </a:lnTo>
                <a:lnTo>
                  <a:pt x="248069" y="126033"/>
                </a:lnTo>
                <a:lnTo>
                  <a:pt x="272625" y="109441"/>
                </a:lnTo>
                <a:lnTo>
                  <a:pt x="281241" y="104658"/>
                </a:lnTo>
                <a:lnTo>
                  <a:pt x="289962" y="100477"/>
                </a:lnTo>
                <a:lnTo>
                  <a:pt x="298752" y="96698"/>
                </a:lnTo>
                <a:lnTo>
                  <a:pt x="313811" y="89852"/>
                </a:lnTo>
                <a:lnTo>
                  <a:pt x="320605" y="86638"/>
                </a:lnTo>
                <a:lnTo>
                  <a:pt x="327118" y="84495"/>
                </a:lnTo>
                <a:lnTo>
                  <a:pt x="333445" y="83066"/>
                </a:lnTo>
                <a:lnTo>
                  <a:pt x="344774" y="81479"/>
                </a:lnTo>
                <a:lnTo>
                  <a:pt x="353117" y="80773"/>
                </a:lnTo>
                <a:lnTo>
                  <a:pt x="356730" y="81577"/>
                </a:lnTo>
                <a:lnTo>
                  <a:pt x="363392" y="85117"/>
                </a:lnTo>
                <a:lnTo>
                  <a:pt x="365565" y="87450"/>
                </a:lnTo>
                <a:lnTo>
                  <a:pt x="367013" y="89997"/>
                </a:lnTo>
                <a:lnTo>
                  <a:pt x="367979" y="92688"/>
                </a:lnTo>
                <a:lnTo>
                  <a:pt x="371698" y="98323"/>
                </a:lnTo>
                <a:lnTo>
                  <a:pt x="374079" y="101215"/>
                </a:lnTo>
                <a:lnTo>
                  <a:pt x="375666" y="105127"/>
                </a:lnTo>
                <a:lnTo>
                  <a:pt x="376724" y="109719"/>
                </a:lnTo>
                <a:lnTo>
                  <a:pt x="377430" y="114765"/>
                </a:lnTo>
                <a:lnTo>
                  <a:pt x="377900" y="120114"/>
                </a:lnTo>
                <a:lnTo>
                  <a:pt x="378214" y="125664"/>
                </a:lnTo>
                <a:lnTo>
                  <a:pt x="378423" y="131348"/>
                </a:lnTo>
                <a:lnTo>
                  <a:pt x="379554" y="137122"/>
                </a:lnTo>
                <a:lnTo>
                  <a:pt x="381301" y="142956"/>
                </a:lnTo>
                <a:lnTo>
                  <a:pt x="383457" y="148829"/>
                </a:lnTo>
                <a:lnTo>
                  <a:pt x="384895" y="154729"/>
                </a:lnTo>
                <a:lnTo>
                  <a:pt x="385853" y="160647"/>
                </a:lnTo>
                <a:lnTo>
                  <a:pt x="386493" y="166576"/>
                </a:lnTo>
                <a:lnTo>
                  <a:pt x="386918" y="173506"/>
                </a:lnTo>
                <a:lnTo>
                  <a:pt x="387392" y="189143"/>
                </a:lnTo>
                <a:lnTo>
                  <a:pt x="387737" y="231619"/>
                </a:lnTo>
                <a:lnTo>
                  <a:pt x="388740" y="235719"/>
                </a:lnTo>
                <a:lnTo>
                  <a:pt x="390401" y="239445"/>
                </a:lnTo>
                <a:lnTo>
                  <a:pt x="396700" y="249873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SMARTPenAnnotation102"/>
          <p:cNvSpPr/>
          <p:nvPr/>
        </p:nvSpPr>
        <p:spPr>
          <a:xfrm>
            <a:off x="3018234" y="2116335"/>
            <a:ext cx="89298" cy="330400"/>
          </a:xfrm>
          <a:custGeom>
            <a:avLst/>
            <a:gdLst/>
            <a:ahLst/>
            <a:cxnLst/>
            <a:rect l="0" t="0" r="0" b="0"/>
            <a:pathLst>
              <a:path w="89298" h="330400">
                <a:moveTo>
                  <a:pt x="89297" y="0"/>
                </a:moveTo>
                <a:lnTo>
                  <a:pt x="89297" y="5145"/>
                </a:lnTo>
                <a:lnTo>
                  <a:pt x="89297" y="2949"/>
                </a:lnTo>
                <a:lnTo>
                  <a:pt x="89297" y="13379"/>
                </a:lnTo>
                <a:lnTo>
                  <a:pt x="88305" y="15865"/>
                </a:lnTo>
                <a:lnTo>
                  <a:pt x="86651" y="18514"/>
                </a:lnTo>
                <a:lnTo>
                  <a:pt x="84556" y="21273"/>
                </a:lnTo>
                <a:lnTo>
                  <a:pt x="83160" y="25096"/>
                </a:lnTo>
                <a:lnTo>
                  <a:pt x="81608" y="34636"/>
                </a:lnTo>
                <a:lnTo>
                  <a:pt x="80203" y="40950"/>
                </a:lnTo>
                <a:lnTo>
                  <a:pt x="78273" y="48136"/>
                </a:lnTo>
                <a:lnTo>
                  <a:pt x="73483" y="64058"/>
                </a:lnTo>
                <a:lnTo>
                  <a:pt x="59409" y="107361"/>
                </a:lnTo>
                <a:lnTo>
                  <a:pt x="55481" y="117215"/>
                </a:lnTo>
                <a:lnTo>
                  <a:pt x="50878" y="127753"/>
                </a:lnTo>
                <a:lnTo>
                  <a:pt x="45825" y="138747"/>
                </a:lnTo>
                <a:lnTo>
                  <a:pt x="41464" y="150045"/>
                </a:lnTo>
                <a:lnTo>
                  <a:pt x="37564" y="161546"/>
                </a:lnTo>
                <a:lnTo>
                  <a:pt x="27336" y="194048"/>
                </a:lnTo>
                <a:lnTo>
                  <a:pt x="24177" y="203779"/>
                </a:lnTo>
                <a:lnTo>
                  <a:pt x="21079" y="214236"/>
                </a:lnTo>
                <a:lnTo>
                  <a:pt x="14991" y="236438"/>
                </a:lnTo>
                <a:lnTo>
                  <a:pt x="12970" y="246922"/>
                </a:lnTo>
                <a:lnTo>
                  <a:pt x="11623" y="256888"/>
                </a:lnTo>
                <a:lnTo>
                  <a:pt x="10127" y="273915"/>
                </a:lnTo>
                <a:lnTo>
                  <a:pt x="9462" y="284790"/>
                </a:lnTo>
                <a:lnTo>
                  <a:pt x="9166" y="295576"/>
                </a:lnTo>
                <a:lnTo>
                  <a:pt x="9087" y="301231"/>
                </a:lnTo>
                <a:lnTo>
                  <a:pt x="8043" y="306985"/>
                </a:lnTo>
                <a:lnTo>
                  <a:pt x="6354" y="312805"/>
                </a:lnTo>
                <a:lnTo>
                  <a:pt x="0" y="33039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SMARTPenAnnotation103"/>
          <p:cNvSpPr/>
          <p:nvPr/>
        </p:nvSpPr>
        <p:spPr>
          <a:xfrm>
            <a:off x="2955835" y="2098646"/>
            <a:ext cx="560133" cy="356616"/>
          </a:xfrm>
          <a:custGeom>
            <a:avLst/>
            <a:gdLst/>
            <a:ahLst/>
            <a:cxnLst/>
            <a:rect l="0" t="0" r="0" b="0"/>
            <a:pathLst>
              <a:path w="560133" h="356616">
                <a:moveTo>
                  <a:pt x="8821" y="240932"/>
                </a:moveTo>
                <a:lnTo>
                  <a:pt x="259" y="232370"/>
                </a:lnTo>
                <a:lnTo>
                  <a:pt x="0" y="227371"/>
                </a:lnTo>
                <a:lnTo>
                  <a:pt x="956" y="225938"/>
                </a:lnTo>
                <a:lnTo>
                  <a:pt x="2585" y="224983"/>
                </a:lnTo>
                <a:lnTo>
                  <a:pt x="17070" y="218709"/>
                </a:lnTo>
                <a:lnTo>
                  <a:pt x="33314" y="210755"/>
                </a:lnTo>
                <a:lnTo>
                  <a:pt x="44842" y="207676"/>
                </a:lnTo>
                <a:lnTo>
                  <a:pt x="57572" y="205316"/>
                </a:lnTo>
                <a:lnTo>
                  <a:pt x="73152" y="200959"/>
                </a:lnTo>
                <a:lnTo>
                  <a:pt x="87353" y="198361"/>
                </a:lnTo>
                <a:lnTo>
                  <a:pt x="101271" y="196215"/>
                </a:lnTo>
                <a:lnTo>
                  <a:pt x="117378" y="191953"/>
                </a:lnTo>
                <a:lnTo>
                  <a:pt x="134459" y="186752"/>
                </a:lnTo>
                <a:lnTo>
                  <a:pt x="169678" y="175328"/>
                </a:lnTo>
                <a:lnTo>
                  <a:pt x="178567" y="171399"/>
                </a:lnTo>
                <a:lnTo>
                  <a:pt x="187469" y="166795"/>
                </a:lnTo>
                <a:lnTo>
                  <a:pt x="196381" y="161742"/>
                </a:lnTo>
                <a:lnTo>
                  <a:pt x="203314" y="155396"/>
                </a:lnTo>
                <a:lnTo>
                  <a:pt x="208928" y="148189"/>
                </a:lnTo>
                <a:lnTo>
                  <a:pt x="213663" y="140408"/>
                </a:lnTo>
                <a:lnTo>
                  <a:pt x="218804" y="133236"/>
                </a:lnTo>
                <a:lnTo>
                  <a:pt x="224216" y="126471"/>
                </a:lnTo>
                <a:lnTo>
                  <a:pt x="229808" y="119976"/>
                </a:lnTo>
                <a:lnTo>
                  <a:pt x="235521" y="112669"/>
                </a:lnTo>
                <a:lnTo>
                  <a:pt x="241313" y="104822"/>
                </a:lnTo>
                <a:lnTo>
                  <a:pt x="247160" y="96614"/>
                </a:lnTo>
                <a:lnTo>
                  <a:pt x="252049" y="88165"/>
                </a:lnTo>
                <a:lnTo>
                  <a:pt x="256301" y="79556"/>
                </a:lnTo>
                <a:lnTo>
                  <a:pt x="263671" y="63045"/>
                </a:lnTo>
                <a:lnTo>
                  <a:pt x="273399" y="42593"/>
                </a:lnTo>
                <a:lnTo>
                  <a:pt x="279539" y="30081"/>
                </a:lnTo>
                <a:lnTo>
                  <a:pt x="282929" y="20551"/>
                </a:lnTo>
                <a:lnTo>
                  <a:pt x="284837" y="9608"/>
                </a:lnTo>
                <a:lnTo>
                  <a:pt x="285627" y="0"/>
                </a:lnTo>
                <a:lnTo>
                  <a:pt x="280897" y="4621"/>
                </a:lnTo>
                <a:lnTo>
                  <a:pt x="279502" y="7985"/>
                </a:lnTo>
                <a:lnTo>
                  <a:pt x="277952" y="17014"/>
                </a:lnTo>
                <a:lnTo>
                  <a:pt x="274617" y="27642"/>
                </a:lnTo>
                <a:lnTo>
                  <a:pt x="272338" y="33254"/>
                </a:lnTo>
                <a:lnTo>
                  <a:pt x="270820" y="39972"/>
                </a:lnTo>
                <a:lnTo>
                  <a:pt x="269807" y="47428"/>
                </a:lnTo>
                <a:lnTo>
                  <a:pt x="269132" y="55374"/>
                </a:lnTo>
                <a:lnTo>
                  <a:pt x="267690" y="64641"/>
                </a:lnTo>
                <a:lnTo>
                  <a:pt x="265736" y="74787"/>
                </a:lnTo>
                <a:lnTo>
                  <a:pt x="260919" y="96644"/>
                </a:lnTo>
                <a:lnTo>
                  <a:pt x="237981" y="190391"/>
                </a:lnTo>
                <a:lnTo>
                  <a:pt x="234024" y="201285"/>
                </a:lnTo>
                <a:lnTo>
                  <a:pt x="229401" y="211524"/>
                </a:lnTo>
                <a:lnTo>
                  <a:pt x="224336" y="221327"/>
                </a:lnTo>
                <a:lnTo>
                  <a:pt x="220958" y="229846"/>
                </a:lnTo>
                <a:lnTo>
                  <a:pt x="218707" y="237510"/>
                </a:lnTo>
                <a:lnTo>
                  <a:pt x="217206" y="244603"/>
                </a:lnTo>
                <a:lnTo>
                  <a:pt x="215213" y="251317"/>
                </a:lnTo>
                <a:lnTo>
                  <a:pt x="212892" y="257777"/>
                </a:lnTo>
                <a:lnTo>
                  <a:pt x="210353" y="264068"/>
                </a:lnTo>
                <a:lnTo>
                  <a:pt x="207531" y="273704"/>
                </a:lnTo>
                <a:lnTo>
                  <a:pt x="205943" y="284707"/>
                </a:lnTo>
                <a:lnTo>
                  <a:pt x="205313" y="293936"/>
                </a:lnTo>
                <a:lnTo>
                  <a:pt x="202646" y="294255"/>
                </a:lnTo>
                <a:lnTo>
                  <a:pt x="200137" y="294396"/>
                </a:lnTo>
                <a:lnTo>
                  <a:pt x="202329" y="294459"/>
                </a:lnTo>
                <a:lnTo>
                  <a:pt x="204303" y="292492"/>
                </a:lnTo>
                <a:lnTo>
                  <a:pt x="211821" y="281234"/>
                </a:lnTo>
                <a:lnTo>
                  <a:pt x="221325" y="270181"/>
                </a:lnTo>
                <a:lnTo>
                  <a:pt x="230929" y="260215"/>
                </a:lnTo>
                <a:lnTo>
                  <a:pt x="264967" y="225913"/>
                </a:lnTo>
                <a:lnTo>
                  <a:pt x="276783" y="216728"/>
                </a:lnTo>
                <a:lnTo>
                  <a:pt x="291946" y="205979"/>
                </a:lnTo>
                <a:lnTo>
                  <a:pt x="295797" y="202747"/>
                </a:lnTo>
                <a:lnTo>
                  <a:pt x="302723" y="199156"/>
                </a:lnTo>
                <a:lnTo>
                  <a:pt x="310513" y="196851"/>
                </a:lnTo>
                <a:lnTo>
                  <a:pt x="319950" y="196333"/>
                </a:lnTo>
                <a:lnTo>
                  <a:pt x="320420" y="197309"/>
                </a:lnTo>
                <a:lnTo>
                  <a:pt x="320942" y="201039"/>
                </a:lnTo>
                <a:lnTo>
                  <a:pt x="322073" y="203422"/>
                </a:lnTo>
                <a:lnTo>
                  <a:pt x="327414" y="211517"/>
                </a:lnTo>
                <a:lnTo>
                  <a:pt x="329012" y="217275"/>
                </a:lnTo>
                <a:lnTo>
                  <a:pt x="329911" y="226095"/>
                </a:lnTo>
                <a:lnTo>
                  <a:pt x="330121" y="234668"/>
                </a:lnTo>
                <a:lnTo>
                  <a:pt x="330286" y="286839"/>
                </a:lnTo>
                <a:lnTo>
                  <a:pt x="331280" y="290388"/>
                </a:lnTo>
                <a:lnTo>
                  <a:pt x="335029" y="296977"/>
                </a:lnTo>
                <a:lnTo>
                  <a:pt x="342648" y="303213"/>
                </a:lnTo>
                <a:lnTo>
                  <a:pt x="358095" y="312302"/>
                </a:lnTo>
                <a:lnTo>
                  <a:pt x="363709" y="315301"/>
                </a:lnTo>
                <a:lnTo>
                  <a:pt x="375239" y="318633"/>
                </a:lnTo>
                <a:lnTo>
                  <a:pt x="387970" y="320114"/>
                </a:lnTo>
                <a:lnTo>
                  <a:pt x="403551" y="320772"/>
                </a:lnTo>
                <a:lnTo>
                  <a:pt x="429056" y="321143"/>
                </a:lnTo>
                <a:lnTo>
                  <a:pt x="443970" y="318584"/>
                </a:lnTo>
                <a:lnTo>
                  <a:pt x="458205" y="314139"/>
                </a:lnTo>
                <a:lnTo>
                  <a:pt x="500336" y="300304"/>
                </a:lnTo>
                <a:lnTo>
                  <a:pt x="515337" y="291793"/>
                </a:lnTo>
                <a:lnTo>
                  <a:pt x="528618" y="281396"/>
                </a:lnTo>
                <a:lnTo>
                  <a:pt x="534939" y="275846"/>
                </a:lnTo>
                <a:lnTo>
                  <a:pt x="541136" y="270161"/>
                </a:lnTo>
                <a:lnTo>
                  <a:pt x="546260" y="264387"/>
                </a:lnTo>
                <a:lnTo>
                  <a:pt x="550668" y="258553"/>
                </a:lnTo>
                <a:lnTo>
                  <a:pt x="557220" y="247771"/>
                </a:lnTo>
                <a:lnTo>
                  <a:pt x="560132" y="239672"/>
                </a:lnTo>
                <a:lnTo>
                  <a:pt x="559916" y="235131"/>
                </a:lnTo>
                <a:lnTo>
                  <a:pt x="557031" y="224794"/>
                </a:lnTo>
                <a:lnTo>
                  <a:pt x="552441" y="216231"/>
                </a:lnTo>
                <a:lnTo>
                  <a:pt x="544279" y="205831"/>
                </a:lnTo>
                <a:lnTo>
                  <a:pt x="541410" y="202649"/>
                </a:lnTo>
                <a:lnTo>
                  <a:pt x="527891" y="193429"/>
                </a:lnTo>
                <a:lnTo>
                  <a:pt x="519647" y="190054"/>
                </a:lnTo>
                <a:lnTo>
                  <a:pt x="516059" y="189154"/>
                </a:lnTo>
                <a:lnTo>
                  <a:pt x="511682" y="189546"/>
                </a:lnTo>
                <a:lnTo>
                  <a:pt x="496043" y="194838"/>
                </a:lnTo>
                <a:lnTo>
                  <a:pt x="484656" y="199941"/>
                </a:lnTo>
                <a:lnTo>
                  <a:pt x="472980" y="208161"/>
                </a:lnTo>
                <a:lnTo>
                  <a:pt x="460184" y="218430"/>
                </a:lnTo>
                <a:lnTo>
                  <a:pt x="452605" y="223946"/>
                </a:lnTo>
                <a:lnTo>
                  <a:pt x="444575" y="229608"/>
                </a:lnTo>
                <a:lnTo>
                  <a:pt x="437238" y="235367"/>
                </a:lnTo>
                <a:lnTo>
                  <a:pt x="430362" y="241191"/>
                </a:lnTo>
                <a:lnTo>
                  <a:pt x="423793" y="247057"/>
                </a:lnTo>
                <a:lnTo>
                  <a:pt x="418422" y="253945"/>
                </a:lnTo>
                <a:lnTo>
                  <a:pt x="413850" y="261514"/>
                </a:lnTo>
                <a:lnTo>
                  <a:pt x="399381" y="290307"/>
                </a:lnTo>
                <a:lnTo>
                  <a:pt x="397187" y="296669"/>
                </a:lnTo>
                <a:lnTo>
                  <a:pt x="395723" y="302895"/>
                </a:lnTo>
                <a:lnTo>
                  <a:pt x="394748" y="309029"/>
                </a:lnTo>
                <a:lnTo>
                  <a:pt x="395090" y="314111"/>
                </a:lnTo>
                <a:lnTo>
                  <a:pt x="396310" y="318492"/>
                </a:lnTo>
                <a:lnTo>
                  <a:pt x="400312" y="326004"/>
                </a:lnTo>
                <a:lnTo>
                  <a:pt x="409135" y="336804"/>
                </a:lnTo>
                <a:lnTo>
                  <a:pt x="418579" y="346711"/>
                </a:lnTo>
                <a:lnTo>
                  <a:pt x="423876" y="350146"/>
                </a:lnTo>
                <a:lnTo>
                  <a:pt x="435053" y="353964"/>
                </a:lnTo>
                <a:lnTo>
                  <a:pt x="452501" y="356113"/>
                </a:lnTo>
                <a:lnTo>
                  <a:pt x="464312" y="356615"/>
                </a:lnTo>
                <a:lnTo>
                  <a:pt x="478160" y="355847"/>
                </a:lnTo>
                <a:lnTo>
                  <a:pt x="487409" y="354253"/>
                </a:lnTo>
                <a:lnTo>
                  <a:pt x="517813" y="34808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SMARTPenAnnotation104"/>
          <p:cNvSpPr/>
          <p:nvPr/>
        </p:nvSpPr>
        <p:spPr>
          <a:xfrm>
            <a:off x="500062" y="2214608"/>
            <a:ext cx="248658" cy="428397"/>
          </a:xfrm>
          <a:custGeom>
            <a:avLst/>
            <a:gdLst/>
            <a:ahLst/>
            <a:cxnLst/>
            <a:rect l="0" t="0" r="0" b="0"/>
            <a:pathLst>
              <a:path w="248658" h="428397">
                <a:moveTo>
                  <a:pt x="223242" y="44602"/>
                </a:moveTo>
                <a:lnTo>
                  <a:pt x="214680" y="44602"/>
                </a:lnTo>
                <a:lnTo>
                  <a:pt x="214317" y="33190"/>
                </a:lnTo>
                <a:lnTo>
                  <a:pt x="214313" y="23276"/>
                </a:lnTo>
                <a:lnTo>
                  <a:pt x="213321" y="20463"/>
                </a:lnTo>
                <a:lnTo>
                  <a:pt x="209572" y="14692"/>
                </a:lnTo>
                <a:lnTo>
                  <a:pt x="201884" y="5864"/>
                </a:lnTo>
                <a:lnTo>
                  <a:pt x="198062" y="1705"/>
                </a:lnTo>
                <a:lnTo>
                  <a:pt x="191877" y="732"/>
                </a:lnTo>
                <a:lnTo>
                  <a:pt x="187449" y="473"/>
                </a:lnTo>
                <a:lnTo>
                  <a:pt x="179884" y="185"/>
                </a:lnTo>
                <a:lnTo>
                  <a:pt x="172222" y="57"/>
                </a:lnTo>
                <a:lnTo>
                  <a:pt x="162202" y="0"/>
                </a:lnTo>
                <a:lnTo>
                  <a:pt x="156752" y="977"/>
                </a:lnTo>
                <a:lnTo>
                  <a:pt x="151134" y="2620"/>
                </a:lnTo>
                <a:lnTo>
                  <a:pt x="145404" y="4708"/>
                </a:lnTo>
                <a:lnTo>
                  <a:pt x="139600" y="7092"/>
                </a:lnTo>
                <a:lnTo>
                  <a:pt x="133747" y="9674"/>
                </a:lnTo>
                <a:lnTo>
                  <a:pt x="127860" y="12387"/>
                </a:lnTo>
                <a:lnTo>
                  <a:pt x="122943" y="16180"/>
                </a:lnTo>
                <a:lnTo>
                  <a:pt x="118673" y="20693"/>
                </a:lnTo>
                <a:lnTo>
                  <a:pt x="111283" y="31000"/>
                </a:lnTo>
                <a:lnTo>
                  <a:pt x="104691" y="42195"/>
                </a:lnTo>
                <a:lnTo>
                  <a:pt x="98454" y="51139"/>
                </a:lnTo>
                <a:lnTo>
                  <a:pt x="95401" y="54913"/>
                </a:lnTo>
                <a:lnTo>
                  <a:pt x="93367" y="59414"/>
                </a:lnTo>
                <a:lnTo>
                  <a:pt x="91106" y="69706"/>
                </a:lnTo>
                <a:lnTo>
                  <a:pt x="89833" y="81916"/>
                </a:lnTo>
                <a:lnTo>
                  <a:pt x="92181" y="91283"/>
                </a:lnTo>
                <a:lnTo>
                  <a:pt x="96532" y="101068"/>
                </a:lnTo>
                <a:lnTo>
                  <a:pt x="101773" y="108724"/>
                </a:lnTo>
                <a:lnTo>
                  <a:pt x="104559" y="111163"/>
                </a:lnTo>
                <a:lnTo>
                  <a:pt x="107409" y="112789"/>
                </a:lnTo>
                <a:lnTo>
                  <a:pt x="113222" y="114595"/>
                </a:lnTo>
                <a:lnTo>
                  <a:pt x="119113" y="115398"/>
                </a:lnTo>
                <a:lnTo>
                  <a:pt x="123065" y="115612"/>
                </a:lnTo>
                <a:lnTo>
                  <a:pt x="132747" y="115850"/>
                </a:lnTo>
                <a:lnTo>
                  <a:pt x="166844" y="116023"/>
                </a:lnTo>
                <a:lnTo>
                  <a:pt x="172745" y="115037"/>
                </a:lnTo>
                <a:lnTo>
                  <a:pt x="178663" y="113387"/>
                </a:lnTo>
                <a:lnTo>
                  <a:pt x="184593" y="111295"/>
                </a:lnTo>
                <a:lnTo>
                  <a:pt x="189539" y="108908"/>
                </a:lnTo>
                <a:lnTo>
                  <a:pt x="193828" y="106324"/>
                </a:lnTo>
                <a:lnTo>
                  <a:pt x="201239" y="100808"/>
                </a:lnTo>
                <a:lnTo>
                  <a:pt x="207841" y="95049"/>
                </a:lnTo>
                <a:lnTo>
                  <a:pt x="211982" y="92124"/>
                </a:lnTo>
                <a:lnTo>
                  <a:pt x="216728" y="89182"/>
                </a:lnTo>
                <a:lnTo>
                  <a:pt x="221876" y="86228"/>
                </a:lnTo>
                <a:lnTo>
                  <a:pt x="225308" y="83267"/>
                </a:lnTo>
                <a:lnTo>
                  <a:pt x="227596" y="80301"/>
                </a:lnTo>
                <a:lnTo>
                  <a:pt x="231130" y="74359"/>
                </a:lnTo>
                <a:lnTo>
                  <a:pt x="238838" y="65106"/>
                </a:lnTo>
                <a:lnTo>
                  <a:pt x="239593" y="64224"/>
                </a:lnTo>
                <a:lnTo>
                  <a:pt x="241088" y="63637"/>
                </a:lnTo>
                <a:lnTo>
                  <a:pt x="245395" y="62984"/>
                </a:lnTo>
                <a:lnTo>
                  <a:pt x="246940" y="61818"/>
                </a:lnTo>
                <a:lnTo>
                  <a:pt x="247971" y="60048"/>
                </a:lnTo>
                <a:lnTo>
                  <a:pt x="248657" y="57876"/>
                </a:lnTo>
                <a:lnTo>
                  <a:pt x="248123" y="56428"/>
                </a:lnTo>
                <a:lnTo>
                  <a:pt x="246775" y="55463"/>
                </a:lnTo>
                <a:lnTo>
                  <a:pt x="244884" y="54819"/>
                </a:lnTo>
                <a:lnTo>
                  <a:pt x="243623" y="55382"/>
                </a:lnTo>
                <a:lnTo>
                  <a:pt x="242783" y="56750"/>
                </a:lnTo>
                <a:lnTo>
                  <a:pt x="241849" y="60915"/>
                </a:lnTo>
                <a:lnTo>
                  <a:pt x="241323" y="69831"/>
                </a:lnTo>
                <a:lnTo>
                  <a:pt x="241131" y="95782"/>
                </a:lnTo>
                <a:lnTo>
                  <a:pt x="241110" y="122716"/>
                </a:lnTo>
                <a:lnTo>
                  <a:pt x="240115" y="132397"/>
                </a:lnTo>
                <a:lnTo>
                  <a:pt x="238460" y="141827"/>
                </a:lnTo>
                <a:lnTo>
                  <a:pt x="231389" y="171967"/>
                </a:lnTo>
                <a:lnTo>
                  <a:pt x="220111" y="217707"/>
                </a:lnTo>
                <a:lnTo>
                  <a:pt x="216194" y="229459"/>
                </a:lnTo>
                <a:lnTo>
                  <a:pt x="211598" y="241262"/>
                </a:lnTo>
                <a:lnTo>
                  <a:pt x="206550" y="253100"/>
                </a:lnTo>
                <a:lnTo>
                  <a:pt x="202192" y="265952"/>
                </a:lnTo>
                <a:lnTo>
                  <a:pt x="198295" y="279482"/>
                </a:lnTo>
                <a:lnTo>
                  <a:pt x="194704" y="293462"/>
                </a:lnTo>
                <a:lnTo>
                  <a:pt x="190326" y="306751"/>
                </a:lnTo>
                <a:lnTo>
                  <a:pt x="185423" y="319579"/>
                </a:lnTo>
                <a:lnTo>
                  <a:pt x="180170" y="332100"/>
                </a:lnTo>
                <a:lnTo>
                  <a:pt x="175676" y="343424"/>
                </a:lnTo>
                <a:lnTo>
                  <a:pt x="168037" y="363943"/>
                </a:lnTo>
                <a:lnTo>
                  <a:pt x="158158" y="392230"/>
                </a:lnTo>
                <a:lnTo>
                  <a:pt x="151982" y="405148"/>
                </a:lnTo>
                <a:lnTo>
                  <a:pt x="145931" y="414196"/>
                </a:lnTo>
                <a:lnTo>
                  <a:pt x="139934" y="421525"/>
                </a:lnTo>
                <a:lnTo>
                  <a:pt x="136945" y="423877"/>
                </a:lnTo>
                <a:lnTo>
                  <a:pt x="130979" y="426489"/>
                </a:lnTo>
                <a:lnTo>
                  <a:pt x="125020" y="427650"/>
                </a:lnTo>
                <a:lnTo>
                  <a:pt x="118072" y="428166"/>
                </a:lnTo>
                <a:lnTo>
                  <a:pt x="108370" y="428396"/>
                </a:lnTo>
                <a:lnTo>
                  <a:pt x="103997" y="426473"/>
                </a:lnTo>
                <a:lnTo>
                  <a:pt x="100089" y="423206"/>
                </a:lnTo>
                <a:lnTo>
                  <a:pt x="96492" y="419044"/>
                </a:lnTo>
                <a:lnTo>
                  <a:pt x="92109" y="415277"/>
                </a:lnTo>
                <a:lnTo>
                  <a:pt x="87203" y="411773"/>
                </a:lnTo>
                <a:lnTo>
                  <a:pt x="81948" y="408446"/>
                </a:lnTo>
                <a:lnTo>
                  <a:pt x="77452" y="404243"/>
                </a:lnTo>
                <a:lnTo>
                  <a:pt x="69811" y="394281"/>
                </a:lnTo>
                <a:lnTo>
                  <a:pt x="55191" y="372776"/>
                </a:lnTo>
                <a:lnTo>
                  <a:pt x="50685" y="365580"/>
                </a:lnTo>
                <a:lnTo>
                  <a:pt x="43032" y="352293"/>
                </a:lnTo>
                <a:lnTo>
                  <a:pt x="38610" y="345972"/>
                </a:lnTo>
                <a:lnTo>
                  <a:pt x="33677" y="339773"/>
                </a:lnTo>
                <a:lnTo>
                  <a:pt x="28405" y="333656"/>
                </a:lnTo>
                <a:lnTo>
                  <a:pt x="24890" y="326602"/>
                </a:lnTo>
                <a:lnTo>
                  <a:pt x="22546" y="318923"/>
                </a:lnTo>
                <a:lnTo>
                  <a:pt x="20984" y="310826"/>
                </a:lnTo>
                <a:lnTo>
                  <a:pt x="18950" y="303444"/>
                </a:lnTo>
                <a:lnTo>
                  <a:pt x="16602" y="296539"/>
                </a:lnTo>
                <a:lnTo>
                  <a:pt x="11348" y="284566"/>
                </a:lnTo>
                <a:lnTo>
                  <a:pt x="8557" y="279985"/>
                </a:lnTo>
                <a:lnTo>
                  <a:pt x="0" y="26784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SMARTPenAnnotation105"/>
          <p:cNvSpPr/>
          <p:nvPr/>
        </p:nvSpPr>
        <p:spPr>
          <a:xfrm>
            <a:off x="839423" y="2294929"/>
            <a:ext cx="169632" cy="192038"/>
          </a:xfrm>
          <a:custGeom>
            <a:avLst/>
            <a:gdLst/>
            <a:ahLst/>
            <a:cxnLst/>
            <a:rect l="0" t="0" r="0" b="0"/>
            <a:pathLst>
              <a:path w="169632" h="192038">
                <a:moveTo>
                  <a:pt x="26756" y="0"/>
                </a:moveTo>
                <a:lnTo>
                  <a:pt x="34445" y="0"/>
                </a:lnTo>
                <a:lnTo>
                  <a:pt x="27888" y="0"/>
                </a:lnTo>
                <a:lnTo>
                  <a:pt x="27511" y="992"/>
                </a:lnTo>
                <a:lnTo>
                  <a:pt x="27092" y="4741"/>
                </a:lnTo>
                <a:lnTo>
                  <a:pt x="26905" y="9714"/>
                </a:lnTo>
                <a:lnTo>
                  <a:pt x="26856" y="12429"/>
                </a:lnTo>
                <a:lnTo>
                  <a:pt x="25830" y="16224"/>
                </a:lnTo>
                <a:lnTo>
                  <a:pt x="24155" y="20738"/>
                </a:lnTo>
                <a:lnTo>
                  <a:pt x="22045" y="25732"/>
                </a:lnTo>
                <a:lnTo>
                  <a:pt x="20639" y="31045"/>
                </a:lnTo>
                <a:lnTo>
                  <a:pt x="19701" y="36572"/>
                </a:lnTo>
                <a:lnTo>
                  <a:pt x="19077" y="42241"/>
                </a:lnTo>
                <a:lnTo>
                  <a:pt x="17668" y="48004"/>
                </a:lnTo>
                <a:lnTo>
                  <a:pt x="15736" y="53831"/>
                </a:lnTo>
                <a:lnTo>
                  <a:pt x="13456" y="59700"/>
                </a:lnTo>
                <a:lnTo>
                  <a:pt x="11937" y="66589"/>
                </a:lnTo>
                <a:lnTo>
                  <a:pt x="10923" y="74158"/>
                </a:lnTo>
                <a:lnTo>
                  <a:pt x="10248" y="82181"/>
                </a:lnTo>
                <a:lnTo>
                  <a:pt x="9797" y="89514"/>
                </a:lnTo>
                <a:lnTo>
                  <a:pt x="9297" y="102953"/>
                </a:lnTo>
                <a:lnTo>
                  <a:pt x="8172" y="110307"/>
                </a:lnTo>
                <a:lnTo>
                  <a:pt x="6429" y="118187"/>
                </a:lnTo>
                <a:lnTo>
                  <a:pt x="4275" y="126416"/>
                </a:lnTo>
                <a:lnTo>
                  <a:pt x="2839" y="133887"/>
                </a:lnTo>
                <a:lnTo>
                  <a:pt x="1882" y="140852"/>
                </a:lnTo>
                <a:lnTo>
                  <a:pt x="1244" y="147479"/>
                </a:lnTo>
                <a:lnTo>
                  <a:pt x="818" y="152890"/>
                </a:lnTo>
                <a:lnTo>
                  <a:pt x="534" y="157489"/>
                </a:lnTo>
                <a:lnTo>
                  <a:pt x="345" y="161547"/>
                </a:lnTo>
                <a:lnTo>
                  <a:pt x="135" y="171348"/>
                </a:lnTo>
                <a:lnTo>
                  <a:pt x="0" y="184329"/>
                </a:lnTo>
                <a:lnTo>
                  <a:pt x="982" y="186386"/>
                </a:lnTo>
                <a:lnTo>
                  <a:pt x="4717" y="191318"/>
                </a:lnTo>
                <a:lnTo>
                  <a:pt x="6111" y="192037"/>
                </a:lnTo>
                <a:lnTo>
                  <a:pt x="7039" y="191525"/>
                </a:lnTo>
                <a:lnTo>
                  <a:pt x="8530" y="188314"/>
                </a:lnTo>
                <a:lnTo>
                  <a:pt x="13529" y="183017"/>
                </a:lnTo>
                <a:lnTo>
                  <a:pt x="14961" y="179558"/>
                </a:lnTo>
                <a:lnTo>
                  <a:pt x="15916" y="175268"/>
                </a:lnTo>
                <a:lnTo>
                  <a:pt x="16553" y="170424"/>
                </a:lnTo>
                <a:lnTo>
                  <a:pt x="17970" y="165210"/>
                </a:lnTo>
                <a:lnTo>
                  <a:pt x="19906" y="159749"/>
                </a:lnTo>
                <a:lnTo>
                  <a:pt x="22190" y="154125"/>
                </a:lnTo>
                <a:lnTo>
                  <a:pt x="24704" y="148390"/>
                </a:lnTo>
                <a:lnTo>
                  <a:pt x="30144" y="136728"/>
                </a:lnTo>
                <a:lnTo>
                  <a:pt x="32983" y="129847"/>
                </a:lnTo>
                <a:lnTo>
                  <a:pt x="35868" y="122284"/>
                </a:lnTo>
                <a:lnTo>
                  <a:pt x="38784" y="114265"/>
                </a:lnTo>
                <a:lnTo>
                  <a:pt x="41720" y="106934"/>
                </a:lnTo>
                <a:lnTo>
                  <a:pt x="44670" y="100063"/>
                </a:lnTo>
                <a:lnTo>
                  <a:pt x="50593" y="87137"/>
                </a:lnTo>
                <a:lnTo>
                  <a:pt x="56533" y="74777"/>
                </a:lnTo>
                <a:lnTo>
                  <a:pt x="59506" y="70687"/>
                </a:lnTo>
                <a:lnTo>
                  <a:pt x="62480" y="67961"/>
                </a:lnTo>
                <a:lnTo>
                  <a:pt x="65455" y="66143"/>
                </a:lnTo>
                <a:lnTo>
                  <a:pt x="68430" y="63939"/>
                </a:lnTo>
                <a:lnTo>
                  <a:pt x="71406" y="61478"/>
                </a:lnTo>
                <a:lnTo>
                  <a:pt x="74382" y="58845"/>
                </a:lnTo>
                <a:lnTo>
                  <a:pt x="78351" y="56097"/>
                </a:lnTo>
                <a:lnTo>
                  <a:pt x="82981" y="53273"/>
                </a:lnTo>
                <a:lnTo>
                  <a:pt x="88052" y="50398"/>
                </a:lnTo>
                <a:lnTo>
                  <a:pt x="92425" y="48482"/>
                </a:lnTo>
                <a:lnTo>
                  <a:pt x="96332" y="47204"/>
                </a:lnTo>
                <a:lnTo>
                  <a:pt x="99929" y="46352"/>
                </a:lnTo>
                <a:lnTo>
                  <a:pt x="103319" y="45784"/>
                </a:lnTo>
                <a:lnTo>
                  <a:pt x="106572" y="45406"/>
                </a:lnTo>
                <a:lnTo>
                  <a:pt x="109732" y="45154"/>
                </a:lnTo>
                <a:lnTo>
                  <a:pt x="113824" y="45977"/>
                </a:lnTo>
                <a:lnTo>
                  <a:pt x="118535" y="47519"/>
                </a:lnTo>
                <a:lnTo>
                  <a:pt x="123661" y="49539"/>
                </a:lnTo>
                <a:lnTo>
                  <a:pt x="129063" y="51877"/>
                </a:lnTo>
                <a:lnTo>
                  <a:pt x="140356" y="57122"/>
                </a:lnTo>
                <a:lnTo>
                  <a:pt x="145153" y="59909"/>
                </a:lnTo>
                <a:lnTo>
                  <a:pt x="149344" y="62760"/>
                </a:lnTo>
                <a:lnTo>
                  <a:pt x="153130" y="65653"/>
                </a:lnTo>
                <a:lnTo>
                  <a:pt x="156646" y="68573"/>
                </a:lnTo>
                <a:lnTo>
                  <a:pt x="159982" y="71512"/>
                </a:lnTo>
                <a:lnTo>
                  <a:pt x="169631" y="8036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SMARTPenAnnotation106"/>
          <p:cNvSpPr/>
          <p:nvPr/>
        </p:nvSpPr>
        <p:spPr>
          <a:xfrm>
            <a:off x="973914" y="2375854"/>
            <a:ext cx="316807" cy="463584"/>
          </a:xfrm>
          <a:custGeom>
            <a:avLst/>
            <a:gdLst/>
            <a:ahLst/>
            <a:cxnLst/>
            <a:rect l="0" t="0" r="0" b="0"/>
            <a:pathLst>
              <a:path w="316807" h="463584">
                <a:moveTo>
                  <a:pt x="17281" y="88739"/>
                </a:moveTo>
                <a:lnTo>
                  <a:pt x="25843" y="97301"/>
                </a:lnTo>
                <a:lnTo>
                  <a:pt x="30842" y="97560"/>
                </a:lnTo>
                <a:lnTo>
                  <a:pt x="32275" y="96604"/>
                </a:lnTo>
                <a:lnTo>
                  <a:pt x="33230" y="94975"/>
                </a:lnTo>
                <a:lnTo>
                  <a:pt x="33867" y="92896"/>
                </a:lnTo>
                <a:lnTo>
                  <a:pt x="36276" y="91510"/>
                </a:lnTo>
                <a:lnTo>
                  <a:pt x="44244" y="89971"/>
                </a:lnTo>
                <a:lnTo>
                  <a:pt x="51754" y="89287"/>
                </a:lnTo>
                <a:lnTo>
                  <a:pt x="55146" y="89104"/>
                </a:lnTo>
                <a:lnTo>
                  <a:pt x="64206" y="91547"/>
                </a:lnTo>
                <a:lnTo>
                  <a:pt x="69400" y="93588"/>
                </a:lnTo>
                <a:lnTo>
                  <a:pt x="73855" y="93956"/>
                </a:lnTo>
                <a:lnTo>
                  <a:pt x="77817" y="93209"/>
                </a:lnTo>
                <a:lnTo>
                  <a:pt x="81451" y="91719"/>
                </a:lnTo>
                <a:lnTo>
                  <a:pt x="90780" y="90064"/>
                </a:lnTo>
                <a:lnTo>
                  <a:pt x="96046" y="89622"/>
                </a:lnTo>
                <a:lnTo>
                  <a:pt x="100549" y="88336"/>
                </a:lnTo>
                <a:lnTo>
                  <a:pt x="108198" y="84260"/>
                </a:lnTo>
                <a:lnTo>
                  <a:pt x="118082" y="76388"/>
                </a:lnTo>
                <a:lnTo>
                  <a:pt x="127295" y="67771"/>
                </a:lnTo>
                <a:lnTo>
                  <a:pt x="129319" y="63847"/>
                </a:lnTo>
                <a:lnTo>
                  <a:pt x="131568" y="54194"/>
                </a:lnTo>
                <a:lnTo>
                  <a:pt x="132834" y="42344"/>
                </a:lnTo>
                <a:lnTo>
                  <a:pt x="133130" y="33062"/>
                </a:lnTo>
                <a:lnTo>
                  <a:pt x="133320" y="15675"/>
                </a:lnTo>
                <a:lnTo>
                  <a:pt x="132343" y="12248"/>
                </a:lnTo>
                <a:lnTo>
                  <a:pt x="128612" y="5795"/>
                </a:lnTo>
                <a:lnTo>
                  <a:pt x="125236" y="3678"/>
                </a:lnTo>
                <a:lnTo>
                  <a:pt x="116193" y="1325"/>
                </a:lnTo>
                <a:lnTo>
                  <a:pt x="108205" y="279"/>
                </a:lnTo>
                <a:lnTo>
                  <a:pt x="104686" y="0"/>
                </a:lnTo>
                <a:lnTo>
                  <a:pt x="95485" y="2336"/>
                </a:lnTo>
                <a:lnTo>
                  <a:pt x="85772" y="5689"/>
                </a:lnTo>
                <a:lnTo>
                  <a:pt x="78149" y="7180"/>
                </a:lnTo>
                <a:lnTo>
                  <a:pt x="68807" y="13134"/>
                </a:lnTo>
                <a:lnTo>
                  <a:pt x="63538" y="17500"/>
                </a:lnTo>
                <a:lnTo>
                  <a:pt x="58041" y="22395"/>
                </a:lnTo>
                <a:lnTo>
                  <a:pt x="46641" y="33125"/>
                </a:lnTo>
                <a:lnTo>
                  <a:pt x="37606" y="44509"/>
                </a:lnTo>
                <a:lnTo>
                  <a:pt x="30283" y="56183"/>
                </a:lnTo>
                <a:lnTo>
                  <a:pt x="23721" y="67986"/>
                </a:lnTo>
                <a:lnTo>
                  <a:pt x="20582" y="74903"/>
                </a:lnTo>
                <a:lnTo>
                  <a:pt x="17497" y="82492"/>
                </a:lnTo>
                <a:lnTo>
                  <a:pt x="14449" y="90528"/>
                </a:lnTo>
                <a:lnTo>
                  <a:pt x="11061" y="104748"/>
                </a:lnTo>
                <a:lnTo>
                  <a:pt x="9556" y="117682"/>
                </a:lnTo>
                <a:lnTo>
                  <a:pt x="8886" y="130046"/>
                </a:lnTo>
                <a:lnTo>
                  <a:pt x="9700" y="135128"/>
                </a:lnTo>
                <a:lnTo>
                  <a:pt x="13250" y="143422"/>
                </a:lnTo>
                <a:lnTo>
                  <a:pt x="20781" y="150415"/>
                </a:lnTo>
                <a:lnTo>
                  <a:pt x="29751" y="155838"/>
                </a:lnTo>
                <a:lnTo>
                  <a:pt x="37044" y="158249"/>
                </a:lnTo>
                <a:lnTo>
                  <a:pt x="48885" y="161966"/>
                </a:lnTo>
                <a:lnTo>
                  <a:pt x="56210" y="164346"/>
                </a:lnTo>
                <a:lnTo>
                  <a:pt x="63077" y="164941"/>
                </a:lnTo>
                <a:lnTo>
                  <a:pt x="69640" y="164345"/>
                </a:lnTo>
                <a:lnTo>
                  <a:pt x="75999" y="162956"/>
                </a:lnTo>
                <a:lnTo>
                  <a:pt x="82223" y="162029"/>
                </a:lnTo>
                <a:lnTo>
                  <a:pt x="88357" y="161412"/>
                </a:lnTo>
                <a:lnTo>
                  <a:pt x="94431" y="161000"/>
                </a:lnTo>
                <a:lnTo>
                  <a:pt x="99472" y="159733"/>
                </a:lnTo>
                <a:lnTo>
                  <a:pt x="107719" y="155680"/>
                </a:lnTo>
                <a:lnTo>
                  <a:pt x="117338" y="150572"/>
                </a:lnTo>
                <a:lnTo>
                  <a:pt x="122681" y="147820"/>
                </a:lnTo>
                <a:lnTo>
                  <a:pt x="128227" y="144002"/>
                </a:lnTo>
                <a:lnTo>
                  <a:pt x="133909" y="139472"/>
                </a:lnTo>
                <a:lnTo>
                  <a:pt x="139681" y="134467"/>
                </a:lnTo>
                <a:lnTo>
                  <a:pt x="148741" y="123615"/>
                </a:lnTo>
                <a:lnTo>
                  <a:pt x="156075" y="112177"/>
                </a:lnTo>
                <a:lnTo>
                  <a:pt x="162642" y="100479"/>
                </a:lnTo>
                <a:lnTo>
                  <a:pt x="171917" y="87477"/>
                </a:lnTo>
                <a:lnTo>
                  <a:pt x="175305" y="80572"/>
                </a:lnTo>
                <a:lnTo>
                  <a:pt x="176208" y="77341"/>
                </a:lnTo>
                <a:lnTo>
                  <a:pt x="179858" y="71106"/>
                </a:lnTo>
                <a:lnTo>
                  <a:pt x="182220" y="68054"/>
                </a:lnTo>
                <a:lnTo>
                  <a:pt x="182803" y="66019"/>
                </a:lnTo>
                <a:lnTo>
                  <a:pt x="182199" y="64663"/>
                </a:lnTo>
                <a:lnTo>
                  <a:pt x="178088" y="61997"/>
                </a:lnTo>
                <a:lnTo>
                  <a:pt x="171893" y="75225"/>
                </a:lnTo>
                <a:lnTo>
                  <a:pt x="168925" y="86279"/>
                </a:lnTo>
                <a:lnTo>
                  <a:pt x="164715" y="96245"/>
                </a:lnTo>
                <a:lnTo>
                  <a:pt x="162182" y="109934"/>
                </a:lnTo>
                <a:lnTo>
                  <a:pt x="161507" y="117752"/>
                </a:lnTo>
                <a:lnTo>
                  <a:pt x="160756" y="131730"/>
                </a:lnTo>
                <a:lnTo>
                  <a:pt x="160423" y="144557"/>
                </a:lnTo>
                <a:lnTo>
                  <a:pt x="160274" y="156873"/>
                </a:lnTo>
                <a:lnTo>
                  <a:pt x="162854" y="168961"/>
                </a:lnTo>
                <a:lnTo>
                  <a:pt x="167308" y="179956"/>
                </a:lnTo>
                <a:lnTo>
                  <a:pt x="172595" y="188150"/>
                </a:lnTo>
                <a:lnTo>
                  <a:pt x="175394" y="190732"/>
                </a:lnTo>
                <a:lnTo>
                  <a:pt x="178252" y="192453"/>
                </a:lnTo>
                <a:lnTo>
                  <a:pt x="185066" y="195358"/>
                </a:lnTo>
                <a:lnTo>
                  <a:pt x="194709" y="199956"/>
                </a:lnTo>
                <a:lnTo>
                  <a:pt x="199066" y="200587"/>
                </a:lnTo>
                <a:lnTo>
                  <a:pt x="202963" y="200015"/>
                </a:lnTo>
                <a:lnTo>
                  <a:pt x="206553" y="198642"/>
                </a:lnTo>
                <a:lnTo>
                  <a:pt x="215834" y="197116"/>
                </a:lnTo>
                <a:lnTo>
                  <a:pt x="221087" y="196709"/>
                </a:lnTo>
                <a:lnTo>
                  <a:pt x="226574" y="195446"/>
                </a:lnTo>
                <a:lnTo>
                  <a:pt x="232216" y="193611"/>
                </a:lnTo>
                <a:lnTo>
                  <a:pt x="237961" y="191396"/>
                </a:lnTo>
                <a:lnTo>
                  <a:pt x="242784" y="187935"/>
                </a:lnTo>
                <a:lnTo>
                  <a:pt x="250788" y="178798"/>
                </a:lnTo>
                <a:lnTo>
                  <a:pt x="260299" y="168122"/>
                </a:lnTo>
                <a:lnTo>
                  <a:pt x="274164" y="153601"/>
                </a:lnTo>
                <a:lnTo>
                  <a:pt x="292478" y="135065"/>
                </a:lnTo>
                <a:lnTo>
                  <a:pt x="298341" y="126527"/>
                </a:lnTo>
                <a:lnTo>
                  <a:pt x="301938" y="119424"/>
                </a:lnTo>
                <a:lnTo>
                  <a:pt x="310445" y="108484"/>
                </a:lnTo>
                <a:lnTo>
                  <a:pt x="316252" y="102417"/>
                </a:lnTo>
                <a:lnTo>
                  <a:pt x="316806" y="100834"/>
                </a:lnTo>
                <a:lnTo>
                  <a:pt x="316183" y="99779"/>
                </a:lnTo>
                <a:lnTo>
                  <a:pt x="314775" y="99076"/>
                </a:lnTo>
                <a:lnTo>
                  <a:pt x="313837" y="99599"/>
                </a:lnTo>
                <a:lnTo>
                  <a:pt x="313212" y="100940"/>
                </a:lnTo>
                <a:lnTo>
                  <a:pt x="312331" y="107568"/>
                </a:lnTo>
                <a:lnTo>
                  <a:pt x="312208" y="110221"/>
                </a:lnTo>
                <a:lnTo>
                  <a:pt x="311133" y="112983"/>
                </a:lnTo>
                <a:lnTo>
                  <a:pt x="302280" y="127189"/>
                </a:lnTo>
                <a:lnTo>
                  <a:pt x="299553" y="132232"/>
                </a:lnTo>
                <a:lnTo>
                  <a:pt x="297736" y="139562"/>
                </a:lnTo>
                <a:lnTo>
                  <a:pt x="296524" y="148418"/>
                </a:lnTo>
                <a:lnTo>
                  <a:pt x="295717" y="158291"/>
                </a:lnTo>
                <a:lnTo>
                  <a:pt x="293194" y="168841"/>
                </a:lnTo>
                <a:lnTo>
                  <a:pt x="289527" y="179844"/>
                </a:lnTo>
                <a:lnTo>
                  <a:pt x="285099" y="191148"/>
                </a:lnTo>
                <a:lnTo>
                  <a:pt x="281154" y="202652"/>
                </a:lnTo>
                <a:lnTo>
                  <a:pt x="277532" y="214291"/>
                </a:lnTo>
                <a:lnTo>
                  <a:pt x="274126" y="226018"/>
                </a:lnTo>
                <a:lnTo>
                  <a:pt x="270862" y="238798"/>
                </a:lnTo>
                <a:lnTo>
                  <a:pt x="264591" y="266226"/>
                </a:lnTo>
                <a:lnTo>
                  <a:pt x="260537" y="279493"/>
                </a:lnTo>
                <a:lnTo>
                  <a:pt x="255850" y="292307"/>
                </a:lnTo>
                <a:lnTo>
                  <a:pt x="250741" y="304819"/>
                </a:lnTo>
                <a:lnTo>
                  <a:pt x="245351" y="317128"/>
                </a:lnTo>
                <a:lnTo>
                  <a:pt x="234070" y="341389"/>
                </a:lnTo>
                <a:lnTo>
                  <a:pt x="229275" y="353414"/>
                </a:lnTo>
                <a:lnTo>
                  <a:pt x="225087" y="365400"/>
                </a:lnTo>
                <a:lnTo>
                  <a:pt x="221303" y="377360"/>
                </a:lnTo>
                <a:lnTo>
                  <a:pt x="216795" y="387317"/>
                </a:lnTo>
                <a:lnTo>
                  <a:pt x="211806" y="395939"/>
                </a:lnTo>
                <a:lnTo>
                  <a:pt x="206496" y="403672"/>
                </a:lnTo>
                <a:lnTo>
                  <a:pt x="200971" y="410812"/>
                </a:lnTo>
                <a:lnTo>
                  <a:pt x="195303" y="417556"/>
                </a:lnTo>
                <a:lnTo>
                  <a:pt x="189541" y="424036"/>
                </a:lnTo>
                <a:lnTo>
                  <a:pt x="177846" y="436528"/>
                </a:lnTo>
                <a:lnTo>
                  <a:pt x="171949" y="442638"/>
                </a:lnTo>
                <a:lnTo>
                  <a:pt x="166034" y="447703"/>
                </a:lnTo>
                <a:lnTo>
                  <a:pt x="160106" y="452072"/>
                </a:lnTo>
                <a:lnTo>
                  <a:pt x="154169" y="455977"/>
                </a:lnTo>
                <a:lnTo>
                  <a:pt x="148227" y="458580"/>
                </a:lnTo>
                <a:lnTo>
                  <a:pt x="142282" y="460315"/>
                </a:lnTo>
                <a:lnTo>
                  <a:pt x="136333" y="461472"/>
                </a:lnTo>
                <a:lnTo>
                  <a:pt x="129391" y="462243"/>
                </a:lnTo>
                <a:lnTo>
                  <a:pt x="121787" y="462758"/>
                </a:lnTo>
                <a:lnTo>
                  <a:pt x="106392" y="463329"/>
                </a:lnTo>
                <a:lnTo>
                  <a:pt x="92935" y="463583"/>
                </a:lnTo>
                <a:lnTo>
                  <a:pt x="86569" y="462658"/>
                </a:lnTo>
                <a:lnTo>
                  <a:pt x="80340" y="461050"/>
                </a:lnTo>
                <a:lnTo>
                  <a:pt x="51345" y="451339"/>
                </a:lnTo>
                <a:lnTo>
                  <a:pt x="43959" y="447551"/>
                </a:lnTo>
                <a:lnTo>
                  <a:pt x="37051" y="443041"/>
                </a:lnTo>
                <a:lnTo>
                  <a:pt x="30461" y="438050"/>
                </a:lnTo>
                <a:lnTo>
                  <a:pt x="25075" y="433730"/>
                </a:lnTo>
                <a:lnTo>
                  <a:pt x="16445" y="426285"/>
                </a:lnTo>
                <a:lnTo>
                  <a:pt x="9303" y="414377"/>
                </a:lnTo>
                <a:lnTo>
                  <a:pt x="6009" y="407034"/>
                </a:lnTo>
                <a:lnTo>
                  <a:pt x="3813" y="399162"/>
                </a:lnTo>
                <a:lnTo>
                  <a:pt x="2349" y="390938"/>
                </a:lnTo>
                <a:lnTo>
                  <a:pt x="1373" y="382478"/>
                </a:lnTo>
                <a:lnTo>
                  <a:pt x="723" y="373862"/>
                </a:lnTo>
                <a:lnTo>
                  <a:pt x="289" y="365142"/>
                </a:lnTo>
                <a:lnTo>
                  <a:pt x="0" y="356351"/>
                </a:lnTo>
                <a:lnTo>
                  <a:pt x="799" y="349499"/>
                </a:lnTo>
                <a:lnTo>
                  <a:pt x="2324" y="343938"/>
                </a:lnTo>
                <a:lnTo>
                  <a:pt x="8351" y="329841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SMARTPenAnnotation107"/>
          <p:cNvSpPr/>
          <p:nvPr/>
        </p:nvSpPr>
        <p:spPr>
          <a:xfrm>
            <a:off x="1393187" y="2348907"/>
            <a:ext cx="195880" cy="294281"/>
          </a:xfrm>
          <a:custGeom>
            <a:avLst/>
            <a:gdLst/>
            <a:ahLst/>
            <a:cxnLst/>
            <a:rect l="0" t="0" r="0" b="0"/>
            <a:pathLst>
              <a:path w="195880" h="294281">
                <a:moveTo>
                  <a:pt x="53422" y="17460"/>
                </a:moveTo>
                <a:lnTo>
                  <a:pt x="58162" y="12719"/>
                </a:lnTo>
                <a:lnTo>
                  <a:pt x="60551" y="11323"/>
                </a:lnTo>
                <a:lnTo>
                  <a:pt x="65851" y="9771"/>
                </a:lnTo>
                <a:lnTo>
                  <a:pt x="67661" y="8365"/>
                </a:lnTo>
                <a:lnTo>
                  <a:pt x="68868" y="6436"/>
                </a:lnTo>
                <a:lnTo>
                  <a:pt x="69672" y="4157"/>
                </a:lnTo>
                <a:lnTo>
                  <a:pt x="71201" y="2638"/>
                </a:lnTo>
                <a:lnTo>
                  <a:pt x="73212" y="1626"/>
                </a:lnTo>
                <a:lnTo>
                  <a:pt x="78092" y="500"/>
                </a:lnTo>
                <a:lnTo>
                  <a:pt x="83569" y="0"/>
                </a:lnTo>
                <a:lnTo>
                  <a:pt x="86418" y="859"/>
                </a:lnTo>
                <a:lnTo>
                  <a:pt x="92230" y="4460"/>
                </a:lnTo>
                <a:lnTo>
                  <a:pt x="96340" y="7324"/>
                </a:lnTo>
                <a:lnTo>
                  <a:pt x="97301" y="13286"/>
                </a:lnTo>
                <a:lnTo>
                  <a:pt x="97558" y="17653"/>
                </a:lnTo>
                <a:lnTo>
                  <a:pt x="97843" y="27799"/>
                </a:lnTo>
                <a:lnTo>
                  <a:pt x="98025" y="55221"/>
                </a:lnTo>
                <a:lnTo>
                  <a:pt x="96056" y="63470"/>
                </a:lnTo>
                <a:lnTo>
                  <a:pt x="92759" y="71946"/>
                </a:lnTo>
                <a:lnTo>
                  <a:pt x="88576" y="80573"/>
                </a:lnTo>
                <a:lnTo>
                  <a:pt x="84796" y="89300"/>
                </a:lnTo>
                <a:lnTo>
                  <a:pt x="81283" y="98096"/>
                </a:lnTo>
                <a:lnTo>
                  <a:pt x="77949" y="106936"/>
                </a:lnTo>
                <a:lnTo>
                  <a:pt x="73742" y="116798"/>
                </a:lnTo>
                <a:lnTo>
                  <a:pt x="63776" y="138339"/>
                </a:lnTo>
                <a:lnTo>
                  <a:pt x="58340" y="148648"/>
                </a:lnTo>
                <a:lnTo>
                  <a:pt x="52732" y="158497"/>
                </a:lnTo>
                <a:lnTo>
                  <a:pt x="47009" y="168039"/>
                </a:lnTo>
                <a:lnTo>
                  <a:pt x="42201" y="177377"/>
                </a:lnTo>
                <a:lnTo>
                  <a:pt x="38004" y="186579"/>
                </a:lnTo>
                <a:lnTo>
                  <a:pt x="34214" y="195690"/>
                </a:lnTo>
                <a:lnTo>
                  <a:pt x="30694" y="203749"/>
                </a:lnTo>
                <a:lnTo>
                  <a:pt x="24138" y="217995"/>
                </a:lnTo>
                <a:lnTo>
                  <a:pt x="21001" y="223579"/>
                </a:lnTo>
                <a:lnTo>
                  <a:pt x="17917" y="228295"/>
                </a:lnTo>
                <a:lnTo>
                  <a:pt x="11845" y="236180"/>
                </a:lnTo>
                <a:lnTo>
                  <a:pt x="5839" y="242991"/>
                </a:lnTo>
                <a:lnTo>
                  <a:pt x="0" y="249459"/>
                </a:lnTo>
                <a:lnTo>
                  <a:pt x="42085" y="207390"/>
                </a:lnTo>
                <a:lnTo>
                  <a:pt x="48841" y="202619"/>
                </a:lnTo>
                <a:lnTo>
                  <a:pt x="56321" y="198446"/>
                </a:lnTo>
                <a:lnTo>
                  <a:pt x="64284" y="194672"/>
                </a:lnTo>
                <a:lnTo>
                  <a:pt x="72570" y="191164"/>
                </a:lnTo>
                <a:lnTo>
                  <a:pt x="81070" y="187833"/>
                </a:lnTo>
                <a:lnTo>
                  <a:pt x="98452" y="181486"/>
                </a:lnTo>
                <a:lnTo>
                  <a:pt x="116099" y="175357"/>
                </a:lnTo>
                <a:lnTo>
                  <a:pt x="123980" y="174319"/>
                </a:lnTo>
                <a:lnTo>
                  <a:pt x="131219" y="174619"/>
                </a:lnTo>
                <a:lnTo>
                  <a:pt x="138029" y="175810"/>
                </a:lnTo>
                <a:lnTo>
                  <a:pt x="144553" y="176605"/>
                </a:lnTo>
                <a:lnTo>
                  <a:pt x="150887" y="177134"/>
                </a:lnTo>
                <a:lnTo>
                  <a:pt x="157094" y="177488"/>
                </a:lnTo>
                <a:lnTo>
                  <a:pt x="162224" y="178715"/>
                </a:lnTo>
                <a:lnTo>
                  <a:pt x="166636" y="180526"/>
                </a:lnTo>
                <a:lnTo>
                  <a:pt x="170570" y="182725"/>
                </a:lnTo>
                <a:lnTo>
                  <a:pt x="174185" y="185184"/>
                </a:lnTo>
                <a:lnTo>
                  <a:pt x="177587" y="187815"/>
                </a:lnTo>
                <a:lnTo>
                  <a:pt x="180847" y="190561"/>
                </a:lnTo>
                <a:lnTo>
                  <a:pt x="183020" y="193384"/>
                </a:lnTo>
                <a:lnTo>
                  <a:pt x="187071" y="202097"/>
                </a:lnTo>
                <a:lnTo>
                  <a:pt x="193123" y="210963"/>
                </a:lnTo>
                <a:lnTo>
                  <a:pt x="194886" y="216901"/>
                </a:lnTo>
                <a:lnTo>
                  <a:pt x="195670" y="225494"/>
                </a:lnTo>
                <a:lnTo>
                  <a:pt x="195879" y="230563"/>
                </a:lnTo>
                <a:lnTo>
                  <a:pt x="195026" y="235927"/>
                </a:lnTo>
                <a:lnTo>
                  <a:pt x="193465" y="241487"/>
                </a:lnTo>
                <a:lnTo>
                  <a:pt x="191433" y="247179"/>
                </a:lnTo>
                <a:lnTo>
                  <a:pt x="190077" y="252957"/>
                </a:lnTo>
                <a:lnTo>
                  <a:pt x="189174" y="258794"/>
                </a:lnTo>
                <a:lnTo>
                  <a:pt x="188572" y="264670"/>
                </a:lnTo>
                <a:lnTo>
                  <a:pt x="188170" y="270571"/>
                </a:lnTo>
                <a:lnTo>
                  <a:pt x="187903" y="276490"/>
                </a:lnTo>
                <a:lnTo>
                  <a:pt x="187367" y="294280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SMARTPenAnnotation108"/>
          <p:cNvSpPr/>
          <p:nvPr/>
        </p:nvSpPr>
        <p:spPr>
          <a:xfrm>
            <a:off x="1661479" y="2500836"/>
            <a:ext cx="383002" cy="267368"/>
          </a:xfrm>
          <a:custGeom>
            <a:avLst/>
            <a:gdLst/>
            <a:ahLst/>
            <a:cxnLst/>
            <a:rect l="0" t="0" r="0" b="0"/>
            <a:pathLst>
              <a:path w="383002" h="267368">
                <a:moveTo>
                  <a:pt x="97669" y="115562"/>
                </a:moveTo>
                <a:lnTo>
                  <a:pt x="97669" y="110822"/>
                </a:lnTo>
                <a:lnTo>
                  <a:pt x="96677" y="109425"/>
                </a:lnTo>
                <a:lnTo>
                  <a:pt x="95023" y="108494"/>
                </a:lnTo>
                <a:lnTo>
                  <a:pt x="92929" y="107873"/>
                </a:lnTo>
                <a:lnTo>
                  <a:pt x="91532" y="106468"/>
                </a:lnTo>
                <a:lnTo>
                  <a:pt x="90601" y="104538"/>
                </a:lnTo>
                <a:lnTo>
                  <a:pt x="89107" y="99053"/>
                </a:lnTo>
                <a:lnTo>
                  <a:pt x="83611" y="98303"/>
                </a:lnTo>
                <a:lnTo>
                  <a:pt x="72006" y="97880"/>
                </a:lnTo>
                <a:lnTo>
                  <a:pt x="59638" y="97755"/>
                </a:lnTo>
                <a:lnTo>
                  <a:pt x="27832" y="97705"/>
                </a:lnTo>
                <a:lnTo>
                  <a:pt x="23329" y="98697"/>
                </a:lnTo>
                <a:lnTo>
                  <a:pt x="15681" y="102444"/>
                </a:lnTo>
                <a:lnTo>
                  <a:pt x="8975" y="110062"/>
                </a:lnTo>
                <a:lnTo>
                  <a:pt x="5797" y="114872"/>
                </a:lnTo>
                <a:lnTo>
                  <a:pt x="2267" y="122862"/>
                </a:lnTo>
                <a:lnTo>
                  <a:pt x="698" y="129721"/>
                </a:lnTo>
                <a:lnTo>
                  <a:pt x="0" y="136076"/>
                </a:lnTo>
                <a:lnTo>
                  <a:pt x="807" y="139160"/>
                </a:lnTo>
                <a:lnTo>
                  <a:pt x="4348" y="145232"/>
                </a:lnTo>
                <a:lnTo>
                  <a:pt x="6682" y="149233"/>
                </a:lnTo>
                <a:lnTo>
                  <a:pt x="9230" y="153884"/>
                </a:lnTo>
                <a:lnTo>
                  <a:pt x="11920" y="158970"/>
                </a:lnTo>
                <a:lnTo>
                  <a:pt x="20202" y="167266"/>
                </a:lnTo>
                <a:lnTo>
                  <a:pt x="25188" y="170867"/>
                </a:lnTo>
                <a:lnTo>
                  <a:pt x="36020" y="174869"/>
                </a:lnTo>
                <a:lnTo>
                  <a:pt x="47449" y="177639"/>
                </a:lnTo>
                <a:lnTo>
                  <a:pt x="59143" y="182178"/>
                </a:lnTo>
                <a:lnTo>
                  <a:pt x="65040" y="182793"/>
                </a:lnTo>
                <a:lnTo>
                  <a:pt x="76883" y="180830"/>
                </a:lnTo>
                <a:lnTo>
                  <a:pt x="88762" y="179297"/>
                </a:lnTo>
                <a:lnTo>
                  <a:pt x="94707" y="178888"/>
                </a:lnTo>
                <a:lnTo>
                  <a:pt x="99663" y="177623"/>
                </a:lnTo>
                <a:lnTo>
                  <a:pt x="107816" y="173572"/>
                </a:lnTo>
                <a:lnTo>
                  <a:pt x="114746" y="165818"/>
                </a:lnTo>
                <a:lnTo>
                  <a:pt x="117984" y="160972"/>
                </a:lnTo>
                <a:lnTo>
                  <a:pt x="124226" y="152942"/>
                </a:lnTo>
                <a:lnTo>
                  <a:pt x="127280" y="149412"/>
                </a:lnTo>
                <a:lnTo>
                  <a:pt x="128324" y="145074"/>
                </a:lnTo>
                <a:lnTo>
                  <a:pt x="128027" y="140198"/>
                </a:lnTo>
                <a:lnTo>
                  <a:pt x="126838" y="134962"/>
                </a:lnTo>
                <a:lnTo>
                  <a:pt x="126044" y="129488"/>
                </a:lnTo>
                <a:lnTo>
                  <a:pt x="125516" y="123854"/>
                </a:lnTo>
                <a:lnTo>
                  <a:pt x="125163" y="118113"/>
                </a:lnTo>
                <a:lnTo>
                  <a:pt x="123936" y="111310"/>
                </a:lnTo>
                <a:lnTo>
                  <a:pt x="122126" y="103797"/>
                </a:lnTo>
                <a:lnTo>
                  <a:pt x="119926" y="95813"/>
                </a:lnTo>
                <a:lnTo>
                  <a:pt x="118460" y="88505"/>
                </a:lnTo>
                <a:lnTo>
                  <a:pt x="117483" y="81649"/>
                </a:lnTo>
                <a:lnTo>
                  <a:pt x="116832" y="75094"/>
                </a:lnTo>
                <a:lnTo>
                  <a:pt x="115405" y="68740"/>
                </a:lnTo>
                <a:lnTo>
                  <a:pt x="113462" y="62519"/>
                </a:lnTo>
                <a:lnTo>
                  <a:pt x="111174" y="56387"/>
                </a:lnTo>
                <a:lnTo>
                  <a:pt x="108657" y="51308"/>
                </a:lnTo>
                <a:lnTo>
                  <a:pt x="103214" y="43018"/>
                </a:lnTo>
                <a:lnTo>
                  <a:pt x="100133" y="36026"/>
                </a:lnTo>
                <a:lnTo>
                  <a:pt x="98764" y="29611"/>
                </a:lnTo>
                <a:lnTo>
                  <a:pt x="98156" y="23452"/>
                </a:lnTo>
                <a:lnTo>
                  <a:pt x="98986" y="20421"/>
                </a:lnTo>
                <a:lnTo>
                  <a:pt x="102554" y="14407"/>
                </a:lnTo>
                <a:lnTo>
                  <a:pt x="107447" y="8427"/>
                </a:lnTo>
                <a:lnTo>
                  <a:pt x="110141" y="5443"/>
                </a:lnTo>
                <a:lnTo>
                  <a:pt x="112929" y="3454"/>
                </a:lnTo>
                <a:lnTo>
                  <a:pt x="118673" y="1244"/>
                </a:lnTo>
                <a:lnTo>
                  <a:pt x="127178" y="262"/>
                </a:lnTo>
                <a:lnTo>
                  <a:pt x="132225" y="0"/>
                </a:lnTo>
                <a:lnTo>
                  <a:pt x="136581" y="818"/>
                </a:lnTo>
                <a:lnTo>
                  <a:pt x="148445" y="5716"/>
                </a:lnTo>
                <a:lnTo>
                  <a:pt x="158601" y="7210"/>
                </a:lnTo>
                <a:lnTo>
                  <a:pt x="167083" y="7875"/>
                </a:lnTo>
                <a:lnTo>
                  <a:pt x="170734" y="8052"/>
                </a:lnTo>
                <a:lnTo>
                  <a:pt x="180083" y="10894"/>
                </a:lnTo>
                <a:lnTo>
                  <a:pt x="189860" y="15465"/>
                </a:lnTo>
                <a:lnTo>
                  <a:pt x="197512" y="20804"/>
                </a:lnTo>
                <a:lnTo>
                  <a:pt x="199950" y="23616"/>
                </a:lnTo>
                <a:lnTo>
                  <a:pt x="201575" y="26484"/>
                </a:lnTo>
                <a:lnTo>
                  <a:pt x="202658" y="29387"/>
                </a:lnTo>
                <a:lnTo>
                  <a:pt x="203381" y="33308"/>
                </a:lnTo>
                <a:lnTo>
                  <a:pt x="203862" y="37905"/>
                </a:lnTo>
                <a:lnTo>
                  <a:pt x="204183" y="42955"/>
                </a:lnTo>
                <a:lnTo>
                  <a:pt x="205389" y="47314"/>
                </a:lnTo>
                <a:lnTo>
                  <a:pt x="209375" y="54802"/>
                </a:lnTo>
                <a:lnTo>
                  <a:pt x="209843" y="59180"/>
                </a:lnTo>
                <a:lnTo>
                  <a:pt x="209163" y="64084"/>
                </a:lnTo>
                <a:lnTo>
                  <a:pt x="207717" y="69337"/>
                </a:lnTo>
                <a:lnTo>
                  <a:pt x="205761" y="74824"/>
                </a:lnTo>
                <a:lnTo>
                  <a:pt x="203465" y="80465"/>
                </a:lnTo>
                <a:lnTo>
                  <a:pt x="200942" y="86211"/>
                </a:lnTo>
                <a:lnTo>
                  <a:pt x="199259" y="93018"/>
                </a:lnTo>
                <a:lnTo>
                  <a:pt x="198138" y="100533"/>
                </a:lnTo>
                <a:lnTo>
                  <a:pt x="197391" y="108519"/>
                </a:lnTo>
                <a:lnTo>
                  <a:pt x="195900" y="115828"/>
                </a:lnTo>
                <a:lnTo>
                  <a:pt x="193914" y="122684"/>
                </a:lnTo>
                <a:lnTo>
                  <a:pt x="191598" y="129240"/>
                </a:lnTo>
                <a:lnTo>
                  <a:pt x="190054" y="135595"/>
                </a:lnTo>
                <a:lnTo>
                  <a:pt x="189025" y="141816"/>
                </a:lnTo>
                <a:lnTo>
                  <a:pt x="188338" y="147947"/>
                </a:lnTo>
                <a:lnTo>
                  <a:pt x="187881" y="154019"/>
                </a:lnTo>
                <a:lnTo>
                  <a:pt x="187576" y="160052"/>
                </a:lnTo>
                <a:lnTo>
                  <a:pt x="187373" y="166058"/>
                </a:lnTo>
                <a:lnTo>
                  <a:pt x="188229" y="171054"/>
                </a:lnTo>
                <a:lnTo>
                  <a:pt x="191827" y="179251"/>
                </a:lnTo>
                <a:lnTo>
                  <a:pt x="193183" y="183818"/>
                </a:lnTo>
                <a:lnTo>
                  <a:pt x="194087" y="188847"/>
                </a:lnTo>
                <a:lnTo>
                  <a:pt x="194690" y="194184"/>
                </a:lnTo>
                <a:lnTo>
                  <a:pt x="196084" y="197743"/>
                </a:lnTo>
                <a:lnTo>
                  <a:pt x="198006" y="200115"/>
                </a:lnTo>
                <a:lnTo>
                  <a:pt x="208096" y="206099"/>
                </a:lnTo>
                <a:lnTo>
                  <a:pt x="212959" y="208662"/>
                </a:lnTo>
                <a:lnTo>
                  <a:pt x="223654" y="211510"/>
                </a:lnTo>
                <a:lnTo>
                  <a:pt x="234029" y="212776"/>
                </a:lnTo>
                <a:lnTo>
                  <a:pt x="241948" y="213339"/>
                </a:lnTo>
                <a:lnTo>
                  <a:pt x="251421" y="210943"/>
                </a:lnTo>
                <a:lnTo>
                  <a:pt x="262245" y="206571"/>
                </a:lnTo>
                <a:lnTo>
                  <a:pt x="273671" y="201320"/>
                </a:lnTo>
                <a:lnTo>
                  <a:pt x="285363" y="193033"/>
                </a:lnTo>
                <a:lnTo>
                  <a:pt x="291259" y="188046"/>
                </a:lnTo>
                <a:lnTo>
                  <a:pt x="297175" y="182736"/>
                </a:lnTo>
                <a:lnTo>
                  <a:pt x="309039" y="171545"/>
                </a:lnTo>
                <a:lnTo>
                  <a:pt x="344727" y="136347"/>
                </a:lnTo>
                <a:lnTo>
                  <a:pt x="349687" y="130411"/>
                </a:lnTo>
                <a:lnTo>
                  <a:pt x="353985" y="124469"/>
                </a:lnTo>
                <a:lnTo>
                  <a:pt x="357844" y="118524"/>
                </a:lnTo>
                <a:lnTo>
                  <a:pt x="361408" y="113568"/>
                </a:lnTo>
                <a:lnTo>
                  <a:pt x="368014" y="105415"/>
                </a:lnTo>
                <a:lnTo>
                  <a:pt x="371611" y="98485"/>
                </a:lnTo>
                <a:lnTo>
                  <a:pt x="372571" y="95247"/>
                </a:lnTo>
                <a:lnTo>
                  <a:pt x="374202" y="93089"/>
                </a:lnTo>
                <a:lnTo>
                  <a:pt x="376282" y="91650"/>
                </a:lnTo>
                <a:lnTo>
                  <a:pt x="383001" y="88941"/>
                </a:lnTo>
                <a:lnTo>
                  <a:pt x="378555" y="88823"/>
                </a:lnTo>
                <a:lnTo>
                  <a:pt x="377200" y="89798"/>
                </a:lnTo>
                <a:lnTo>
                  <a:pt x="376296" y="91441"/>
                </a:lnTo>
                <a:lnTo>
                  <a:pt x="375694" y="93528"/>
                </a:lnTo>
                <a:lnTo>
                  <a:pt x="375025" y="101139"/>
                </a:lnTo>
                <a:lnTo>
                  <a:pt x="374846" y="105947"/>
                </a:lnTo>
                <a:lnTo>
                  <a:pt x="373735" y="112128"/>
                </a:lnTo>
                <a:lnTo>
                  <a:pt x="372002" y="119226"/>
                </a:lnTo>
                <a:lnTo>
                  <a:pt x="369854" y="126934"/>
                </a:lnTo>
                <a:lnTo>
                  <a:pt x="366439" y="134058"/>
                </a:lnTo>
                <a:lnTo>
                  <a:pt x="362177" y="140791"/>
                </a:lnTo>
                <a:lnTo>
                  <a:pt x="357351" y="147264"/>
                </a:lnTo>
                <a:lnTo>
                  <a:pt x="354134" y="154556"/>
                </a:lnTo>
                <a:lnTo>
                  <a:pt x="351989" y="162394"/>
                </a:lnTo>
                <a:lnTo>
                  <a:pt x="350560" y="170596"/>
                </a:lnTo>
                <a:lnTo>
                  <a:pt x="348614" y="178048"/>
                </a:lnTo>
                <a:lnTo>
                  <a:pt x="346325" y="185001"/>
                </a:lnTo>
                <a:lnTo>
                  <a:pt x="343807" y="191620"/>
                </a:lnTo>
                <a:lnTo>
                  <a:pt x="342128" y="199010"/>
                </a:lnTo>
                <a:lnTo>
                  <a:pt x="341009" y="206913"/>
                </a:lnTo>
                <a:lnTo>
                  <a:pt x="340263" y="215158"/>
                </a:lnTo>
                <a:lnTo>
                  <a:pt x="339765" y="222639"/>
                </a:lnTo>
                <a:lnTo>
                  <a:pt x="339434" y="229611"/>
                </a:lnTo>
                <a:lnTo>
                  <a:pt x="338967" y="246258"/>
                </a:lnTo>
                <a:lnTo>
                  <a:pt x="338901" y="250317"/>
                </a:lnTo>
                <a:lnTo>
                  <a:pt x="339850" y="254016"/>
                </a:lnTo>
                <a:lnTo>
                  <a:pt x="343550" y="260771"/>
                </a:lnTo>
                <a:lnTo>
                  <a:pt x="345925" y="262970"/>
                </a:lnTo>
                <a:lnTo>
                  <a:pt x="348501" y="264435"/>
                </a:lnTo>
                <a:lnTo>
                  <a:pt x="356630" y="26736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SMARTPenAnnotation109"/>
          <p:cNvSpPr/>
          <p:nvPr/>
        </p:nvSpPr>
        <p:spPr>
          <a:xfrm>
            <a:off x="2053828" y="2573520"/>
            <a:ext cx="196454" cy="194230"/>
          </a:xfrm>
          <a:custGeom>
            <a:avLst/>
            <a:gdLst/>
            <a:ahLst/>
            <a:cxnLst/>
            <a:rect l="0" t="0" r="0" b="0"/>
            <a:pathLst>
              <a:path w="196454" h="194230">
                <a:moveTo>
                  <a:pt x="196453" y="60737"/>
                </a:moveTo>
                <a:lnTo>
                  <a:pt x="196453" y="42695"/>
                </a:lnTo>
                <a:lnTo>
                  <a:pt x="195461" y="38787"/>
                </a:lnTo>
                <a:lnTo>
                  <a:pt x="193807" y="35189"/>
                </a:lnTo>
                <a:lnTo>
                  <a:pt x="191712" y="31799"/>
                </a:lnTo>
                <a:lnTo>
                  <a:pt x="189324" y="28547"/>
                </a:lnTo>
                <a:lnTo>
                  <a:pt x="186739" y="25386"/>
                </a:lnTo>
                <a:lnTo>
                  <a:pt x="184024" y="22288"/>
                </a:lnTo>
                <a:lnTo>
                  <a:pt x="180229" y="19229"/>
                </a:lnTo>
                <a:lnTo>
                  <a:pt x="175715" y="16198"/>
                </a:lnTo>
                <a:lnTo>
                  <a:pt x="170722" y="13185"/>
                </a:lnTo>
                <a:lnTo>
                  <a:pt x="166400" y="10184"/>
                </a:lnTo>
                <a:lnTo>
                  <a:pt x="162527" y="7192"/>
                </a:lnTo>
                <a:lnTo>
                  <a:pt x="158953" y="4204"/>
                </a:lnTo>
                <a:lnTo>
                  <a:pt x="154586" y="2213"/>
                </a:lnTo>
                <a:lnTo>
                  <a:pt x="149690" y="885"/>
                </a:lnTo>
                <a:lnTo>
                  <a:pt x="144442" y="0"/>
                </a:lnTo>
                <a:lnTo>
                  <a:pt x="138958" y="402"/>
                </a:lnTo>
                <a:lnTo>
                  <a:pt x="133318" y="1662"/>
                </a:lnTo>
                <a:lnTo>
                  <a:pt x="127574" y="3494"/>
                </a:lnTo>
                <a:lnTo>
                  <a:pt x="122752" y="4716"/>
                </a:lnTo>
                <a:lnTo>
                  <a:pt x="118546" y="5530"/>
                </a:lnTo>
                <a:lnTo>
                  <a:pt x="114749" y="6073"/>
                </a:lnTo>
                <a:lnTo>
                  <a:pt x="111226" y="7428"/>
                </a:lnTo>
                <a:lnTo>
                  <a:pt x="107885" y="9322"/>
                </a:lnTo>
                <a:lnTo>
                  <a:pt x="104665" y="11578"/>
                </a:lnTo>
                <a:lnTo>
                  <a:pt x="101527" y="14074"/>
                </a:lnTo>
                <a:lnTo>
                  <a:pt x="95394" y="19493"/>
                </a:lnTo>
                <a:lnTo>
                  <a:pt x="93361" y="23319"/>
                </a:lnTo>
                <a:lnTo>
                  <a:pt x="92006" y="27854"/>
                </a:lnTo>
                <a:lnTo>
                  <a:pt x="91103" y="32862"/>
                </a:lnTo>
                <a:lnTo>
                  <a:pt x="90501" y="38185"/>
                </a:lnTo>
                <a:lnTo>
                  <a:pt x="90100" y="43718"/>
                </a:lnTo>
                <a:lnTo>
                  <a:pt x="89832" y="49391"/>
                </a:lnTo>
                <a:lnTo>
                  <a:pt x="90646" y="56150"/>
                </a:lnTo>
                <a:lnTo>
                  <a:pt x="92180" y="63632"/>
                </a:lnTo>
                <a:lnTo>
                  <a:pt x="94196" y="71597"/>
                </a:lnTo>
                <a:lnTo>
                  <a:pt x="95539" y="78891"/>
                </a:lnTo>
                <a:lnTo>
                  <a:pt x="96435" y="85738"/>
                </a:lnTo>
                <a:lnTo>
                  <a:pt x="97032" y="92288"/>
                </a:lnTo>
                <a:lnTo>
                  <a:pt x="98422" y="99630"/>
                </a:lnTo>
                <a:lnTo>
                  <a:pt x="100341" y="107502"/>
                </a:lnTo>
                <a:lnTo>
                  <a:pt x="102613" y="115726"/>
                </a:lnTo>
                <a:lnTo>
                  <a:pt x="107783" y="132802"/>
                </a:lnTo>
                <a:lnTo>
                  <a:pt x="110550" y="141522"/>
                </a:lnTo>
                <a:lnTo>
                  <a:pt x="112395" y="148328"/>
                </a:lnTo>
                <a:lnTo>
                  <a:pt x="113625" y="153858"/>
                </a:lnTo>
                <a:lnTo>
                  <a:pt x="114445" y="158537"/>
                </a:lnTo>
                <a:lnTo>
                  <a:pt x="114992" y="163640"/>
                </a:lnTo>
                <a:lnTo>
                  <a:pt x="115357" y="169027"/>
                </a:lnTo>
                <a:lnTo>
                  <a:pt x="115942" y="182449"/>
                </a:lnTo>
                <a:lnTo>
                  <a:pt x="114005" y="184542"/>
                </a:lnTo>
                <a:lnTo>
                  <a:pt x="110730" y="186930"/>
                </a:lnTo>
                <a:lnTo>
                  <a:pt x="106562" y="189514"/>
                </a:lnTo>
                <a:lnTo>
                  <a:pt x="102791" y="191237"/>
                </a:lnTo>
                <a:lnTo>
                  <a:pt x="99285" y="192386"/>
                </a:lnTo>
                <a:lnTo>
                  <a:pt x="95956" y="193151"/>
                </a:lnTo>
                <a:lnTo>
                  <a:pt x="91752" y="193662"/>
                </a:lnTo>
                <a:lnTo>
                  <a:pt x="86964" y="194002"/>
                </a:lnTo>
                <a:lnTo>
                  <a:pt x="81789" y="194229"/>
                </a:lnTo>
                <a:lnTo>
                  <a:pt x="76354" y="193388"/>
                </a:lnTo>
                <a:lnTo>
                  <a:pt x="70746" y="191835"/>
                </a:lnTo>
                <a:lnTo>
                  <a:pt x="50727" y="184909"/>
                </a:lnTo>
                <a:lnTo>
                  <a:pt x="42748" y="182214"/>
                </a:lnTo>
                <a:lnTo>
                  <a:pt x="36436" y="180417"/>
                </a:lnTo>
                <a:lnTo>
                  <a:pt x="31236" y="179219"/>
                </a:lnTo>
                <a:lnTo>
                  <a:pt x="26777" y="178420"/>
                </a:lnTo>
                <a:lnTo>
                  <a:pt x="21820" y="176896"/>
                </a:lnTo>
                <a:lnTo>
                  <a:pt x="16531" y="174887"/>
                </a:lnTo>
                <a:lnTo>
                  <a:pt x="11020" y="172556"/>
                </a:lnTo>
                <a:lnTo>
                  <a:pt x="7347" y="170010"/>
                </a:lnTo>
                <a:lnTo>
                  <a:pt x="4898" y="167320"/>
                </a:lnTo>
                <a:lnTo>
                  <a:pt x="3265" y="164535"/>
                </a:lnTo>
                <a:lnTo>
                  <a:pt x="1451" y="158794"/>
                </a:lnTo>
                <a:lnTo>
                  <a:pt x="645" y="152935"/>
                </a:lnTo>
                <a:lnTo>
                  <a:pt x="286" y="147024"/>
                </a:lnTo>
                <a:lnTo>
                  <a:pt x="127" y="141090"/>
                </a:lnTo>
                <a:lnTo>
                  <a:pt x="0" y="13217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SMARTPenAnnotation110"/>
          <p:cNvSpPr/>
          <p:nvPr/>
        </p:nvSpPr>
        <p:spPr>
          <a:xfrm>
            <a:off x="2205632" y="2630311"/>
            <a:ext cx="196285" cy="227190"/>
          </a:xfrm>
          <a:custGeom>
            <a:avLst/>
            <a:gdLst/>
            <a:ahLst/>
            <a:cxnLst/>
            <a:rect l="0" t="0" r="0" b="0"/>
            <a:pathLst>
              <a:path w="196285" h="227190">
                <a:moveTo>
                  <a:pt x="0" y="93243"/>
                </a:moveTo>
                <a:lnTo>
                  <a:pt x="0" y="88098"/>
                </a:lnTo>
                <a:lnTo>
                  <a:pt x="0" y="90295"/>
                </a:lnTo>
                <a:lnTo>
                  <a:pt x="993" y="91278"/>
                </a:lnTo>
                <a:lnTo>
                  <a:pt x="2646" y="91933"/>
                </a:lnTo>
                <a:lnTo>
                  <a:pt x="7689" y="92984"/>
                </a:lnTo>
                <a:lnTo>
                  <a:pt x="13303" y="97907"/>
                </a:lnTo>
                <a:lnTo>
                  <a:pt x="16806" y="99329"/>
                </a:lnTo>
                <a:lnTo>
                  <a:pt x="21126" y="100277"/>
                </a:lnTo>
                <a:lnTo>
                  <a:pt x="25990" y="100909"/>
                </a:lnTo>
                <a:lnTo>
                  <a:pt x="30225" y="101330"/>
                </a:lnTo>
                <a:lnTo>
                  <a:pt x="34041" y="101611"/>
                </a:lnTo>
                <a:lnTo>
                  <a:pt x="37577" y="101798"/>
                </a:lnTo>
                <a:lnTo>
                  <a:pt x="49443" y="102006"/>
                </a:lnTo>
                <a:lnTo>
                  <a:pt x="126340" y="102170"/>
                </a:lnTo>
                <a:lnTo>
                  <a:pt x="133836" y="101179"/>
                </a:lnTo>
                <a:lnTo>
                  <a:pt x="140818" y="99526"/>
                </a:lnTo>
                <a:lnTo>
                  <a:pt x="147457" y="97432"/>
                </a:lnTo>
                <a:lnTo>
                  <a:pt x="153867" y="95043"/>
                </a:lnTo>
                <a:lnTo>
                  <a:pt x="160125" y="92459"/>
                </a:lnTo>
                <a:lnTo>
                  <a:pt x="166281" y="89744"/>
                </a:lnTo>
                <a:lnTo>
                  <a:pt x="171378" y="85949"/>
                </a:lnTo>
                <a:lnTo>
                  <a:pt x="175767" y="81435"/>
                </a:lnTo>
                <a:lnTo>
                  <a:pt x="179686" y="76442"/>
                </a:lnTo>
                <a:lnTo>
                  <a:pt x="183291" y="72120"/>
                </a:lnTo>
                <a:lnTo>
                  <a:pt x="186686" y="68247"/>
                </a:lnTo>
                <a:lnTo>
                  <a:pt x="189942" y="64673"/>
                </a:lnTo>
                <a:lnTo>
                  <a:pt x="192113" y="61298"/>
                </a:lnTo>
                <a:lnTo>
                  <a:pt x="194524" y="54902"/>
                </a:lnTo>
                <a:lnTo>
                  <a:pt x="195167" y="50815"/>
                </a:lnTo>
                <a:lnTo>
                  <a:pt x="195596" y="46107"/>
                </a:lnTo>
                <a:lnTo>
                  <a:pt x="196072" y="36575"/>
                </a:lnTo>
                <a:lnTo>
                  <a:pt x="196284" y="29031"/>
                </a:lnTo>
                <a:lnTo>
                  <a:pt x="195348" y="25630"/>
                </a:lnTo>
                <a:lnTo>
                  <a:pt x="191663" y="19206"/>
                </a:lnTo>
                <a:lnTo>
                  <a:pt x="188299" y="16104"/>
                </a:lnTo>
                <a:lnTo>
                  <a:pt x="184072" y="13044"/>
                </a:lnTo>
                <a:lnTo>
                  <a:pt x="179269" y="10011"/>
                </a:lnTo>
                <a:lnTo>
                  <a:pt x="174083" y="6997"/>
                </a:lnTo>
                <a:lnTo>
                  <a:pt x="163030" y="1003"/>
                </a:lnTo>
                <a:lnTo>
                  <a:pt x="158296" y="0"/>
                </a:lnTo>
                <a:lnTo>
                  <a:pt x="154148" y="323"/>
                </a:lnTo>
                <a:lnTo>
                  <a:pt x="130881" y="7971"/>
                </a:lnTo>
                <a:lnTo>
                  <a:pt x="123965" y="10598"/>
                </a:lnTo>
                <a:lnTo>
                  <a:pt x="117370" y="13342"/>
                </a:lnTo>
                <a:lnTo>
                  <a:pt x="110989" y="16163"/>
                </a:lnTo>
                <a:lnTo>
                  <a:pt x="104751" y="21021"/>
                </a:lnTo>
                <a:lnTo>
                  <a:pt x="98607" y="27236"/>
                </a:lnTo>
                <a:lnTo>
                  <a:pt x="92527" y="34355"/>
                </a:lnTo>
                <a:lnTo>
                  <a:pt x="86490" y="41086"/>
                </a:lnTo>
                <a:lnTo>
                  <a:pt x="74490" y="53857"/>
                </a:lnTo>
                <a:lnTo>
                  <a:pt x="56577" y="72202"/>
                </a:lnTo>
                <a:lnTo>
                  <a:pt x="51609" y="79216"/>
                </a:lnTo>
                <a:lnTo>
                  <a:pt x="47305" y="86868"/>
                </a:lnTo>
                <a:lnTo>
                  <a:pt x="43443" y="94946"/>
                </a:lnTo>
                <a:lnTo>
                  <a:pt x="40868" y="102316"/>
                </a:lnTo>
                <a:lnTo>
                  <a:pt x="39152" y="109214"/>
                </a:lnTo>
                <a:lnTo>
                  <a:pt x="38007" y="115796"/>
                </a:lnTo>
                <a:lnTo>
                  <a:pt x="37245" y="122169"/>
                </a:lnTo>
                <a:lnTo>
                  <a:pt x="36736" y="128402"/>
                </a:lnTo>
                <a:lnTo>
                  <a:pt x="36397" y="134542"/>
                </a:lnTo>
                <a:lnTo>
                  <a:pt x="37163" y="140620"/>
                </a:lnTo>
                <a:lnTo>
                  <a:pt x="38666" y="146656"/>
                </a:lnTo>
                <a:lnTo>
                  <a:pt x="40661" y="152664"/>
                </a:lnTo>
                <a:lnTo>
                  <a:pt x="43974" y="158654"/>
                </a:lnTo>
                <a:lnTo>
                  <a:pt x="48168" y="164632"/>
                </a:lnTo>
                <a:lnTo>
                  <a:pt x="52948" y="170601"/>
                </a:lnTo>
                <a:lnTo>
                  <a:pt x="58119" y="176565"/>
                </a:lnTo>
                <a:lnTo>
                  <a:pt x="63551" y="182526"/>
                </a:lnTo>
                <a:lnTo>
                  <a:pt x="69157" y="188483"/>
                </a:lnTo>
                <a:lnTo>
                  <a:pt x="75870" y="193448"/>
                </a:lnTo>
                <a:lnTo>
                  <a:pt x="83322" y="197749"/>
                </a:lnTo>
                <a:lnTo>
                  <a:pt x="142875" y="227189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SMARTPenAnnotation111"/>
          <p:cNvSpPr/>
          <p:nvPr/>
        </p:nvSpPr>
        <p:spPr>
          <a:xfrm>
            <a:off x="2393156" y="2670022"/>
            <a:ext cx="178595" cy="205212"/>
          </a:xfrm>
          <a:custGeom>
            <a:avLst/>
            <a:gdLst/>
            <a:ahLst/>
            <a:cxnLst/>
            <a:rect l="0" t="0" r="0" b="0"/>
            <a:pathLst>
              <a:path w="178595" h="205212">
                <a:moveTo>
                  <a:pt x="178594" y="35673"/>
                </a:moveTo>
                <a:lnTo>
                  <a:pt x="173853" y="35673"/>
                </a:lnTo>
                <a:lnTo>
                  <a:pt x="172456" y="34681"/>
                </a:lnTo>
                <a:lnTo>
                  <a:pt x="171526" y="33027"/>
                </a:lnTo>
                <a:lnTo>
                  <a:pt x="170905" y="30932"/>
                </a:lnTo>
                <a:lnTo>
                  <a:pt x="167570" y="25959"/>
                </a:lnTo>
                <a:lnTo>
                  <a:pt x="162780" y="20442"/>
                </a:lnTo>
                <a:lnTo>
                  <a:pt x="157344" y="14682"/>
                </a:lnTo>
                <a:lnTo>
                  <a:pt x="148705" y="5861"/>
                </a:lnTo>
                <a:lnTo>
                  <a:pt x="144777" y="3892"/>
                </a:lnTo>
                <a:lnTo>
                  <a:pt x="140174" y="2579"/>
                </a:lnTo>
                <a:lnTo>
                  <a:pt x="135122" y="1704"/>
                </a:lnTo>
                <a:lnTo>
                  <a:pt x="130761" y="1121"/>
                </a:lnTo>
                <a:lnTo>
                  <a:pt x="126861" y="732"/>
                </a:lnTo>
                <a:lnTo>
                  <a:pt x="123269" y="473"/>
                </a:lnTo>
                <a:lnTo>
                  <a:pt x="118890" y="300"/>
                </a:lnTo>
                <a:lnTo>
                  <a:pt x="104239" y="57"/>
                </a:lnTo>
                <a:lnTo>
                  <a:pt x="96599" y="0"/>
                </a:lnTo>
                <a:lnTo>
                  <a:pt x="94165" y="976"/>
                </a:lnTo>
                <a:lnTo>
                  <a:pt x="92542" y="2620"/>
                </a:lnTo>
                <a:lnTo>
                  <a:pt x="91460" y="4708"/>
                </a:lnTo>
                <a:lnTo>
                  <a:pt x="90739" y="8084"/>
                </a:lnTo>
                <a:lnTo>
                  <a:pt x="90258" y="12320"/>
                </a:lnTo>
                <a:lnTo>
                  <a:pt x="89938" y="17127"/>
                </a:lnTo>
                <a:lnTo>
                  <a:pt x="89724" y="22317"/>
                </a:lnTo>
                <a:lnTo>
                  <a:pt x="89487" y="33375"/>
                </a:lnTo>
                <a:lnTo>
                  <a:pt x="89353" y="50757"/>
                </a:lnTo>
                <a:lnTo>
                  <a:pt x="90326" y="57635"/>
                </a:lnTo>
                <a:lnTo>
                  <a:pt x="91968" y="65197"/>
                </a:lnTo>
                <a:lnTo>
                  <a:pt x="94054" y="73215"/>
                </a:lnTo>
                <a:lnTo>
                  <a:pt x="96437" y="81537"/>
                </a:lnTo>
                <a:lnTo>
                  <a:pt x="101731" y="98721"/>
                </a:lnTo>
                <a:lnTo>
                  <a:pt x="110289" y="125130"/>
                </a:lnTo>
                <a:lnTo>
                  <a:pt x="113213" y="133014"/>
                </a:lnTo>
                <a:lnTo>
                  <a:pt x="116155" y="140254"/>
                </a:lnTo>
                <a:lnTo>
                  <a:pt x="119109" y="147066"/>
                </a:lnTo>
                <a:lnTo>
                  <a:pt x="121078" y="152599"/>
                </a:lnTo>
                <a:lnTo>
                  <a:pt x="122390" y="157280"/>
                </a:lnTo>
                <a:lnTo>
                  <a:pt x="123265" y="161393"/>
                </a:lnTo>
                <a:lnTo>
                  <a:pt x="123848" y="166119"/>
                </a:lnTo>
                <a:lnTo>
                  <a:pt x="124238" y="171254"/>
                </a:lnTo>
                <a:lnTo>
                  <a:pt x="124497" y="176662"/>
                </a:lnTo>
                <a:lnTo>
                  <a:pt x="123678" y="181259"/>
                </a:lnTo>
                <a:lnTo>
                  <a:pt x="122139" y="185316"/>
                </a:lnTo>
                <a:lnTo>
                  <a:pt x="120121" y="189013"/>
                </a:lnTo>
                <a:lnTo>
                  <a:pt x="117784" y="191478"/>
                </a:lnTo>
                <a:lnTo>
                  <a:pt x="115234" y="193121"/>
                </a:lnTo>
                <a:lnTo>
                  <a:pt x="112541" y="194216"/>
                </a:lnTo>
                <a:lnTo>
                  <a:pt x="108762" y="195939"/>
                </a:lnTo>
                <a:lnTo>
                  <a:pt x="99271" y="200498"/>
                </a:lnTo>
                <a:lnTo>
                  <a:pt x="93961" y="202111"/>
                </a:lnTo>
                <a:lnTo>
                  <a:pt x="88438" y="203186"/>
                </a:lnTo>
                <a:lnTo>
                  <a:pt x="82771" y="203903"/>
                </a:lnTo>
                <a:lnTo>
                  <a:pt x="77009" y="204381"/>
                </a:lnTo>
                <a:lnTo>
                  <a:pt x="71183" y="204700"/>
                </a:lnTo>
                <a:lnTo>
                  <a:pt x="59418" y="205054"/>
                </a:lnTo>
                <a:lnTo>
                  <a:pt x="47574" y="205211"/>
                </a:lnTo>
                <a:lnTo>
                  <a:pt x="41638" y="204261"/>
                </a:lnTo>
                <a:lnTo>
                  <a:pt x="35696" y="202635"/>
                </a:lnTo>
                <a:lnTo>
                  <a:pt x="29750" y="200559"/>
                </a:lnTo>
                <a:lnTo>
                  <a:pt x="25787" y="198183"/>
                </a:lnTo>
                <a:lnTo>
                  <a:pt x="23144" y="195607"/>
                </a:lnTo>
                <a:lnTo>
                  <a:pt x="19216" y="190098"/>
                </a:lnTo>
                <a:lnTo>
                  <a:pt x="14163" y="184343"/>
                </a:lnTo>
                <a:lnTo>
                  <a:pt x="11426" y="180427"/>
                </a:lnTo>
                <a:lnTo>
                  <a:pt x="8609" y="175832"/>
                </a:lnTo>
                <a:lnTo>
                  <a:pt x="0" y="16068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SMARTPenAnnotation112"/>
          <p:cNvSpPr/>
          <p:nvPr/>
        </p:nvSpPr>
        <p:spPr>
          <a:xfrm>
            <a:off x="2661046" y="2652117"/>
            <a:ext cx="35610" cy="89298"/>
          </a:xfrm>
          <a:custGeom>
            <a:avLst/>
            <a:gdLst/>
            <a:ahLst/>
            <a:cxnLst/>
            <a:rect l="0" t="0" r="0" b="0"/>
            <a:pathLst>
              <a:path w="35610" h="89298">
                <a:moveTo>
                  <a:pt x="17860" y="0"/>
                </a:moveTo>
                <a:lnTo>
                  <a:pt x="26681" y="0"/>
                </a:lnTo>
                <a:lnTo>
                  <a:pt x="31498" y="4740"/>
                </a:lnTo>
                <a:lnTo>
                  <a:pt x="32905" y="7129"/>
                </a:lnTo>
                <a:lnTo>
                  <a:pt x="33843" y="9713"/>
                </a:lnTo>
                <a:lnTo>
                  <a:pt x="34468" y="12429"/>
                </a:lnTo>
                <a:lnTo>
                  <a:pt x="34885" y="15231"/>
                </a:lnTo>
                <a:lnTo>
                  <a:pt x="35163" y="18092"/>
                </a:lnTo>
                <a:lnTo>
                  <a:pt x="35349" y="20990"/>
                </a:lnTo>
                <a:lnTo>
                  <a:pt x="35555" y="26858"/>
                </a:lnTo>
                <a:lnTo>
                  <a:pt x="35609" y="29811"/>
                </a:lnTo>
                <a:lnTo>
                  <a:pt x="34654" y="33764"/>
                </a:lnTo>
                <a:lnTo>
                  <a:pt x="33025" y="38385"/>
                </a:lnTo>
                <a:lnTo>
                  <a:pt x="30946" y="43449"/>
                </a:lnTo>
                <a:lnTo>
                  <a:pt x="29561" y="47818"/>
                </a:lnTo>
                <a:lnTo>
                  <a:pt x="28637" y="51722"/>
                </a:lnTo>
                <a:lnTo>
                  <a:pt x="28021" y="55317"/>
                </a:lnTo>
                <a:lnTo>
                  <a:pt x="26618" y="58706"/>
                </a:lnTo>
                <a:lnTo>
                  <a:pt x="24691" y="61958"/>
                </a:lnTo>
                <a:lnTo>
                  <a:pt x="22414" y="65118"/>
                </a:lnTo>
                <a:lnTo>
                  <a:pt x="19904" y="68216"/>
                </a:lnTo>
                <a:lnTo>
                  <a:pt x="17238" y="71274"/>
                </a:lnTo>
                <a:lnTo>
                  <a:pt x="14469" y="74305"/>
                </a:lnTo>
                <a:lnTo>
                  <a:pt x="8746" y="80319"/>
                </a:lnTo>
                <a:lnTo>
                  <a:pt x="0" y="89297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SMARTPenAnnotation113"/>
          <p:cNvSpPr/>
          <p:nvPr/>
        </p:nvSpPr>
        <p:spPr>
          <a:xfrm>
            <a:off x="2803921" y="2553890"/>
            <a:ext cx="116087" cy="357189"/>
          </a:xfrm>
          <a:custGeom>
            <a:avLst/>
            <a:gdLst/>
            <a:ahLst/>
            <a:cxnLst/>
            <a:rect l="0" t="0" r="0" b="0"/>
            <a:pathLst>
              <a:path w="116087" h="357189">
                <a:moveTo>
                  <a:pt x="116086" y="0"/>
                </a:moveTo>
                <a:lnTo>
                  <a:pt x="111346" y="0"/>
                </a:lnTo>
                <a:lnTo>
                  <a:pt x="109949" y="992"/>
                </a:lnTo>
                <a:lnTo>
                  <a:pt x="109019" y="2646"/>
                </a:lnTo>
                <a:lnTo>
                  <a:pt x="108398" y="4741"/>
                </a:lnTo>
                <a:lnTo>
                  <a:pt x="105062" y="9714"/>
                </a:lnTo>
                <a:lnTo>
                  <a:pt x="102784" y="12429"/>
                </a:lnTo>
                <a:lnTo>
                  <a:pt x="100273" y="15231"/>
                </a:lnTo>
                <a:lnTo>
                  <a:pt x="94837" y="20991"/>
                </a:lnTo>
                <a:lnTo>
                  <a:pt x="91998" y="24908"/>
                </a:lnTo>
                <a:lnTo>
                  <a:pt x="89114" y="29504"/>
                </a:lnTo>
                <a:lnTo>
                  <a:pt x="86198" y="34552"/>
                </a:lnTo>
                <a:lnTo>
                  <a:pt x="83263" y="40894"/>
                </a:lnTo>
                <a:lnTo>
                  <a:pt x="80313" y="48099"/>
                </a:lnTo>
                <a:lnTo>
                  <a:pt x="77355" y="55878"/>
                </a:lnTo>
                <a:lnTo>
                  <a:pt x="71422" y="72460"/>
                </a:lnTo>
                <a:lnTo>
                  <a:pt x="50601" y="134005"/>
                </a:lnTo>
                <a:lnTo>
                  <a:pt x="47625" y="143907"/>
                </a:lnTo>
                <a:lnTo>
                  <a:pt x="38695" y="175813"/>
                </a:lnTo>
                <a:lnTo>
                  <a:pt x="29766" y="205551"/>
                </a:lnTo>
                <a:lnTo>
                  <a:pt x="20836" y="238065"/>
                </a:lnTo>
                <a:lnTo>
                  <a:pt x="14883" y="257611"/>
                </a:lnTo>
                <a:lnTo>
                  <a:pt x="12899" y="266991"/>
                </a:lnTo>
                <a:lnTo>
                  <a:pt x="11576" y="276221"/>
                </a:lnTo>
                <a:lnTo>
                  <a:pt x="10694" y="285350"/>
                </a:lnTo>
                <a:lnTo>
                  <a:pt x="9114" y="293421"/>
                </a:lnTo>
                <a:lnTo>
                  <a:pt x="7068" y="300786"/>
                </a:lnTo>
                <a:lnTo>
                  <a:pt x="4712" y="307680"/>
                </a:lnTo>
                <a:lnTo>
                  <a:pt x="3142" y="314261"/>
                </a:lnTo>
                <a:lnTo>
                  <a:pt x="2095" y="320632"/>
                </a:lnTo>
                <a:lnTo>
                  <a:pt x="1396" y="326864"/>
                </a:lnTo>
                <a:lnTo>
                  <a:pt x="621" y="336434"/>
                </a:lnTo>
                <a:lnTo>
                  <a:pt x="184" y="347401"/>
                </a:lnTo>
                <a:lnTo>
                  <a:pt x="0" y="35718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SMARTPenAnnotation114"/>
          <p:cNvSpPr/>
          <p:nvPr/>
        </p:nvSpPr>
        <p:spPr>
          <a:xfrm>
            <a:off x="2803921" y="2589810"/>
            <a:ext cx="267878" cy="356987"/>
          </a:xfrm>
          <a:custGeom>
            <a:avLst/>
            <a:gdLst/>
            <a:ahLst/>
            <a:cxnLst/>
            <a:rect l="0" t="0" r="0" b="0"/>
            <a:pathLst>
              <a:path w="267878" h="356987">
                <a:moveTo>
                  <a:pt x="0" y="160533"/>
                </a:moveTo>
                <a:lnTo>
                  <a:pt x="73361" y="160533"/>
                </a:lnTo>
                <a:lnTo>
                  <a:pt x="81649" y="159541"/>
                </a:lnTo>
                <a:lnTo>
                  <a:pt x="90152" y="157887"/>
                </a:lnTo>
                <a:lnTo>
                  <a:pt x="98797" y="155793"/>
                </a:lnTo>
                <a:lnTo>
                  <a:pt x="106544" y="153404"/>
                </a:lnTo>
                <a:lnTo>
                  <a:pt x="113694" y="150820"/>
                </a:lnTo>
                <a:lnTo>
                  <a:pt x="120444" y="148105"/>
                </a:lnTo>
                <a:lnTo>
                  <a:pt x="127921" y="146294"/>
                </a:lnTo>
                <a:lnTo>
                  <a:pt x="135883" y="145087"/>
                </a:lnTo>
                <a:lnTo>
                  <a:pt x="144167" y="144283"/>
                </a:lnTo>
                <a:lnTo>
                  <a:pt x="151674" y="141762"/>
                </a:lnTo>
                <a:lnTo>
                  <a:pt x="158663" y="138097"/>
                </a:lnTo>
                <a:lnTo>
                  <a:pt x="165307" y="133670"/>
                </a:lnTo>
                <a:lnTo>
                  <a:pt x="170728" y="129726"/>
                </a:lnTo>
                <a:lnTo>
                  <a:pt x="175334" y="126104"/>
                </a:lnTo>
                <a:lnTo>
                  <a:pt x="179398" y="122698"/>
                </a:lnTo>
                <a:lnTo>
                  <a:pt x="184091" y="118443"/>
                </a:lnTo>
                <a:lnTo>
                  <a:pt x="194597" y="108423"/>
                </a:lnTo>
                <a:lnTo>
                  <a:pt x="199185" y="102973"/>
                </a:lnTo>
                <a:lnTo>
                  <a:pt x="203235" y="97355"/>
                </a:lnTo>
                <a:lnTo>
                  <a:pt x="206928" y="91625"/>
                </a:lnTo>
                <a:lnTo>
                  <a:pt x="211374" y="85821"/>
                </a:lnTo>
                <a:lnTo>
                  <a:pt x="216322" y="79967"/>
                </a:lnTo>
                <a:lnTo>
                  <a:pt x="221606" y="74081"/>
                </a:lnTo>
                <a:lnTo>
                  <a:pt x="226120" y="68171"/>
                </a:lnTo>
                <a:lnTo>
                  <a:pt x="230122" y="62248"/>
                </a:lnTo>
                <a:lnTo>
                  <a:pt x="233782" y="56314"/>
                </a:lnTo>
                <a:lnTo>
                  <a:pt x="237214" y="50374"/>
                </a:lnTo>
                <a:lnTo>
                  <a:pt x="243674" y="38483"/>
                </a:lnTo>
                <a:lnTo>
                  <a:pt x="252888" y="20631"/>
                </a:lnTo>
                <a:lnTo>
                  <a:pt x="258908" y="11373"/>
                </a:lnTo>
                <a:lnTo>
                  <a:pt x="267735" y="0"/>
                </a:lnTo>
                <a:lnTo>
                  <a:pt x="267877" y="7505"/>
                </a:lnTo>
                <a:lnTo>
                  <a:pt x="265239" y="16122"/>
                </a:lnTo>
                <a:lnTo>
                  <a:pt x="263147" y="22587"/>
                </a:lnTo>
                <a:lnTo>
                  <a:pt x="260759" y="28882"/>
                </a:lnTo>
                <a:lnTo>
                  <a:pt x="258176" y="35063"/>
                </a:lnTo>
                <a:lnTo>
                  <a:pt x="255461" y="41167"/>
                </a:lnTo>
                <a:lnTo>
                  <a:pt x="252659" y="49206"/>
                </a:lnTo>
                <a:lnTo>
                  <a:pt x="249799" y="58534"/>
                </a:lnTo>
                <a:lnTo>
                  <a:pt x="243975" y="79482"/>
                </a:lnTo>
                <a:lnTo>
                  <a:pt x="238079" y="102021"/>
                </a:lnTo>
                <a:lnTo>
                  <a:pt x="234126" y="113587"/>
                </a:lnTo>
                <a:lnTo>
                  <a:pt x="229506" y="125267"/>
                </a:lnTo>
                <a:lnTo>
                  <a:pt x="224442" y="137022"/>
                </a:lnTo>
                <a:lnTo>
                  <a:pt x="220073" y="148828"/>
                </a:lnTo>
                <a:lnTo>
                  <a:pt x="216169" y="160667"/>
                </a:lnTo>
                <a:lnTo>
                  <a:pt x="212573" y="172529"/>
                </a:lnTo>
                <a:lnTo>
                  <a:pt x="205933" y="196292"/>
                </a:lnTo>
                <a:lnTo>
                  <a:pt x="202773" y="208185"/>
                </a:lnTo>
                <a:lnTo>
                  <a:pt x="196616" y="229337"/>
                </a:lnTo>
                <a:lnTo>
                  <a:pt x="187572" y="257979"/>
                </a:lnTo>
                <a:lnTo>
                  <a:pt x="184579" y="267169"/>
                </a:lnTo>
                <a:lnTo>
                  <a:pt x="182584" y="275280"/>
                </a:lnTo>
                <a:lnTo>
                  <a:pt x="181254" y="282672"/>
                </a:lnTo>
                <a:lnTo>
                  <a:pt x="180368" y="289584"/>
                </a:lnTo>
                <a:lnTo>
                  <a:pt x="178784" y="296177"/>
                </a:lnTo>
                <a:lnTo>
                  <a:pt x="176737" y="302556"/>
                </a:lnTo>
                <a:lnTo>
                  <a:pt x="174379" y="308793"/>
                </a:lnTo>
                <a:lnTo>
                  <a:pt x="172808" y="314936"/>
                </a:lnTo>
                <a:lnTo>
                  <a:pt x="171760" y="321015"/>
                </a:lnTo>
                <a:lnTo>
                  <a:pt x="170596" y="332069"/>
                </a:lnTo>
                <a:lnTo>
                  <a:pt x="170078" y="340290"/>
                </a:lnTo>
                <a:lnTo>
                  <a:pt x="169848" y="347251"/>
                </a:lnTo>
                <a:lnTo>
                  <a:pt x="169664" y="356986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SMARTPenAnnotation115"/>
          <p:cNvSpPr/>
          <p:nvPr/>
        </p:nvSpPr>
        <p:spPr>
          <a:xfrm>
            <a:off x="3081436" y="2680302"/>
            <a:ext cx="347565" cy="346693"/>
          </a:xfrm>
          <a:custGeom>
            <a:avLst/>
            <a:gdLst/>
            <a:ahLst/>
            <a:cxnLst/>
            <a:rect l="0" t="0" r="0" b="0"/>
            <a:pathLst>
              <a:path w="347565" h="346693">
                <a:moveTo>
                  <a:pt x="258267" y="61112"/>
                </a:moveTo>
                <a:lnTo>
                  <a:pt x="263007" y="61112"/>
                </a:lnTo>
                <a:lnTo>
                  <a:pt x="265396" y="60119"/>
                </a:lnTo>
                <a:lnTo>
                  <a:pt x="274517" y="53423"/>
                </a:lnTo>
                <a:lnTo>
                  <a:pt x="278057" y="52733"/>
                </a:lnTo>
                <a:lnTo>
                  <a:pt x="280390" y="52549"/>
                </a:lnTo>
                <a:lnTo>
                  <a:pt x="282937" y="51435"/>
                </a:lnTo>
                <a:lnTo>
                  <a:pt x="288414" y="47551"/>
                </a:lnTo>
                <a:lnTo>
                  <a:pt x="290271" y="45126"/>
                </a:lnTo>
                <a:lnTo>
                  <a:pt x="291509" y="42517"/>
                </a:lnTo>
                <a:lnTo>
                  <a:pt x="292334" y="39785"/>
                </a:lnTo>
                <a:lnTo>
                  <a:pt x="291892" y="36972"/>
                </a:lnTo>
                <a:lnTo>
                  <a:pt x="287523" y="28273"/>
                </a:lnTo>
                <a:lnTo>
                  <a:pt x="286152" y="22373"/>
                </a:lnTo>
                <a:lnTo>
                  <a:pt x="282897" y="16444"/>
                </a:lnTo>
                <a:lnTo>
                  <a:pt x="280640" y="13474"/>
                </a:lnTo>
                <a:lnTo>
                  <a:pt x="277151" y="11494"/>
                </a:lnTo>
                <a:lnTo>
                  <a:pt x="262759" y="7715"/>
                </a:lnTo>
                <a:lnTo>
                  <a:pt x="257293" y="5670"/>
                </a:lnTo>
                <a:lnTo>
                  <a:pt x="251664" y="3315"/>
                </a:lnTo>
                <a:lnTo>
                  <a:pt x="245928" y="1744"/>
                </a:lnTo>
                <a:lnTo>
                  <a:pt x="240119" y="697"/>
                </a:lnTo>
                <a:lnTo>
                  <a:pt x="234262" y="0"/>
                </a:lnTo>
                <a:lnTo>
                  <a:pt x="227381" y="526"/>
                </a:lnTo>
                <a:lnTo>
                  <a:pt x="219817" y="1870"/>
                </a:lnTo>
                <a:lnTo>
                  <a:pt x="211797" y="3758"/>
                </a:lnTo>
                <a:lnTo>
                  <a:pt x="203475" y="6009"/>
                </a:lnTo>
                <a:lnTo>
                  <a:pt x="186290" y="11155"/>
                </a:lnTo>
                <a:lnTo>
                  <a:pt x="176548" y="14909"/>
                </a:lnTo>
                <a:lnTo>
                  <a:pt x="166084" y="19396"/>
                </a:lnTo>
                <a:lnTo>
                  <a:pt x="155140" y="24371"/>
                </a:lnTo>
                <a:lnTo>
                  <a:pt x="144867" y="30665"/>
                </a:lnTo>
                <a:lnTo>
                  <a:pt x="135042" y="37837"/>
                </a:lnTo>
                <a:lnTo>
                  <a:pt x="125515" y="45595"/>
                </a:lnTo>
                <a:lnTo>
                  <a:pt x="104347" y="62153"/>
                </a:lnTo>
                <a:lnTo>
                  <a:pt x="93146" y="70736"/>
                </a:lnTo>
                <a:lnTo>
                  <a:pt x="82702" y="79434"/>
                </a:lnTo>
                <a:lnTo>
                  <a:pt x="72762" y="88209"/>
                </a:lnTo>
                <a:lnTo>
                  <a:pt x="63160" y="97036"/>
                </a:lnTo>
                <a:lnTo>
                  <a:pt x="54773" y="105897"/>
                </a:lnTo>
                <a:lnTo>
                  <a:pt x="47198" y="114781"/>
                </a:lnTo>
                <a:lnTo>
                  <a:pt x="40164" y="123680"/>
                </a:lnTo>
                <a:lnTo>
                  <a:pt x="33490" y="131598"/>
                </a:lnTo>
                <a:lnTo>
                  <a:pt x="27056" y="138860"/>
                </a:lnTo>
                <a:lnTo>
                  <a:pt x="20782" y="145686"/>
                </a:lnTo>
                <a:lnTo>
                  <a:pt x="15608" y="153213"/>
                </a:lnTo>
                <a:lnTo>
                  <a:pt x="11166" y="161208"/>
                </a:lnTo>
                <a:lnTo>
                  <a:pt x="7213" y="169514"/>
                </a:lnTo>
                <a:lnTo>
                  <a:pt x="4577" y="177036"/>
                </a:lnTo>
                <a:lnTo>
                  <a:pt x="2820" y="184035"/>
                </a:lnTo>
                <a:lnTo>
                  <a:pt x="1649" y="190686"/>
                </a:lnTo>
                <a:lnTo>
                  <a:pt x="867" y="197104"/>
                </a:lnTo>
                <a:lnTo>
                  <a:pt x="347" y="203367"/>
                </a:lnTo>
                <a:lnTo>
                  <a:pt x="0" y="209527"/>
                </a:lnTo>
                <a:lnTo>
                  <a:pt x="761" y="215617"/>
                </a:lnTo>
                <a:lnTo>
                  <a:pt x="2260" y="221662"/>
                </a:lnTo>
                <a:lnTo>
                  <a:pt x="4252" y="227677"/>
                </a:lnTo>
                <a:lnTo>
                  <a:pt x="7564" y="233671"/>
                </a:lnTo>
                <a:lnTo>
                  <a:pt x="11756" y="239651"/>
                </a:lnTo>
                <a:lnTo>
                  <a:pt x="16536" y="245622"/>
                </a:lnTo>
                <a:lnTo>
                  <a:pt x="27138" y="254903"/>
                </a:lnTo>
                <a:lnTo>
                  <a:pt x="32744" y="258767"/>
                </a:lnTo>
                <a:lnTo>
                  <a:pt x="38465" y="261343"/>
                </a:lnTo>
                <a:lnTo>
                  <a:pt x="44263" y="263060"/>
                </a:lnTo>
                <a:lnTo>
                  <a:pt x="50113" y="264205"/>
                </a:lnTo>
                <a:lnTo>
                  <a:pt x="56990" y="264968"/>
                </a:lnTo>
                <a:lnTo>
                  <a:pt x="64551" y="265477"/>
                </a:lnTo>
                <a:lnTo>
                  <a:pt x="84122" y="266193"/>
                </a:lnTo>
                <a:lnTo>
                  <a:pt x="98851" y="266405"/>
                </a:lnTo>
                <a:lnTo>
                  <a:pt x="104364" y="266435"/>
                </a:lnTo>
                <a:lnTo>
                  <a:pt x="110025" y="265462"/>
                </a:lnTo>
                <a:lnTo>
                  <a:pt x="115782" y="263822"/>
                </a:lnTo>
                <a:lnTo>
                  <a:pt x="126479" y="259354"/>
                </a:lnTo>
                <a:lnTo>
                  <a:pt x="134541" y="254060"/>
                </a:lnTo>
                <a:lnTo>
                  <a:pt x="144657" y="245502"/>
                </a:lnTo>
                <a:lnTo>
                  <a:pt x="147801" y="243570"/>
                </a:lnTo>
                <a:lnTo>
                  <a:pt x="153939" y="241423"/>
                </a:lnTo>
                <a:lnTo>
                  <a:pt x="156965" y="238866"/>
                </a:lnTo>
                <a:lnTo>
                  <a:pt x="162973" y="230733"/>
                </a:lnTo>
                <a:lnTo>
                  <a:pt x="168950" y="223150"/>
                </a:lnTo>
                <a:lnTo>
                  <a:pt x="171933" y="219739"/>
                </a:lnTo>
                <a:lnTo>
                  <a:pt x="174914" y="217465"/>
                </a:lnTo>
                <a:lnTo>
                  <a:pt x="180872" y="214938"/>
                </a:lnTo>
                <a:lnTo>
                  <a:pt x="182858" y="213272"/>
                </a:lnTo>
                <a:lnTo>
                  <a:pt x="184182" y="211169"/>
                </a:lnTo>
                <a:lnTo>
                  <a:pt x="186825" y="203997"/>
                </a:lnTo>
                <a:lnTo>
                  <a:pt x="186828" y="208730"/>
                </a:lnTo>
                <a:lnTo>
                  <a:pt x="184183" y="216347"/>
                </a:lnTo>
                <a:lnTo>
                  <a:pt x="182088" y="221157"/>
                </a:lnTo>
                <a:lnTo>
                  <a:pt x="179761" y="231792"/>
                </a:lnTo>
                <a:lnTo>
                  <a:pt x="179141" y="237407"/>
                </a:lnTo>
                <a:lnTo>
                  <a:pt x="178727" y="243134"/>
                </a:lnTo>
                <a:lnTo>
                  <a:pt x="178451" y="248936"/>
                </a:lnTo>
                <a:lnTo>
                  <a:pt x="178145" y="261667"/>
                </a:lnTo>
                <a:lnTo>
                  <a:pt x="178008" y="277247"/>
                </a:lnTo>
                <a:lnTo>
                  <a:pt x="176980" y="284577"/>
                </a:lnTo>
                <a:lnTo>
                  <a:pt x="175302" y="291448"/>
                </a:lnTo>
                <a:lnTo>
                  <a:pt x="173191" y="298013"/>
                </a:lnTo>
                <a:lnTo>
                  <a:pt x="171784" y="304374"/>
                </a:lnTo>
                <a:lnTo>
                  <a:pt x="170846" y="310599"/>
                </a:lnTo>
                <a:lnTo>
                  <a:pt x="170220" y="316733"/>
                </a:lnTo>
                <a:lnTo>
                  <a:pt x="169526" y="326195"/>
                </a:lnTo>
                <a:lnTo>
                  <a:pt x="169340" y="330108"/>
                </a:lnTo>
                <a:lnTo>
                  <a:pt x="170209" y="333708"/>
                </a:lnTo>
                <a:lnTo>
                  <a:pt x="176086" y="343969"/>
                </a:lnTo>
                <a:lnTo>
                  <a:pt x="177541" y="346290"/>
                </a:lnTo>
                <a:lnTo>
                  <a:pt x="182534" y="346692"/>
                </a:lnTo>
                <a:lnTo>
                  <a:pt x="182973" y="345757"/>
                </a:lnTo>
                <a:lnTo>
                  <a:pt x="182274" y="344141"/>
                </a:lnTo>
                <a:lnTo>
                  <a:pt x="180816" y="342071"/>
                </a:lnTo>
                <a:lnTo>
                  <a:pt x="179196" y="337126"/>
                </a:lnTo>
                <a:lnTo>
                  <a:pt x="178475" y="330628"/>
                </a:lnTo>
                <a:lnTo>
                  <a:pt x="178156" y="321126"/>
                </a:lnTo>
                <a:lnTo>
                  <a:pt x="177078" y="314822"/>
                </a:lnTo>
                <a:lnTo>
                  <a:pt x="175367" y="307642"/>
                </a:lnTo>
                <a:lnTo>
                  <a:pt x="170821" y="290736"/>
                </a:lnTo>
                <a:lnTo>
                  <a:pt x="165493" y="269992"/>
                </a:lnTo>
                <a:lnTo>
                  <a:pt x="163675" y="260889"/>
                </a:lnTo>
                <a:lnTo>
                  <a:pt x="162464" y="252836"/>
                </a:lnTo>
                <a:lnTo>
                  <a:pt x="161656" y="245482"/>
                </a:lnTo>
                <a:lnTo>
                  <a:pt x="159133" y="236611"/>
                </a:lnTo>
                <a:lnTo>
                  <a:pt x="155467" y="226729"/>
                </a:lnTo>
                <a:lnTo>
                  <a:pt x="151038" y="216171"/>
                </a:lnTo>
                <a:lnTo>
                  <a:pt x="143471" y="199149"/>
                </a:lnTo>
                <a:lnTo>
                  <a:pt x="136801" y="184970"/>
                </a:lnTo>
                <a:lnTo>
                  <a:pt x="130529" y="172053"/>
                </a:lnTo>
                <a:lnTo>
                  <a:pt x="124435" y="162343"/>
                </a:lnTo>
                <a:lnTo>
                  <a:pt x="118419" y="154721"/>
                </a:lnTo>
                <a:lnTo>
                  <a:pt x="109118" y="144388"/>
                </a:lnTo>
                <a:lnTo>
                  <a:pt x="106508" y="141530"/>
                </a:lnTo>
                <a:lnTo>
                  <a:pt x="115957" y="146234"/>
                </a:lnTo>
                <a:lnTo>
                  <a:pt x="125895" y="148553"/>
                </a:lnTo>
                <a:lnTo>
                  <a:pt x="131324" y="149171"/>
                </a:lnTo>
                <a:lnTo>
                  <a:pt x="137919" y="150576"/>
                </a:lnTo>
                <a:lnTo>
                  <a:pt x="145293" y="152505"/>
                </a:lnTo>
                <a:lnTo>
                  <a:pt x="153185" y="154782"/>
                </a:lnTo>
                <a:lnTo>
                  <a:pt x="160431" y="158285"/>
                </a:lnTo>
                <a:lnTo>
                  <a:pt x="167246" y="162605"/>
                </a:lnTo>
                <a:lnTo>
                  <a:pt x="173774" y="167469"/>
                </a:lnTo>
                <a:lnTo>
                  <a:pt x="182094" y="171704"/>
                </a:lnTo>
                <a:lnTo>
                  <a:pt x="191610" y="175520"/>
                </a:lnTo>
                <a:lnTo>
                  <a:pt x="201923" y="179056"/>
                </a:lnTo>
                <a:lnTo>
                  <a:pt x="211775" y="183397"/>
                </a:lnTo>
                <a:lnTo>
                  <a:pt x="221318" y="188276"/>
                </a:lnTo>
                <a:lnTo>
                  <a:pt x="230658" y="193513"/>
                </a:lnTo>
                <a:lnTo>
                  <a:pt x="240853" y="197996"/>
                </a:lnTo>
                <a:lnTo>
                  <a:pt x="251619" y="201978"/>
                </a:lnTo>
                <a:lnTo>
                  <a:pt x="262764" y="205624"/>
                </a:lnTo>
                <a:lnTo>
                  <a:pt x="273172" y="210039"/>
                </a:lnTo>
                <a:lnTo>
                  <a:pt x="283086" y="214967"/>
                </a:lnTo>
                <a:lnTo>
                  <a:pt x="301047" y="224742"/>
                </a:lnTo>
                <a:lnTo>
                  <a:pt x="322316" y="235823"/>
                </a:lnTo>
                <a:lnTo>
                  <a:pt x="347564" y="248635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SMARTPenAnnotation116"/>
          <p:cNvSpPr/>
          <p:nvPr/>
        </p:nvSpPr>
        <p:spPr>
          <a:xfrm>
            <a:off x="607341" y="3536156"/>
            <a:ext cx="89175" cy="178595"/>
          </a:xfrm>
          <a:custGeom>
            <a:avLst/>
            <a:gdLst/>
            <a:ahLst/>
            <a:cxnLst/>
            <a:rect l="0" t="0" r="0" b="0"/>
            <a:pathLst>
              <a:path w="89175" h="178595">
                <a:moveTo>
                  <a:pt x="89174" y="0"/>
                </a:moveTo>
                <a:lnTo>
                  <a:pt x="76745" y="0"/>
                </a:lnTo>
                <a:lnTo>
                  <a:pt x="73943" y="992"/>
                </a:lnTo>
                <a:lnTo>
                  <a:pt x="71082" y="2646"/>
                </a:lnTo>
                <a:lnTo>
                  <a:pt x="68183" y="4741"/>
                </a:lnTo>
                <a:lnTo>
                  <a:pt x="65258" y="6137"/>
                </a:lnTo>
                <a:lnTo>
                  <a:pt x="62316" y="7068"/>
                </a:lnTo>
                <a:lnTo>
                  <a:pt x="59363" y="7688"/>
                </a:lnTo>
                <a:lnTo>
                  <a:pt x="55409" y="9094"/>
                </a:lnTo>
                <a:lnTo>
                  <a:pt x="50789" y="11024"/>
                </a:lnTo>
                <a:lnTo>
                  <a:pt x="45725" y="13302"/>
                </a:lnTo>
                <a:lnTo>
                  <a:pt x="41356" y="15814"/>
                </a:lnTo>
                <a:lnTo>
                  <a:pt x="37452" y="18480"/>
                </a:lnTo>
                <a:lnTo>
                  <a:pt x="33857" y="21250"/>
                </a:lnTo>
                <a:lnTo>
                  <a:pt x="30468" y="25080"/>
                </a:lnTo>
                <a:lnTo>
                  <a:pt x="27216" y="29618"/>
                </a:lnTo>
                <a:lnTo>
                  <a:pt x="24056" y="34629"/>
                </a:lnTo>
                <a:lnTo>
                  <a:pt x="20958" y="39953"/>
                </a:lnTo>
                <a:lnTo>
                  <a:pt x="17900" y="45487"/>
                </a:lnTo>
                <a:lnTo>
                  <a:pt x="14869" y="51160"/>
                </a:lnTo>
                <a:lnTo>
                  <a:pt x="12848" y="56927"/>
                </a:lnTo>
                <a:lnTo>
                  <a:pt x="11501" y="62756"/>
                </a:lnTo>
                <a:lnTo>
                  <a:pt x="10603" y="68626"/>
                </a:lnTo>
                <a:lnTo>
                  <a:pt x="9012" y="74524"/>
                </a:lnTo>
                <a:lnTo>
                  <a:pt x="6959" y="80441"/>
                </a:lnTo>
                <a:lnTo>
                  <a:pt x="4599" y="86369"/>
                </a:lnTo>
                <a:lnTo>
                  <a:pt x="3025" y="92306"/>
                </a:lnTo>
                <a:lnTo>
                  <a:pt x="1976" y="98248"/>
                </a:lnTo>
                <a:lnTo>
                  <a:pt x="1276" y="104194"/>
                </a:lnTo>
                <a:lnTo>
                  <a:pt x="810" y="110142"/>
                </a:lnTo>
                <a:lnTo>
                  <a:pt x="499" y="116092"/>
                </a:lnTo>
                <a:lnTo>
                  <a:pt x="154" y="127995"/>
                </a:lnTo>
                <a:lnTo>
                  <a:pt x="0" y="139899"/>
                </a:lnTo>
                <a:lnTo>
                  <a:pt x="951" y="144860"/>
                </a:lnTo>
                <a:lnTo>
                  <a:pt x="2578" y="149159"/>
                </a:lnTo>
                <a:lnTo>
                  <a:pt x="4654" y="153018"/>
                </a:lnTo>
                <a:lnTo>
                  <a:pt x="7031" y="156582"/>
                </a:lnTo>
                <a:lnTo>
                  <a:pt x="9607" y="159950"/>
                </a:lnTo>
                <a:lnTo>
                  <a:pt x="12317" y="163188"/>
                </a:lnTo>
                <a:lnTo>
                  <a:pt x="15116" y="166339"/>
                </a:lnTo>
                <a:lnTo>
                  <a:pt x="26666" y="17859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SMARTPenAnnotation117"/>
          <p:cNvSpPr/>
          <p:nvPr/>
        </p:nvSpPr>
        <p:spPr>
          <a:xfrm>
            <a:off x="692901" y="3643758"/>
            <a:ext cx="207562" cy="338883"/>
          </a:xfrm>
          <a:custGeom>
            <a:avLst/>
            <a:gdLst/>
            <a:ahLst/>
            <a:cxnLst/>
            <a:rect l="0" t="0" r="0" b="0"/>
            <a:pathLst>
              <a:path w="207562" h="338883">
                <a:moveTo>
                  <a:pt x="173278" y="70992"/>
                </a:moveTo>
                <a:lnTo>
                  <a:pt x="173278" y="75732"/>
                </a:lnTo>
                <a:lnTo>
                  <a:pt x="174270" y="76136"/>
                </a:lnTo>
                <a:lnTo>
                  <a:pt x="175924" y="75414"/>
                </a:lnTo>
                <a:lnTo>
                  <a:pt x="181840" y="71250"/>
                </a:lnTo>
                <a:lnTo>
                  <a:pt x="186839" y="66328"/>
                </a:lnTo>
                <a:lnTo>
                  <a:pt x="188272" y="63914"/>
                </a:lnTo>
                <a:lnTo>
                  <a:pt x="189864" y="58585"/>
                </a:lnTo>
                <a:lnTo>
                  <a:pt x="189296" y="55775"/>
                </a:lnTo>
                <a:lnTo>
                  <a:pt x="184749" y="47080"/>
                </a:lnTo>
                <a:lnTo>
                  <a:pt x="183337" y="41182"/>
                </a:lnTo>
                <a:lnTo>
                  <a:pt x="182543" y="32283"/>
                </a:lnTo>
                <a:lnTo>
                  <a:pt x="179711" y="23692"/>
                </a:lnTo>
                <a:lnTo>
                  <a:pt x="177567" y="18622"/>
                </a:lnTo>
                <a:lnTo>
                  <a:pt x="175145" y="15243"/>
                </a:lnTo>
                <a:lnTo>
                  <a:pt x="172538" y="12990"/>
                </a:lnTo>
                <a:lnTo>
                  <a:pt x="169808" y="11488"/>
                </a:lnTo>
                <a:lnTo>
                  <a:pt x="156485" y="4634"/>
                </a:lnTo>
                <a:lnTo>
                  <a:pt x="151169" y="2940"/>
                </a:lnTo>
                <a:lnTo>
                  <a:pt x="145640" y="1812"/>
                </a:lnTo>
                <a:lnTo>
                  <a:pt x="139970" y="1059"/>
                </a:lnTo>
                <a:lnTo>
                  <a:pt x="134206" y="557"/>
                </a:lnTo>
                <a:lnTo>
                  <a:pt x="128378" y="223"/>
                </a:lnTo>
                <a:lnTo>
                  <a:pt x="122509" y="0"/>
                </a:lnTo>
                <a:lnTo>
                  <a:pt x="116612" y="843"/>
                </a:lnTo>
                <a:lnTo>
                  <a:pt x="110696" y="2398"/>
                </a:lnTo>
                <a:lnTo>
                  <a:pt x="82203" y="12022"/>
                </a:lnTo>
                <a:lnTo>
                  <a:pt x="74858" y="15804"/>
                </a:lnTo>
                <a:lnTo>
                  <a:pt x="67977" y="20309"/>
                </a:lnTo>
                <a:lnTo>
                  <a:pt x="61406" y="25297"/>
                </a:lnTo>
                <a:lnTo>
                  <a:pt x="55040" y="30606"/>
                </a:lnTo>
                <a:lnTo>
                  <a:pt x="48812" y="36131"/>
                </a:lnTo>
                <a:lnTo>
                  <a:pt x="36601" y="47560"/>
                </a:lnTo>
                <a:lnTo>
                  <a:pt x="24559" y="59255"/>
                </a:lnTo>
                <a:lnTo>
                  <a:pt x="19562" y="66143"/>
                </a:lnTo>
                <a:lnTo>
                  <a:pt x="15238" y="73713"/>
                </a:lnTo>
                <a:lnTo>
                  <a:pt x="1170" y="102507"/>
                </a:lnTo>
                <a:lnTo>
                  <a:pt x="0" y="108869"/>
                </a:lnTo>
                <a:lnTo>
                  <a:pt x="213" y="115095"/>
                </a:lnTo>
                <a:lnTo>
                  <a:pt x="1346" y="121230"/>
                </a:lnTo>
                <a:lnTo>
                  <a:pt x="2102" y="128296"/>
                </a:lnTo>
                <a:lnTo>
                  <a:pt x="2606" y="135984"/>
                </a:lnTo>
                <a:lnTo>
                  <a:pt x="2942" y="144085"/>
                </a:lnTo>
                <a:lnTo>
                  <a:pt x="5151" y="150479"/>
                </a:lnTo>
                <a:lnTo>
                  <a:pt x="8607" y="155733"/>
                </a:lnTo>
                <a:lnTo>
                  <a:pt x="20307" y="167868"/>
                </a:lnTo>
                <a:lnTo>
                  <a:pt x="23672" y="171295"/>
                </a:lnTo>
                <a:lnTo>
                  <a:pt x="27900" y="174571"/>
                </a:lnTo>
                <a:lnTo>
                  <a:pt x="32703" y="177748"/>
                </a:lnTo>
                <a:lnTo>
                  <a:pt x="37890" y="180858"/>
                </a:lnTo>
                <a:lnTo>
                  <a:pt x="44324" y="182931"/>
                </a:lnTo>
                <a:lnTo>
                  <a:pt x="51590" y="184313"/>
                </a:lnTo>
                <a:lnTo>
                  <a:pt x="59411" y="185235"/>
                </a:lnTo>
                <a:lnTo>
                  <a:pt x="66609" y="184857"/>
                </a:lnTo>
                <a:lnTo>
                  <a:pt x="73392" y="183613"/>
                </a:lnTo>
                <a:lnTo>
                  <a:pt x="79898" y="181791"/>
                </a:lnTo>
                <a:lnTo>
                  <a:pt x="95065" y="177121"/>
                </a:lnTo>
                <a:lnTo>
                  <a:pt x="103277" y="174487"/>
                </a:lnTo>
                <a:lnTo>
                  <a:pt x="110735" y="170746"/>
                </a:lnTo>
                <a:lnTo>
                  <a:pt x="117692" y="166268"/>
                </a:lnTo>
                <a:lnTo>
                  <a:pt x="124315" y="161298"/>
                </a:lnTo>
                <a:lnTo>
                  <a:pt x="139610" y="150485"/>
                </a:lnTo>
                <a:lnTo>
                  <a:pt x="147856" y="144823"/>
                </a:lnTo>
                <a:lnTo>
                  <a:pt x="154346" y="138072"/>
                </a:lnTo>
                <a:lnTo>
                  <a:pt x="159665" y="130594"/>
                </a:lnTo>
                <a:lnTo>
                  <a:pt x="164202" y="122633"/>
                </a:lnTo>
                <a:lnTo>
                  <a:pt x="169212" y="115341"/>
                </a:lnTo>
                <a:lnTo>
                  <a:pt x="174536" y="108495"/>
                </a:lnTo>
                <a:lnTo>
                  <a:pt x="180070" y="101947"/>
                </a:lnTo>
                <a:lnTo>
                  <a:pt x="184751" y="96590"/>
                </a:lnTo>
                <a:lnTo>
                  <a:pt x="192599" y="87991"/>
                </a:lnTo>
                <a:lnTo>
                  <a:pt x="196748" y="80862"/>
                </a:lnTo>
                <a:lnTo>
                  <a:pt x="197854" y="77572"/>
                </a:lnTo>
                <a:lnTo>
                  <a:pt x="201730" y="71270"/>
                </a:lnTo>
                <a:lnTo>
                  <a:pt x="207561" y="63881"/>
                </a:lnTo>
                <a:lnTo>
                  <a:pt x="207048" y="63275"/>
                </a:lnTo>
                <a:lnTo>
                  <a:pt x="205713" y="62870"/>
                </a:lnTo>
                <a:lnTo>
                  <a:pt x="201182" y="62221"/>
                </a:lnTo>
                <a:lnTo>
                  <a:pt x="200811" y="63161"/>
                </a:lnTo>
                <a:lnTo>
                  <a:pt x="200398" y="66850"/>
                </a:lnTo>
                <a:lnTo>
                  <a:pt x="197568" y="74442"/>
                </a:lnTo>
                <a:lnTo>
                  <a:pt x="195425" y="79245"/>
                </a:lnTo>
                <a:lnTo>
                  <a:pt x="193996" y="85424"/>
                </a:lnTo>
                <a:lnTo>
                  <a:pt x="193043" y="92519"/>
                </a:lnTo>
                <a:lnTo>
                  <a:pt x="192408" y="100226"/>
                </a:lnTo>
                <a:lnTo>
                  <a:pt x="191984" y="108341"/>
                </a:lnTo>
                <a:lnTo>
                  <a:pt x="191514" y="125294"/>
                </a:lnTo>
                <a:lnTo>
                  <a:pt x="190396" y="134975"/>
                </a:lnTo>
                <a:lnTo>
                  <a:pt x="188659" y="145397"/>
                </a:lnTo>
                <a:lnTo>
                  <a:pt x="186509" y="156314"/>
                </a:lnTo>
                <a:lnTo>
                  <a:pt x="181474" y="179027"/>
                </a:lnTo>
                <a:lnTo>
                  <a:pt x="178742" y="190640"/>
                </a:lnTo>
                <a:lnTo>
                  <a:pt x="176921" y="201359"/>
                </a:lnTo>
                <a:lnTo>
                  <a:pt x="175706" y="211481"/>
                </a:lnTo>
                <a:lnTo>
                  <a:pt x="174897" y="221206"/>
                </a:lnTo>
                <a:lnTo>
                  <a:pt x="174357" y="230666"/>
                </a:lnTo>
                <a:lnTo>
                  <a:pt x="173758" y="249114"/>
                </a:lnTo>
                <a:lnTo>
                  <a:pt x="174590" y="258201"/>
                </a:lnTo>
                <a:lnTo>
                  <a:pt x="176137" y="267235"/>
                </a:lnTo>
                <a:lnTo>
                  <a:pt x="178161" y="276235"/>
                </a:lnTo>
                <a:lnTo>
                  <a:pt x="180502" y="285211"/>
                </a:lnTo>
                <a:lnTo>
                  <a:pt x="183055" y="294172"/>
                </a:lnTo>
                <a:lnTo>
                  <a:pt x="185749" y="303122"/>
                </a:lnTo>
                <a:lnTo>
                  <a:pt x="188538" y="310081"/>
                </a:lnTo>
                <a:lnTo>
                  <a:pt x="194281" y="320460"/>
                </a:lnTo>
                <a:lnTo>
                  <a:pt x="197496" y="328379"/>
                </a:lnTo>
                <a:lnTo>
                  <a:pt x="200067" y="33888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SMARTPenAnnotation118"/>
          <p:cNvSpPr/>
          <p:nvPr/>
        </p:nvSpPr>
        <p:spPr>
          <a:xfrm>
            <a:off x="1009208" y="3707180"/>
            <a:ext cx="187371" cy="274475"/>
          </a:xfrm>
          <a:custGeom>
            <a:avLst/>
            <a:gdLst/>
            <a:ahLst/>
            <a:cxnLst/>
            <a:rect l="0" t="0" r="0" b="0"/>
            <a:pathLst>
              <a:path w="187371" h="274475">
                <a:moveTo>
                  <a:pt x="53424" y="25429"/>
                </a:moveTo>
                <a:lnTo>
                  <a:pt x="53424" y="0"/>
                </a:lnTo>
                <a:lnTo>
                  <a:pt x="53424" y="3783"/>
                </a:lnTo>
                <a:lnTo>
                  <a:pt x="52432" y="6037"/>
                </a:lnTo>
                <a:lnTo>
                  <a:pt x="48684" y="11188"/>
                </a:lnTo>
                <a:lnTo>
                  <a:pt x="43711" y="19430"/>
                </a:lnTo>
                <a:lnTo>
                  <a:pt x="40995" y="24406"/>
                </a:lnTo>
                <a:lnTo>
                  <a:pt x="39185" y="30700"/>
                </a:lnTo>
                <a:lnTo>
                  <a:pt x="37979" y="37873"/>
                </a:lnTo>
                <a:lnTo>
                  <a:pt x="37174" y="45631"/>
                </a:lnTo>
                <a:lnTo>
                  <a:pt x="35645" y="53780"/>
                </a:lnTo>
                <a:lnTo>
                  <a:pt x="33634" y="62189"/>
                </a:lnTo>
                <a:lnTo>
                  <a:pt x="26063" y="90891"/>
                </a:lnTo>
                <a:lnTo>
                  <a:pt x="5766" y="171453"/>
                </a:lnTo>
                <a:lnTo>
                  <a:pt x="3793" y="182310"/>
                </a:lnTo>
                <a:lnTo>
                  <a:pt x="2477" y="192524"/>
                </a:lnTo>
                <a:lnTo>
                  <a:pt x="1600" y="202310"/>
                </a:lnTo>
                <a:lnTo>
                  <a:pt x="1015" y="211811"/>
                </a:lnTo>
                <a:lnTo>
                  <a:pt x="366" y="230304"/>
                </a:lnTo>
                <a:lnTo>
                  <a:pt x="0" y="247970"/>
                </a:lnTo>
                <a:lnTo>
                  <a:pt x="941" y="253164"/>
                </a:lnTo>
                <a:lnTo>
                  <a:pt x="2560" y="258612"/>
                </a:lnTo>
                <a:lnTo>
                  <a:pt x="7548" y="272132"/>
                </a:lnTo>
                <a:lnTo>
                  <a:pt x="8950" y="273242"/>
                </a:lnTo>
                <a:lnTo>
                  <a:pt x="10876" y="273981"/>
                </a:lnTo>
                <a:lnTo>
                  <a:pt x="13153" y="274474"/>
                </a:lnTo>
                <a:lnTo>
                  <a:pt x="15662" y="273811"/>
                </a:lnTo>
                <a:lnTo>
                  <a:pt x="21097" y="270427"/>
                </a:lnTo>
                <a:lnTo>
                  <a:pt x="26820" y="265617"/>
                </a:lnTo>
                <a:lnTo>
                  <a:pt x="29735" y="262945"/>
                </a:lnTo>
                <a:lnTo>
                  <a:pt x="33663" y="260172"/>
                </a:lnTo>
                <a:lnTo>
                  <a:pt x="38265" y="257330"/>
                </a:lnTo>
                <a:lnTo>
                  <a:pt x="43318" y="254444"/>
                </a:lnTo>
                <a:lnTo>
                  <a:pt x="47679" y="249543"/>
                </a:lnTo>
                <a:lnTo>
                  <a:pt x="51579" y="243299"/>
                </a:lnTo>
                <a:lnTo>
                  <a:pt x="55170" y="236160"/>
                </a:lnTo>
                <a:lnTo>
                  <a:pt x="59549" y="228424"/>
                </a:lnTo>
                <a:lnTo>
                  <a:pt x="64453" y="220291"/>
                </a:lnTo>
                <a:lnTo>
                  <a:pt x="75193" y="203315"/>
                </a:lnTo>
                <a:lnTo>
                  <a:pt x="86581" y="185849"/>
                </a:lnTo>
                <a:lnTo>
                  <a:pt x="93388" y="177024"/>
                </a:lnTo>
                <a:lnTo>
                  <a:pt x="100903" y="168164"/>
                </a:lnTo>
                <a:lnTo>
                  <a:pt x="108889" y="159281"/>
                </a:lnTo>
                <a:lnTo>
                  <a:pt x="116198" y="150382"/>
                </a:lnTo>
                <a:lnTo>
                  <a:pt x="123055" y="141473"/>
                </a:lnTo>
                <a:lnTo>
                  <a:pt x="129610" y="132558"/>
                </a:lnTo>
                <a:lnTo>
                  <a:pt x="135965" y="124629"/>
                </a:lnTo>
                <a:lnTo>
                  <a:pt x="142186" y="117359"/>
                </a:lnTo>
                <a:lnTo>
                  <a:pt x="148317" y="110528"/>
                </a:lnTo>
                <a:lnTo>
                  <a:pt x="154389" y="104982"/>
                </a:lnTo>
                <a:lnTo>
                  <a:pt x="160422" y="100293"/>
                </a:lnTo>
                <a:lnTo>
                  <a:pt x="166428" y="96174"/>
                </a:lnTo>
                <a:lnTo>
                  <a:pt x="170432" y="92436"/>
                </a:lnTo>
                <a:lnTo>
                  <a:pt x="173101" y="88952"/>
                </a:lnTo>
                <a:lnTo>
                  <a:pt x="177059" y="82435"/>
                </a:lnTo>
                <a:lnTo>
                  <a:pt x="179504" y="79308"/>
                </a:lnTo>
                <a:lnTo>
                  <a:pt x="187370" y="70077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SMARTPenAnnotation119"/>
          <p:cNvSpPr/>
          <p:nvPr/>
        </p:nvSpPr>
        <p:spPr>
          <a:xfrm>
            <a:off x="1179253" y="3705988"/>
            <a:ext cx="285048" cy="276653"/>
          </a:xfrm>
          <a:custGeom>
            <a:avLst/>
            <a:gdLst/>
            <a:ahLst/>
            <a:cxnLst/>
            <a:rect l="0" t="0" r="0" b="0"/>
            <a:pathLst>
              <a:path w="285048" h="276653">
                <a:moveTo>
                  <a:pt x="97692" y="115918"/>
                </a:moveTo>
                <a:lnTo>
                  <a:pt x="79390" y="115918"/>
                </a:lnTo>
                <a:lnTo>
                  <a:pt x="75569" y="116910"/>
                </a:lnTo>
                <a:lnTo>
                  <a:pt x="68677" y="120659"/>
                </a:lnTo>
                <a:lnTo>
                  <a:pt x="64458" y="122055"/>
                </a:lnTo>
                <a:lnTo>
                  <a:pt x="59661" y="122986"/>
                </a:lnTo>
                <a:lnTo>
                  <a:pt x="54479" y="123606"/>
                </a:lnTo>
                <a:lnTo>
                  <a:pt x="49039" y="125012"/>
                </a:lnTo>
                <a:lnTo>
                  <a:pt x="43429" y="126942"/>
                </a:lnTo>
                <a:lnTo>
                  <a:pt x="37704" y="129220"/>
                </a:lnTo>
                <a:lnTo>
                  <a:pt x="32895" y="131732"/>
                </a:lnTo>
                <a:lnTo>
                  <a:pt x="24906" y="137168"/>
                </a:lnTo>
                <a:lnTo>
                  <a:pt x="18048" y="145536"/>
                </a:lnTo>
                <a:lnTo>
                  <a:pt x="14831" y="150547"/>
                </a:lnTo>
                <a:lnTo>
                  <a:pt x="11693" y="155871"/>
                </a:lnTo>
                <a:lnTo>
                  <a:pt x="8609" y="161405"/>
                </a:lnTo>
                <a:lnTo>
                  <a:pt x="5561" y="167078"/>
                </a:lnTo>
                <a:lnTo>
                  <a:pt x="3529" y="173837"/>
                </a:lnTo>
                <a:lnTo>
                  <a:pt x="2175" y="181320"/>
                </a:lnTo>
                <a:lnTo>
                  <a:pt x="1271" y="189285"/>
                </a:lnTo>
                <a:lnTo>
                  <a:pt x="669" y="196579"/>
                </a:lnTo>
                <a:lnTo>
                  <a:pt x="268" y="203426"/>
                </a:lnTo>
                <a:lnTo>
                  <a:pt x="0" y="209976"/>
                </a:lnTo>
                <a:lnTo>
                  <a:pt x="814" y="216326"/>
                </a:lnTo>
                <a:lnTo>
                  <a:pt x="2349" y="222544"/>
                </a:lnTo>
                <a:lnTo>
                  <a:pt x="4364" y="228674"/>
                </a:lnTo>
                <a:lnTo>
                  <a:pt x="6700" y="234745"/>
                </a:lnTo>
                <a:lnTo>
                  <a:pt x="9249" y="240776"/>
                </a:lnTo>
                <a:lnTo>
                  <a:pt x="11941" y="246782"/>
                </a:lnTo>
                <a:lnTo>
                  <a:pt x="15720" y="251778"/>
                </a:lnTo>
                <a:lnTo>
                  <a:pt x="20224" y="256101"/>
                </a:lnTo>
                <a:lnTo>
                  <a:pt x="25210" y="259974"/>
                </a:lnTo>
                <a:lnTo>
                  <a:pt x="30519" y="263549"/>
                </a:lnTo>
                <a:lnTo>
                  <a:pt x="36043" y="266925"/>
                </a:lnTo>
                <a:lnTo>
                  <a:pt x="41710" y="270167"/>
                </a:lnTo>
                <a:lnTo>
                  <a:pt x="47472" y="272329"/>
                </a:lnTo>
                <a:lnTo>
                  <a:pt x="53298" y="273770"/>
                </a:lnTo>
                <a:lnTo>
                  <a:pt x="59166" y="274731"/>
                </a:lnTo>
                <a:lnTo>
                  <a:pt x="65063" y="275371"/>
                </a:lnTo>
                <a:lnTo>
                  <a:pt x="70978" y="275798"/>
                </a:lnTo>
                <a:lnTo>
                  <a:pt x="76906" y="276083"/>
                </a:lnTo>
                <a:lnTo>
                  <a:pt x="82843" y="275281"/>
                </a:lnTo>
                <a:lnTo>
                  <a:pt x="88785" y="273753"/>
                </a:lnTo>
                <a:lnTo>
                  <a:pt x="94730" y="271743"/>
                </a:lnTo>
                <a:lnTo>
                  <a:pt x="99686" y="269411"/>
                </a:lnTo>
                <a:lnTo>
                  <a:pt x="107839" y="264173"/>
                </a:lnTo>
                <a:lnTo>
                  <a:pt x="111402" y="259403"/>
                </a:lnTo>
                <a:lnTo>
                  <a:pt x="114769" y="253247"/>
                </a:lnTo>
                <a:lnTo>
                  <a:pt x="118007" y="246166"/>
                </a:lnTo>
                <a:lnTo>
                  <a:pt x="120165" y="239461"/>
                </a:lnTo>
                <a:lnTo>
                  <a:pt x="121603" y="233006"/>
                </a:lnTo>
                <a:lnTo>
                  <a:pt x="122562" y="226719"/>
                </a:lnTo>
                <a:lnTo>
                  <a:pt x="123202" y="218559"/>
                </a:lnTo>
                <a:lnTo>
                  <a:pt x="123628" y="209150"/>
                </a:lnTo>
                <a:lnTo>
                  <a:pt x="123913" y="198908"/>
                </a:lnTo>
                <a:lnTo>
                  <a:pt x="125094" y="189104"/>
                </a:lnTo>
                <a:lnTo>
                  <a:pt x="126874" y="179592"/>
                </a:lnTo>
                <a:lnTo>
                  <a:pt x="129053" y="170273"/>
                </a:lnTo>
                <a:lnTo>
                  <a:pt x="129513" y="161084"/>
                </a:lnTo>
                <a:lnTo>
                  <a:pt x="128828" y="151982"/>
                </a:lnTo>
                <a:lnTo>
                  <a:pt x="127379" y="142937"/>
                </a:lnTo>
                <a:lnTo>
                  <a:pt x="126413" y="133931"/>
                </a:lnTo>
                <a:lnTo>
                  <a:pt x="125769" y="124950"/>
                </a:lnTo>
                <a:lnTo>
                  <a:pt x="125340" y="115986"/>
                </a:lnTo>
                <a:lnTo>
                  <a:pt x="124061" y="107033"/>
                </a:lnTo>
                <a:lnTo>
                  <a:pt x="122217" y="98089"/>
                </a:lnTo>
                <a:lnTo>
                  <a:pt x="119995" y="89149"/>
                </a:lnTo>
                <a:lnTo>
                  <a:pt x="118514" y="81205"/>
                </a:lnTo>
                <a:lnTo>
                  <a:pt x="117526" y="73924"/>
                </a:lnTo>
                <a:lnTo>
                  <a:pt x="116868" y="67086"/>
                </a:lnTo>
                <a:lnTo>
                  <a:pt x="116429" y="60543"/>
                </a:lnTo>
                <a:lnTo>
                  <a:pt x="116136" y="54197"/>
                </a:lnTo>
                <a:lnTo>
                  <a:pt x="115941" y="47982"/>
                </a:lnTo>
                <a:lnTo>
                  <a:pt x="116803" y="41854"/>
                </a:lnTo>
                <a:lnTo>
                  <a:pt x="118370" y="35784"/>
                </a:lnTo>
                <a:lnTo>
                  <a:pt x="120407" y="29753"/>
                </a:lnTo>
                <a:lnTo>
                  <a:pt x="121765" y="24740"/>
                </a:lnTo>
                <a:lnTo>
                  <a:pt x="123274" y="16525"/>
                </a:lnTo>
                <a:lnTo>
                  <a:pt x="125661" y="12945"/>
                </a:lnTo>
                <a:lnTo>
                  <a:pt x="133604" y="6321"/>
                </a:lnTo>
                <a:lnTo>
                  <a:pt x="138501" y="4158"/>
                </a:lnTo>
                <a:lnTo>
                  <a:pt x="143749" y="2716"/>
                </a:lnTo>
                <a:lnTo>
                  <a:pt x="149233" y="1755"/>
                </a:lnTo>
                <a:lnTo>
                  <a:pt x="154873" y="1114"/>
                </a:lnTo>
                <a:lnTo>
                  <a:pt x="160617" y="686"/>
                </a:lnTo>
                <a:lnTo>
                  <a:pt x="166431" y="402"/>
                </a:lnTo>
                <a:lnTo>
                  <a:pt x="178183" y="85"/>
                </a:lnTo>
                <a:lnTo>
                  <a:pt x="184095" y="0"/>
                </a:lnTo>
                <a:lnTo>
                  <a:pt x="190020" y="936"/>
                </a:lnTo>
                <a:lnTo>
                  <a:pt x="195955" y="2553"/>
                </a:lnTo>
                <a:lnTo>
                  <a:pt x="201896" y="4622"/>
                </a:lnTo>
                <a:lnTo>
                  <a:pt x="207841" y="6994"/>
                </a:lnTo>
                <a:lnTo>
                  <a:pt x="213789" y="9568"/>
                </a:lnTo>
                <a:lnTo>
                  <a:pt x="219738" y="12276"/>
                </a:lnTo>
                <a:lnTo>
                  <a:pt x="225689" y="16065"/>
                </a:lnTo>
                <a:lnTo>
                  <a:pt x="231640" y="20576"/>
                </a:lnTo>
                <a:lnTo>
                  <a:pt x="237592" y="25567"/>
                </a:lnTo>
                <a:lnTo>
                  <a:pt x="243545" y="29887"/>
                </a:lnTo>
                <a:lnTo>
                  <a:pt x="249497" y="33760"/>
                </a:lnTo>
                <a:lnTo>
                  <a:pt x="255450" y="37333"/>
                </a:lnTo>
                <a:lnTo>
                  <a:pt x="260411" y="42692"/>
                </a:lnTo>
                <a:lnTo>
                  <a:pt x="264710" y="49241"/>
                </a:lnTo>
                <a:lnTo>
                  <a:pt x="278740" y="76399"/>
                </a:lnTo>
                <a:lnTo>
                  <a:pt x="280898" y="82626"/>
                </a:lnTo>
                <a:lnTo>
                  <a:pt x="282337" y="88763"/>
                </a:lnTo>
                <a:lnTo>
                  <a:pt x="283296" y="94838"/>
                </a:lnTo>
                <a:lnTo>
                  <a:pt x="283936" y="100872"/>
                </a:lnTo>
                <a:lnTo>
                  <a:pt x="284363" y="106880"/>
                </a:lnTo>
                <a:lnTo>
                  <a:pt x="284647" y="112869"/>
                </a:lnTo>
                <a:lnTo>
                  <a:pt x="284963" y="124815"/>
                </a:lnTo>
                <a:lnTo>
                  <a:pt x="285047" y="130779"/>
                </a:lnTo>
                <a:lnTo>
                  <a:pt x="284111" y="137732"/>
                </a:lnTo>
                <a:lnTo>
                  <a:pt x="282495" y="145343"/>
                </a:lnTo>
                <a:lnTo>
                  <a:pt x="280425" y="153394"/>
                </a:lnTo>
                <a:lnTo>
                  <a:pt x="277061" y="161738"/>
                </a:lnTo>
                <a:lnTo>
                  <a:pt x="272834" y="170277"/>
                </a:lnTo>
                <a:lnTo>
                  <a:pt x="263837" y="186710"/>
                </a:lnTo>
                <a:lnTo>
                  <a:pt x="256532" y="200628"/>
                </a:lnTo>
                <a:lnTo>
                  <a:pt x="253195" y="208110"/>
                </a:lnTo>
                <a:lnTo>
                  <a:pt x="249977" y="216075"/>
                </a:lnTo>
                <a:lnTo>
                  <a:pt x="246841" y="224361"/>
                </a:lnTo>
                <a:lnTo>
                  <a:pt x="243757" y="231870"/>
                </a:lnTo>
                <a:lnTo>
                  <a:pt x="240709" y="238859"/>
                </a:lnTo>
                <a:lnTo>
                  <a:pt x="237685" y="245504"/>
                </a:lnTo>
                <a:lnTo>
                  <a:pt x="234677" y="250926"/>
                </a:lnTo>
                <a:lnTo>
                  <a:pt x="231679" y="255532"/>
                </a:lnTo>
                <a:lnTo>
                  <a:pt x="226695" y="263297"/>
                </a:lnTo>
                <a:lnTo>
                  <a:pt x="224480" y="270055"/>
                </a:lnTo>
                <a:lnTo>
                  <a:pt x="222707" y="27665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SMARTPenAnnotation120"/>
          <p:cNvSpPr/>
          <p:nvPr/>
        </p:nvSpPr>
        <p:spPr>
          <a:xfrm>
            <a:off x="1500187" y="3634382"/>
            <a:ext cx="8931" cy="17861"/>
          </a:xfrm>
          <a:custGeom>
            <a:avLst/>
            <a:gdLst/>
            <a:ahLst/>
            <a:cxnLst/>
            <a:rect l="0" t="0" r="0" b="0"/>
            <a:pathLst>
              <a:path w="8931" h="17861">
                <a:moveTo>
                  <a:pt x="0" y="17860"/>
                </a:moveTo>
                <a:lnTo>
                  <a:pt x="0" y="13119"/>
                </a:lnTo>
                <a:lnTo>
                  <a:pt x="992" y="11723"/>
                </a:lnTo>
                <a:lnTo>
                  <a:pt x="2646" y="10792"/>
                </a:lnTo>
                <a:lnTo>
                  <a:pt x="8821" y="8963"/>
                </a:lnTo>
                <a:lnTo>
                  <a:pt x="8857" y="7959"/>
                </a:lnTo>
                <a:lnTo>
                  <a:pt x="8930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SMARTPenAnnotation121"/>
          <p:cNvSpPr/>
          <p:nvPr/>
        </p:nvSpPr>
        <p:spPr>
          <a:xfrm>
            <a:off x="1531219" y="3482892"/>
            <a:ext cx="272542" cy="535468"/>
          </a:xfrm>
          <a:custGeom>
            <a:avLst/>
            <a:gdLst/>
            <a:ahLst/>
            <a:cxnLst/>
            <a:rect l="0" t="0" r="0" b="0"/>
            <a:pathLst>
              <a:path w="272542" h="535468">
                <a:moveTo>
                  <a:pt x="174351" y="330084"/>
                </a:moveTo>
                <a:lnTo>
                  <a:pt x="174351" y="322396"/>
                </a:lnTo>
                <a:lnTo>
                  <a:pt x="167222" y="314270"/>
                </a:lnTo>
                <a:lnTo>
                  <a:pt x="153360" y="300196"/>
                </a:lnTo>
                <a:lnTo>
                  <a:pt x="144847" y="294311"/>
                </a:lnTo>
                <a:lnTo>
                  <a:pt x="139799" y="291352"/>
                </a:lnTo>
                <a:lnTo>
                  <a:pt x="134449" y="289380"/>
                </a:lnTo>
                <a:lnTo>
                  <a:pt x="128898" y="288065"/>
                </a:lnTo>
                <a:lnTo>
                  <a:pt x="123213" y="287189"/>
                </a:lnTo>
                <a:lnTo>
                  <a:pt x="117439" y="287597"/>
                </a:lnTo>
                <a:lnTo>
                  <a:pt x="111605" y="288861"/>
                </a:lnTo>
                <a:lnTo>
                  <a:pt x="105731" y="290695"/>
                </a:lnTo>
                <a:lnTo>
                  <a:pt x="99831" y="292911"/>
                </a:lnTo>
                <a:lnTo>
                  <a:pt x="93913" y="295380"/>
                </a:lnTo>
                <a:lnTo>
                  <a:pt x="87983" y="298018"/>
                </a:lnTo>
                <a:lnTo>
                  <a:pt x="81054" y="301762"/>
                </a:lnTo>
                <a:lnTo>
                  <a:pt x="73458" y="306242"/>
                </a:lnTo>
                <a:lnTo>
                  <a:pt x="65417" y="311213"/>
                </a:lnTo>
                <a:lnTo>
                  <a:pt x="58072" y="317503"/>
                </a:lnTo>
                <a:lnTo>
                  <a:pt x="51191" y="324673"/>
                </a:lnTo>
                <a:lnTo>
                  <a:pt x="44619" y="332430"/>
                </a:lnTo>
                <a:lnTo>
                  <a:pt x="38254" y="339585"/>
                </a:lnTo>
                <a:lnTo>
                  <a:pt x="25889" y="352828"/>
                </a:lnTo>
                <a:lnTo>
                  <a:pt x="20806" y="361122"/>
                </a:lnTo>
                <a:lnTo>
                  <a:pt x="16425" y="370620"/>
                </a:lnTo>
                <a:lnTo>
                  <a:pt x="12513" y="380920"/>
                </a:lnTo>
                <a:lnTo>
                  <a:pt x="9904" y="390764"/>
                </a:lnTo>
                <a:lnTo>
                  <a:pt x="8165" y="400303"/>
                </a:lnTo>
                <a:lnTo>
                  <a:pt x="7006" y="409639"/>
                </a:lnTo>
                <a:lnTo>
                  <a:pt x="5240" y="418839"/>
                </a:lnTo>
                <a:lnTo>
                  <a:pt x="3071" y="427949"/>
                </a:lnTo>
                <a:lnTo>
                  <a:pt x="633" y="437000"/>
                </a:lnTo>
                <a:lnTo>
                  <a:pt x="0" y="445017"/>
                </a:lnTo>
                <a:lnTo>
                  <a:pt x="1942" y="459218"/>
                </a:lnTo>
                <a:lnTo>
                  <a:pt x="6113" y="472144"/>
                </a:lnTo>
                <a:lnTo>
                  <a:pt x="11274" y="484503"/>
                </a:lnTo>
                <a:lnTo>
                  <a:pt x="16875" y="496610"/>
                </a:lnTo>
                <a:lnTo>
                  <a:pt x="20750" y="500633"/>
                </a:lnTo>
                <a:lnTo>
                  <a:pt x="25317" y="503315"/>
                </a:lnTo>
                <a:lnTo>
                  <a:pt x="30347" y="505102"/>
                </a:lnTo>
                <a:lnTo>
                  <a:pt x="35684" y="506294"/>
                </a:lnTo>
                <a:lnTo>
                  <a:pt x="41227" y="507089"/>
                </a:lnTo>
                <a:lnTo>
                  <a:pt x="46906" y="507619"/>
                </a:lnTo>
                <a:lnTo>
                  <a:pt x="51685" y="507972"/>
                </a:lnTo>
                <a:lnTo>
                  <a:pt x="59640" y="508364"/>
                </a:lnTo>
                <a:lnTo>
                  <a:pt x="64142" y="506484"/>
                </a:lnTo>
                <a:lnTo>
                  <a:pt x="69129" y="503247"/>
                </a:lnTo>
                <a:lnTo>
                  <a:pt x="74437" y="499104"/>
                </a:lnTo>
                <a:lnTo>
                  <a:pt x="79960" y="494358"/>
                </a:lnTo>
                <a:lnTo>
                  <a:pt x="85627" y="489209"/>
                </a:lnTo>
                <a:lnTo>
                  <a:pt x="91389" y="483793"/>
                </a:lnTo>
                <a:lnTo>
                  <a:pt x="97215" y="476213"/>
                </a:lnTo>
                <a:lnTo>
                  <a:pt x="103083" y="467191"/>
                </a:lnTo>
                <a:lnTo>
                  <a:pt x="108980" y="457207"/>
                </a:lnTo>
                <a:lnTo>
                  <a:pt x="114895" y="446583"/>
                </a:lnTo>
                <a:lnTo>
                  <a:pt x="126759" y="424195"/>
                </a:lnTo>
                <a:lnTo>
                  <a:pt x="144595" y="389278"/>
                </a:lnTo>
                <a:lnTo>
                  <a:pt x="150545" y="376492"/>
                </a:lnTo>
                <a:lnTo>
                  <a:pt x="162448" y="349056"/>
                </a:lnTo>
                <a:lnTo>
                  <a:pt x="210070" y="231785"/>
                </a:lnTo>
                <a:lnTo>
                  <a:pt x="216023" y="216926"/>
                </a:lnTo>
                <a:lnTo>
                  <a:pt x="220984" y="202060"/>
                </a:lnTo>
                <a:lnTo>
                  <a:pt x="225283" y="187187"/>
                </a:lnTo>
                <a:lnTo>
                  <a:pt x="242463" y="120913"/>
                </a:lnTo>
                <a:lnTo>
                  <a:pt x="248610" y="100197"/>
                </a:lnTo>
                <a:lnTo>
                  <a:pt x="257649" y="71800"/>
                </a:lnTo>
                <a:lnTo>
                  <a:pt x="260982" y="56211"/>
                </a:lnTo>
                <a:lnTo>
                  <a:pt x="263455" y="42667"/>
                </a:lnTo>
                <a:lnTo>
                  <a:pt x="267862" y="30033"/>
                </a:lnTo>
                <a:lnTo>
                  <a:pt x="270482" y="17804"/>
                </a:lnTo>
                <a:lnTo>
                  <a:pt x="272541" y="0"/>
                </a:lnTo>
                <a:lnTo>
                  <a:pt x="267826" y="9260"/>
                </a:lnTo>
                <a:lnTo>
                  <a:pt x="265505" y="19155"/>
                </a:lnTo>
                <a:lnTo>
                  <a:pt x="263481" y="31159"/>
                </a:lnTo>
                <a:lnTo>
                  <a:pt x="259274" y="46416"/>
                </a:lnTo>
                <a:lnTo>
                  <a:pt x="255771" y="56636"/>
                </a:lnTo>
                <a:lnTo>
                  <a:pt x="246587" y="81221"/>
                </a:lnTo>
                <a:lnTo>
                  <a:pt x="242352" y="93730"/>
                </a:lnTo>
                <a:lnTo>
                  <a:pt x="238537" y="106038"/>
                </a:lnTo>
                <a:lnTo>
                  <a:pt x="235001" y="118212"/>
                </a:lnTo>
                <a:lnTo>
                  <a:pt x="230659" y="131290"/>
                </a:lnTo>
                <a:lnTo>
                  <a:pt x="203692" y="207308"/>
                </a:lnTo>
                <a:lnTo>
                  <a:pt x="198873" y="223429"/>
                </a:lnTo>
                <a:lnTo>
                  <a:pt x="194667" y="239137"/>
                </a:lnTo>
                <a:lnTo>
                  <a:pt x="190872" y="254570"/>
                </a:lnTo>
                <a:lnTo>
                  <a:pt x="186357" y="270812"/>
                </a:lnTo>
                <a:lnTo>
                  <a:pt x="176049" y="304733"/>
                </a:lnTo>
                <a:lnTo>
                  <a:pt x="170522" y="321121"/>
                </a:lnTo>
                <a:lnTo>
                  <a:pt x="159089" y="352559"/>
                </a:lnTo>
                <a:lnTo>
                  <a:pt x="155247" y="367888"/>
                </a:lnTo>
                <a:lnTo>
                  <a:pt x="152685" y="383068"/>
                </a:lnTo>
                <a:lnTo>
                  <a:pt x="150977" y="398149"/>
                </a:lnTo>
                <a:lnTo>
                  <a:pt x="147854" y="411180"/>
                </a:lnTo>
                <a:lnTo>
                  <a:pt x="143788" y="422843"/>
                </a:lnTo>
                <a:lnTo>
                  <a:pt x="139093" y="433595"/>
                </a:lnTo>
                <a:lnTo>
                  <a:pt x="135963" y="444732"/>
                </a:lnTo>
                <a:lnTo>
                  <a:pt x="133876" y="456126"/>
                </a:lnTo>
                <a:lnTo>
                  <a:pt x="132485" y="467690"/>
                </a:lnTo>
                <a:lnTo>
                  <a:pt x="130565" y="477384"/>
                </a:lnTo>
                <a:lnTo>
                  <a:pt x="125786" y="493447"/>
                </a:lnTo>
                <a:lnTo>
                  <a:pt x="123001" y="507200"/>
                </a:lnTo>
                <a:lnTo>
                  <a:pt x="121433" y="523453"/>
                </a:lnTo>
                <a:lnTo>
                  <a:pt x="120773" y="535467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SMARTPenAnnotation122"/>
          <p:cNvSpPr/>
          <p:nvPr/>
        </p:nvSpPr>
        <p:spPr>
          <a:xfrm>
            <a:off x="1942806" y="3591670"/>
            <a:ext cx="369970" cy="498127"/>
          </a:xfrm>
          <a:custGeom>
            <a:avLst/>
            <a:gdLst/>
            <a:ahLst/>
            <a:cxnLst/>
            <a:rect l="0" t="0" r="0" b="0"/>
            <a:pathLst>
              <a:path w="369970" h="498127">
                <a:moveTo>
                  <a:pt x="173529" y="301673"/>
                </a:moveTo>
                <a:lnTo>
                  <a:pt x="173529" y="296933"/>
                </a:lnTo>
                <a:lnTo>
                  <a:pt x="172537" y="295536"/>
                </a:lnTo>
                <a:lnTo>
                  <a:pt x="170884" y="294605"/>
                </a:lnTo>
                <a:lnTo>
                  <a:pt x="168789" y="293985"/>
                </a:lnTo>
                <a:lnTo>
                  <a:pt x="167393" y="292579"/>
                </a:lnTo>
                <a:lnTo>
                  <a:pt x="166462" y="290649"/>
                </a:lnTo>
                <a:lnTo>
                  <a:pt x="165427" y="285859"/>
                </a:lnTo>
                <a:lnTo>
                  <a:pt x="164968" y="280424"/>
                </a:lnTo>
                <a:lnTo>
                  <a:pt x="163853" y="277585"/>
                </a:lnTo>
                <a:lnTo>
                  <a:pt x="159968" y="271785"/>
                </a:lnTo>
                <a:lnTo>
                  <a:pt x="157543" y="269841"/>
                </a:lnTo>
                <a:lnTo>
                  <a:pt x="154935" y="268546"/>
                </a:lnTo>
                <a:lnTo>
                  <a:pt x="143877" y="264077"/>
                </a:lnTo>
                <a:lnTo>
                  <a:pt x="138878" y="261726"/>
                </a:lnTo>
                <a:lnTo>
                  <a:pt x="128033" y="259114"/>
                </a:lnTo>
                <a:lnTo>
                  <a:pt x="116598" y="257953"/>
                </a:lnTo>
                <a:lnTo>
                  <a:pt x="110770" y="257644"/>
                </a:lnTo>
                <a:lnTo>
                  <a:pt x="104901" y="257438"/>
                </a:lnTo>
                <a:lnTo>
                  <a:pt x="99004" y="258292"/>
                </a:lnTo>
                <a:lnTo>
                  <a:pt x="93088" y="259854"/>
                </a:lnTo>
                <a:lnTo>
                  <a:pt x="87160" y="261888"/>
                </a:lnTo>
                <a:lnTo>
                  <a:pt x="81223" y="265228"/>
                </a:lnTo>
                <a:lnTo>
                  <a:pt x="75281" y="269438"/>
                </a:lnTo>
                <a:lnTo>
                  <a:pt x="69335" y="274230"/>
                </a:lnTo>
                <a:lnTo>
                  <a:pt x="63387" y="278417"/>
                </a:lnTo>
                <a:lnTo>
                  <a:pt x="57437" y="282201"/>
                </a:lnTo>
                <a:lnTo>
                  <a:pt x="51486" y="285715"/>
                </a:lnTo>
                <a:lnTo>
                  <a:pt x="45534" y="291034"/>
                </a:lnTo>
                <a:lnTo>
                  <a:pt x="39582" y="297557"/>
                </a:lnTo>
                <a:lnTo>
                  <a:pt x="28669" y="312742"/>
                </a:lnTo>
                <a:lnTo>
                  <a:pt x="24370" y="320959"/>
                </a:lnTo>
                <a:lnTo>
                  <a:pt x="16947" y="337033"/>
                </a:lnTo>
                <a:lnTo>
                  <a:pt x="10341" y="350793"/>
                </a:lnTo>
                <a:lnTo>
                  <a:pt x="4098" y="366168"/>
                </a:lnTo>
                <a:lnTo>
                  <a:pt x="1044" y="374435"/>
                </a:lnTo>
                <a:lnTo>
                  <a:pt x="0" y="381932"/>
                </a:lnTo>
                <a:lnTo>
                  <a:pt x="1486" y="395552"/>
                </a:lnTo>
                <a:lnTo>
                  <a:pt x="5454" y="405574"/>
                </a:lnTo>
                <a:lnTo>
                  <a:pt x="13266" y="419440"/>
                </a:lnTo>
                <a:lnTo>
                  <a:pt x="16085" y="424833"/>
                </a:lnTo>
                <a:lnTo>
                  <a:pt x="24510" y="433471"/>
                </a:lnTo>
                <a:lnTo>
                  <a:pt x="33877" y="439625"/>
                </a:lnTo>
                <a:lnTo>
                  <a:pt x="41347" y="442360"/>
                </a:lnTo>
                <a:lnTo>
                  <a:pt x="46713" y="442097"/>
                </a:lnTo>
                <a:lnTo>
                  <a:pt x="53266" y="440930"/>
                </a:lnTo>
                <a:lnTo>
                  <a:pt x="60612" y="439159"/>
                </a:lnTo>
                <a:lnTo>
                  <a:pt x="67493" y="436987"/>
                </a:lnTo>
                <a:lnTo>
                  <a:pt x="74065" y="434547"/>
                </a:lnTo>
                <a:lnTo>
                  <a:pt x="80431" y="431927"/>
                </a:lnTo>
                <a:lnTo>
                  <a:pt x="87651" y="428197"/>
                </a:lnTo>
                <a:lnTo>
                  <a:pt x="95441" y="423725"/>
                </a:lnTo>
                <a:lnTo>
                  <a:pt x="103611" y="418760"/>
                </a:lnTo>
                <a:lnTo>
                  <a:pt x="120627" y="407952"/>
                </a:lnTo>
                <a:lnTo>
                  <a:pt x="129331" y="402291"/>
                </a:lnTo>
                <a:lnTo>
                  <a:pt x="137119" y="395541"/>
                </a:lnTo>
                <a:lnTo>
                  <a:pt x="144295" y="388064"/>
                </a:lnTo>
                <a:lnTo>
                  <a:pt x="151063" y="380103"/>
                </a:lnTo>
                <a:lnTo>
                  <a:pt x="166521" y="360674"/>
                </a:lnTo>
                <a:lnTo>
                  <a:pt x="174810" y="349937"/>
                </a:lnTo>
                <a:lnTo>
                  <a:pt x="182321" y="338810"/>
                </a:lnTo>
                <a:lnTo>
                  <a:pt x="189312" y="327423"/>
                </a:lnTo>
                <a:lnTo>
                  <a:pt x="195958" y="315863"/>
                </a:lnTo>
                <a:lnTo>
                  <a:pt x="203364" y="304188"/>
                </a:lnTo>
                <a:lnTo>
                  <a:pt x="211279" y="292436"/>
                </a:lnTo>
                <a:lnTo>
                  <a:pt x="219532" y="280632"/>
                </a:lnTo>
                <a:lnTo>
                  <a:pt x="227018" y="268794"/>
                </a:lnTo>
                <a:lnTo>
                  <a:pt x="233993" y="256933"/>
                </a:lnTo>
                <a:lnTo>
                  <a:pt x="240628" y="245058"/>
                </a:lnTo>
                <a:lnTo>
                  <a:pt x="253291" y="221279"/>
                </a:lnTo>
                <a:lnTo>
                  <a:pt x="277590" y="173676"/>
                </a:lnTo>
                <a:lnTo>
                  <a:pt x="282590" y="161771"/>
                </a:lnTo>
                <a:lnTo>
                  <a:pt x="286916" y="149866"/>
                </a:lnTo>
                <a:lnTo>
                  <a:pt x="290793" y="137961"/>
                </a:lnTo>
                <a:lnTo>
                  <a:pt x="294369" y="126055"/>
                </a:lnTo>
                <a:lnTo>
                  <a:pt x="304143" y="91329"/>
                </a:lnTo>
                <a:lnTo>
                  <a:pt x="310293" y="71265"/>
                </a:lnTo>
                <a:lnTo>
                  <a:pt x="313323" y="62740"/>
                </a:lnTo>
                <a:lnTo>
                  <a:pt x="319334" y="47975"/>
                </a:lnTo>
                <a:lnTo>
                  <a:pt x="322667" y="34799"/>
                </a:lnTo>
                <a:lnTo>
                  <a:pt x="324149" y="23320"/>
                </a:lnTo>
                <a:lnTo>
                  <a:pt x="325100" y="7867"/>
                </a:lnTo>
                <a:lnTo>
                  <a:pt x="325288" y="0"/>
                </a:lnTo>
                <a:lnTo>
                  <a:pt x="325320" y="3378"/>
                </a:lnTo>
                <a:lnTo>
                  <a:pt x="324333" y="5575"/>
                </a:lnTo>
                <a:lnTo>
                  <a:pt x="320589" y="10663"/>
                </a:lnTo>
                <a:lnTo>
                  <a:pt x="319195" y="14401"/>
                </a:lnTo>
                <a:lnTo>
                  <a:pt x="317644" y="23846"/>
                </a:lnTo>
                <a:lnTo>
                  <a:pt x="311664" y="37304"/>
                </a:lnTo>
                <a:lnTo>
                  <a:pt x="307291" y="45060"/>
                </a:lnTo>
                <a:lnTo>
                  <a:pt x="303384" y="54199"/>
                </a:lnTo>
                <a:lnTo>
                  <a:pt x="299786" y="64261"/>
                </a:lnTo>
                <a:lnTo>
                  <a:pt x="296396" y="74937"/>
                </a:lnTo>
                <a:lnTo>
                  <a:pt x="289983" y="97383"/>
                </a:lnTo>
                <a:lnTo>
                  <a:pt x="286884" y="108925"/>
                </a:lnTo>
                <a:lnTo>
                  <a:pt x="282833" y="121581"/>
                </a:lnTo>
                <a:lnTo>
                  <a:pt x="278149" y="134979"/>
                </a:lnTo>
                <a:lnTo>
                  <a:pt x="267652" y="163094"/>
                </a:lnTo>
                <a:lnTo>
                  <a:pt x="221110" y="280889"/>
                </a:lnTo>
                <a:lnTo>
                  <a:pt x="216164" y="295755"/>
                </a:lnTo>
                <a:lnTo>
                  <a:pt x="211875" y="310626"/>
                </a:lnTo>
                <a:lnTo>
                  <a:pt x="197861" y="365398"/>
                </a:lnTo>
                <a:lnTo>
                  <a:pt x="195703" y="376899"/>
                </a:lnTo>
                <a:lnTo>
                  <a:pt x="194265" y="387542"/>
                </a:lnTo>
                <a:lnTo>
                  <a:pt x="193307" y="397615"/>
                </a:lnTo>
                <a:lnTo>
                  <a:pt x="193660" y="406314"/>
                </a:lnTo>
                <a:lnTo>
                  <a:pt x="196697" y="421271"/>
                </a:lnTo>
                <a:lnTo>
                  <a:pt x="198709" y="434534"/>
                </a:lnTo>
                <a:lnTo>
                  <a:pt x="199246" y="440848"/>
                </a:lnTo>
                <a:lnTo>
                  <a:pt x="201588" y="447043"/>
                </a:lnTo>
                <a:lnTo>
                  <a:pt x="209482" y="459217"/>
                </a:lnTo>
                <a:lnTo>
                  <a:pt x="213373" y="463257"/>
                </a:lnTo>
                <a:lnTo>
                  <a:pt x="216959" y="465950"/>
                </a:lnTo>
                <a:lnTo>
                  <a:pt x="220342" y="467746"/>
                </a:lnTo>
                <a:lnTo>
                  <a:pt x="229392" y="469741"/>
                </a:lnTo>
                <a:lnTo>
                  <a:pt x="234584" y="470273"/>
                </a:lnTo>
                <a:lnTo>
                  <a:pt x="239037" y="469636"/>
                </a:lnTo>
                <a:lnTo>
                  <a:pt x="246631" y="466282"/>
                </a:lnTo>
                <a:lnTo>
                  <a:pt x="261225" y="458815"/>
                </a:lnTo>
                <a:lnTo>
                  <a:pt x="267712" y="454059"/>
                </a:lnTo>
                <a:lnTo>
                  <a:pt x="275013" y="447912"/>
                </a:lnTo>
                <a:lnTo>
                  <a:pt x="282857" y="440838"/>
                </a:lnTo>
                <a:lnTo>
                  <a:pt x="296864" y="427686"/>
                </a:lnTo>
                <a:lnTo>
                  <a:pt x="303378" y="421400"/>
                </a:lnTo>
                <a:lnTo>
                  <a:pt x="309704" y="416218"/>
                </a:lnTo>
                <a:lnTo>
                  <a:pt x="315906" y="411771"/>
                </a:lnTo>
                <a:lnTo>
                  <a:pt x="322026" y="407814"/>
                </a:lnTo>
                <a:lnTo>
                  <a:pt x="331470" y="398126"/>
                </a:lnTo>
                <a:lnTo>
                  <a:pt x="342366" y="384160"/>
                </a:lnTo>
                <a:lnTo>
                  <a:pt x="351878" y="373739"/>
                </a:lnTo>
                <a:lnTo>
                  <a:pt x="360980" y="364367"/>
                </a:lnTo>
                <a:lnTo>
                  <a:pt x="369827" y="355410"/>
                </a:lnTo>
                <a:lnTo>
                  <a:pt x="369962" y="367632"/>
                </a:lnTo>
                <a:lnTo>
                  <a:pt x="369969" y="372435"/>
                </a:lnTo>
                <a:lnTo>
                  <a:pt x="367331" y="383063"/>
                </a:lnTo>
                <a:lnTo>
                  <a:pt x="362851" y="395393"/>
                </a:lnTo>
                <a:lnTo>
                  <a:pt x="357553" y="410795"/>
                </a:lnTo>
                <a:lnTo>
                  <a:pt x="351890" y="424917"/>
                </a:lnTo>
                <a:lnTo>
                  <a:pt x="346067" y="437808"/>
                </a:lnTo>
                <a:lnTo>
                  <a:pt x="340171" y="450151"/>
                </a:lnTo>
                <a:lnTo>
                  <a:pt x="336889" y="462252"/>
                </a:lnTo>
                <a:lnTo>
                  <a:pt x="335042" y="477575"/>
                </a:lnTo>
                <a:lnTo>
                  <a:pt x="334417" y="491641"/>
                </a:lnTo>
                <a:lnTo>
                  <a:pt x="334264" y="49812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SMARTPenAnnotation123"/>
          <p:cNvSpPr/>
          <p:nvPr/>
        </p:nvSpPr>
        <p:spPr>
          <a:xfrm>
            <a:off x="2384226" y="3812976"/>
            <a:ext cx="1" cy="8931"/>
          </a:xfrm>
          <a:custGeom>
            <a:avLst/>
            <a:gdLst/>
            <a:ahLst/>
            <a:cxnLst/>
            <a:rect l="0" t="0" r="0" b="0"/>
            <a:pathLst>
              <a:path w="1" h="8931">
                <a:moveTo>
                  <a:pt x="0" y="8930"/>
                </a:move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SMARTPenAnnotation124"/>
          <p:cNvSpPr/>
          <p:nvPr/>
        </p:nvSpPr>
        <p:spPr>
          <a:xfrm>
            <a:off x="2411015" y="3858038"/>
            <a:ext cx="174716" cy="249036"/>
          </a:xfrm>
          <a:custGeom>
            <a:avLst/>
            <a:gdLst/>
            <a:ahLst/>
            <a:cxnLst/>
            <a:rect l="0" t="0" r="0" b="0"/>
            <a:pathLst>
              <a:path w="174716" h="249036">
                <a:moveTo>
                  <a:pt x="151805" y="44235"/>
                </a:moveTo>
                <a:lnTo>
                  <a:pt x="156545" y="48976"/>
                </a:lnTo>
                <a:lnTo>
                  <a:pt x="158934" y="50372"/>
                </a:lnTo>
                <a:lnTo>
                  <a:pt x="164234" y="51923"/>
                </a:lnTo>
                <a:lnTo>
                  <a:pt x="166044" y="51345"/>
                </a:lnTo>
                <a:lnTo>
                  <a:pt x="167251" y="49967"/>
                </a:lnTo>
                <a:lnTo>
                  <a:pt x="169187" y="45367"/>
                </a:lnTo>
                <a:lnTo>
                  <a:pt x="174263" y="39830"/>
                </a:lnTo>
                <a:lnTo>
                  <a:pt x="174715" y="37330"/>
                </a:lnTo>
                <a:lnTo>
                  <a:pt x="174023" y="34670"/>
                </a:lnTo>
                <a:lnTo>
                  <a:pt x="170609" y="29070"/>
                </a:lnTo>
                <a:lnTo>
                  <a:pt x="165785" y="23274"/>
                </a:lnTo>
                <a:lnTo>
                  <a:pt x="160333" y="17390"/>
                </a:lnTo>
                <a:lnTo>
                  <a:pt x="157491" y="14432"/>
                </a:lnTo>
                <a:lnTo>
                  <a:pt x="153611" y="12460"/>
                </a:lnTo>
                <a:lnTo>
                  <a:pt x="149040" y="11145"/>
                </a:lnTo>
                <a:lnTo>
                  <a:pt x="144009" y="10269"/>
                </a:lnTo>
                <a:lnTo>
                  <a:pt x="138670" y="8693"/>
                </a:lnTo>
                <a:lnTo>
                  <a:pt x="133126" y="6650"/>
                </a:lnTo>
                <a:lnTo>
                  <a:pt x="127446" y="4295"/>
                </a:lnTo>
                <a:lnTo>
                  <a:pt x="121675" y="2725"/>
                </a:lnTo>
                <a:lnTo>
                  <a:pt x="115843" y="1679"/>
                </a:lnTo>
                <a:lnTo>
                  <a:pt x="109971" y="982"/>
                </a:lnTo>
                <a:lnTo>
                  <a:pt x="104072" y="517"/>
                </a:lnTo>
                <a:lnTo>
                  <a:pt x="98155" y="207"/>
                </a:lnTo>
                <a:lnTo>
                  <a:pt x="92226" y="0"/>
                </a:lnTo>
                <a:lnTo>
                  <a:pt x="87281" y="854"/>
                </a:lnTo>
                <a:lnTo>
                  <a:pt x="82992" y="2416"/>
                </a:lnTo>
                <a:lnTo>
                  <a:pt x="79140" y="4449"/>
                </a:lnTo>
                <a:lnTo>
                  <a:pt x="75581" y="7789"/>
                </a:lnTo>
                <a:lnTo>
                  <a:pt x="72215" y="12000"/>
                </a:lnTo>
                <a:lnTo>
                  <a:pt x="68980" y="16792"/>
                </a:lnTo>
                <a:lnTo>
                  <a:pt x="66822" y="21971"/>
                </a:lnTo>
                <a:lnTo>
                  <a:pt x="65384" y="27408"/>
                </a:lnTo>
                <a:lnTo>
                  <a:pt x="64426" y="33017"/>
                </a:lnTo>
                <a:lnTo>
                  <a:pt x="63786" y="39733"/>
                </a:lnTo>
                <a:lnTo>
                  <a:pt x="63360" y="47187"/>
                </a:lnTo>
                <a:lnTo>
                  <a:pt x="62887" y="63406"/>
                </a:lnTo>
                <a:lnTo>
                  <a:pt x="62676" y="80537"/>
                </a:lnTo>
                <a:lnTo>
                  <a:pt x="64604" y="89272"/>
                </a:lnTo>
                <a:lnTo>
                  <a:pt x="67874" y="98072"/>
                </a:lnTo>
                <a:lnTo>
                  <a:pt x="72039" y="106916"/>
                </a:lnTo>
                <a:lnTo>
                  <a:pt x="75807" y="116780"/>
                </a:lnTo>
                <a:lnTo>
                  <a:pt x="79312" y="127325"/>
                </a:lnTo>
                <a:lnTo>
                  <a:pt x="88984" y="158482"/>
                </a:lnTo>
                <a:lnTo>
                  <a:pt x="101141" y="195676"/>
                </a:lnTo>
                <a:lnTo>
                  <a:pt x="104139" y="203735"/>
                </a:lnTo>
                <a:lnTo>
                  <a:pt x="107129" y="211092"/>
                </a:lnTo>
                <a:lnTo>
                  <a:pt x="110115" y="217981"/>
                </a:lnTo>
                <a:lnTo>
                  <a:pt x="112105" y="223565"/>
                </a:lnTo>
                <a:lnTo>
                  <a:pt x="113432" y="228281"/>
                </a:lnTo>
                <a:lnTo>
                  <a:pt x="114317" y="232417"/>
                </a:lnTo>
                <a:lnTo>
                  <a:pt x="113914" y="236166"/>
                </a:lnTo>
                <a:lnTo>
                  <a:pt x="112654" y="239658"/>
                </a:lnTo>
                <a:lnTo>
                  <a:pt x="108242" y="247650"/>
                </a:lnTo>
                <a:lnTo>
                  <a:pt x="105896" y="248306"/>
                </a:lnTo>
                <a:lnTo>
                  <a:pt x="102347" y="248743"/>
                </a:lnTo>
                <a:lnTo>
                  <a:pt x="97997" y="249035"/>
                </a:lnTo>
                <a:lnTo>
                  <a:pt x="93113" y="248237"/>
                </a:lnTo>
                <a:lnTo>
                  <a:pt x="87872" y="246713"/>
                </a:lnTo>
                <a:lnTo>
                  <a:pt x="82394" y="244704"/>
                </a:lnTo>
                <a:lnTo>
                  <a:pt x="76758" y="242374"/>
                </a:lnTo>
                <a:lnTo>
                  <a:pt x="71016" y="239828"/>
                </a:lnTo>
                <a:lnTo>
                  <a:pt x="59344" y="234352"/>
                </a:lnTo>
                <a:lnTo>
                  <a:pt x="47542" y="228612"/>
                </a:lnTo>
                <a:lnTo>
                  <a:pt x="41617" y="224700"/>
                </a:lnTo>
                <a:lnTo>
                  <a:pt x="35682" y="220108"/>
                </a:lnTo>
                <a:lnTo>
                  <a:pt x="29741" y="215062"/>
                </a:lnTo>
                <a:lnTo>
                  <a:pt x="24788" y="210705"/>
                </a:lnTo>
                <a:lnTo>
                  <a:pt x="16639" y="203219"/>
                </a:lnTo>
                <a:lnTo>
                  <a:pt x="0" y="18711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SMARTPenAnnotation125"/>
          <p:cNvSpPr/>
          <p:nvPr/>
        </p:nvSpPr>
        <p:spPr>
          <a:xfrm>
            <a:off x="2609764" y="3947398"/>
            <a:ext cx="399004" cy="222767"/>
          </a:xfrm>
          <a:custGeom>
            <a:avLst/>
            <a:gdLst/>
            <a:ahLst/>
            <a:cxnLst/>
            <a:rect l="0" t="0" r="0" b="0"/>
            <a:pathLst>
              <a:path w="399004" h="222767">
                <a:moveTo>
                  <a:pt x="149509" y="17383"/>
                </a:moveTo>
                <a:lnTo>
                  <a:pt x="149509" y="12642"/>
                </a:lnTo>
                <a:lnTo>
                  <a:pt x="148517" y="10254"/>
                </a:lnTo>
                <a:lnTo>
                  <a:pt x="144769" y="4954"/>
                </a:lnTo>
                <a:lnTo>
                  <a:pt x="142380" y="3144"/>
                </a:lnTo>
                <a:lnTo>
                  <a:pt x="139795" y="1937"/>
                </a:lnTo>
                <a:lnTo>
                  <a:pt x="134278" y="596"/>
                </a:lnTo>
                <a:lnTo>
                  <a:pt x="128518" y="0"/>
                </a:lnTo>
                <a:lnTo>
                  <a:pt x="120005" y="2381"/>
                </a:lnTo>
                <a:lnTo>
                  <a:pt x="109607" y="6747"/>
                </a:lnTo>
                <a:lnTo>
                  <a:pt x="98371" y="11994"/>
                </a:lnTo>
                <a:lnTo>
                  <a:pt x="91605" y="16767"/>
                </a:lnTo>
                <a:lnTo>
                  <a:pt x="84117" y="22925"/>
                </a:lnTo>
                <a:lnTo>
                  <a:pt x="76149" y="30008"/>
                </a:lnTo>
                <a:lnTo>
                  <a:pt x="62003" y="43168"/>
                </a:lnTo>
                <a:lnTo>
                  <a:pt x="36753" y="67786"/>
                </a:lnTo>
                <a:lnTo>
                  <a:pt x="18645" y="85785"/>
                </a:lnTo>
                <a:lnTo>
                  <a:pt x="13649" y="92750"/>
                </a:lnTo>
                <a:lnTo>
                  <a:pt x="9326" y="100370"/>
                </a:lnTo>
                <a:lnTo>
                  <a:pt x="5452" y="108426"/>
                </a:lnTo>
                <a:lnTo>
                  <a:pt x="2870" y="115781"/>
                </a:lnTo>
                <a:lnTo>
                  <a:pt x="1148" y="122670"/>
                </a:lnTo>
                <a:lnTo>
                  <a:pt x="0" y="129246"/>
                </a:lnTo>
                <a:lnTo>
                  <a:pt x="227" y="134622"/>
                </a:lnTo>
                <a:lnTo>
                  <a:pt x="1370" y="139199"/>
                </a:lnTo>
                <a:lnTo>
                  <a:pt x="3125" y="143242"/>
                </a:lnTo>
                <a:lnTo>
                  <a:pt x="5287" y="146929"/>
                </a:lnTo>
                <a:lnTo>
                  <a:pt x="10335" y="153672"/>
                </a:lnTo>
                <a:lnTo>
                  <a:pt x="18531" y="159977"/>
                </a:lnTo>
                <a:lnTo>
                  <a:pt x="23495" y="163047"/>
                </a:lnTo>
                <a:lnTo>
                  <a:pt x="34302" y="166459"/>
                </a:lnTo>
                <a:lnTo>
                  <a:pt x="45720" y="167974"/>
                </a:lnTo>
                <a:lnTo>
                  <a:pt x="57409" y="168648"/>
                </a:lnTo>
                <a:lnTo>
                  <a:pt x="71865" y="168948"/>
                </a:lnTo>
                <a:lnTo>
                  <a:pt x="79887" y="169028"/>
                </a:lnTo>
                <a:lnTo>
                  <a:pt x="87219" y="167097"/>
                </a:lnTo>
                <a:lnTo>
                  <a:pt x="94092" y="163825"/>
                </a:lnTo>
                <a:lnTo>
                  <a:pt x="100658" y="159659"/>
                </a:lnTo>
                <a:lnTo>
                  <a:pt x="107020" y="154898"/>
                </a:lnTo>
                <a:lnTo>
                  <a:pt x="113245" y="149739"/>
                </a:lnTo>
                <a:lnTo>
                  <a:pt x="119380" y="144315"/>
                </a:lnTo>
                <a:lnTo>
                  <a:pt x="126446" y="138716"/>
                </a:lnTo>
                <a:lnTo>
                  <a:pt x="134134" y="132998"/>
                </a:lnTo>
                <a:lnTo>
                  <a:pt x="142236" y="127202"/>
                </a:lnTo>
                <a:lnTo>
                  <a:pt x="149621" y="121353"/>
                </a:lnTo>
                <a:lnTo>
                  <a:pt x="156529" y="115470"/>
                </a:lnTo>
                <a:lnTo>
                  <a:pt x="163119" y="109563"/>
                </a:lnTo>
                <a:lnTo>
                  <a:pt x="175732" y="97709"/>
                </a:lnTo>
                <a:lnTo>
                  <a:pt x="181874" y="91769"/>
                </a:lnTo>
                <a:lnTo>
                  <a:pt x="187953" y="86818"/>
                </a:lnTo>
                <a:lnTo>
                  <a:pt x="193990" y="82524"/>
                </a:lnTo>
                <a:lnTo>
                  <a:pt x="199999" y="78670"/>
                </a:lnTo>
                <a:lnTo>
                  <a:pt x="209321" y="71741"/>
                </a:lnTo>
                <a:lnTo>
                  <a:pt x="216772" y="65355"/>
                </a:lnTo>
                <a:lnTo>
                  <a:pt x="229307" y="53638"/>
                </a:lnTo>
                <a:lnTo>
                  <a:pt x="229826" y="53149"/>
                </a:lnTo>
                <a:lnTo>
                  <a:pt x="225121" y="57856"/>
                </a:lnTo>
                <a:lnTo>
                  <a:pt x="223729" y="61232"/>
                </a:lnTo>
                <a:lnTo>
                  <a:pt x="222802" y="65467"/>
                </a:lnTo>
                <a:lnTo>
                  <a:pt x="222183" y="70275"/>
                </a:lnTo>
                <a:lnTo>
                  <a:pt x="220779" y="75465"/>
                </a:lnTo>
                <a:lnTo>
                  <a:pt x="218850" y="80909"/>
                </a:lnTo>
                <a:lnTo>
                  <a:pt x="216573" y="86522"/>
                </a:lnTo>
                <a:lnTo>
                  <a:pt x="214062" y="92249"/>
                </a:lnTo>
                <a:lnTo>
                  <a:pt x="208626" y="103904"/>
                </a:lnTo>
                <a:lnTo>
                  <a:pt x="205788" y="110782"/>
                </a:lnTo>
                <a:lnTo>
                  <a:pt x="202903" y="118344"/>
                </a:lnTo>
                <a:lnTo>
                  <a:pt x="199988" y="126363"/>
                </a:lnTo>
                <a:lnTo>
                  <a:pt x="197052" y="133692"/>
                </a:lnTo>
                <a:lnTo>
                  <a:pt x="194103" y="140563"/>
                </a:lnTo>
                <a:lnTo>
                  <a:pt x="191144" y="147128"/>
                </a:lnTo>
                <a:lnTo>
                  <a:pt x="189172" y="153489"/>
                </a:lnTo>
                <a:lnTo>
                  <a:pt x="187857" y="159714"/>
                </a:lnTo>
                <a:lnTo>
                  <a:pt x="186981" y="165848"/>
                </a:lnTo>
                <a:lnTo>
                  <a:pt x="187389" y="170930"/>
                </a:lnTo>
                <a:lnTo>
                  <a:pt x="188653" y="175310"/>
                </a:lnTo>
                <a:lnTo>
                  <a:pt x="190487" y="179222"/>
                </a:lnTo>
                <a:lnTo>
                  <a:pt x="192703" y="182823"/>
                </a:lnTo>
                <a:lnTo>
                  <a:pt x="197810" y="189469"/>
                </a:lnTo>
                <a:lnTo>
                  <a:pt x="206033" y="195730"/>
                </a:lnTo>
                <a:lnTo>
                  <a:pt x="211005" y="198789"/>
                </a:lnTo>
                <a:lnTo>
                  <a:pt x="215311" y="199836"/>
                </a:lnTo>
                <a:lnTo>
                  <a:pt x="219174" y="199541"/>
                </a:lnTo>
                <a:lnTo>
                  <a:pt x="227104" y="197561"/>
                </a:lnTo>
                <a:lnTo>
                  <a:pt x="237243" y="196681"/>
                </a:lnTo>
                <a:lnTo>
                  <a:pt x="243717" y="194462"/>
                </a:lnTo>
                <a:lnTo>
                  <a:pt x="251010" y="190998"/>
                </a:lnTo>
                <a:lnTo>
                  <a:pt x="258848" y="186705"/>
                </a:lnTo>
                <a:lnTo>
                  <a:pt x="266058" y="181858"/>
                </a:lnTo>
                <a:lnTo>
                  <a:pt x="272849" y="176642"/>
                </a:lnTo>
                <a:lnTo>
                  <a:pt x="279361" y="171181"/>
                </a:lnTo>
                <a:lnTo>
                  <a:pt x="285686" y="165555"/>
                </a:lnTo>
                <a:lnTo>
                  <a:pt x="298006" y="154014"/>
                </a:lnTo>
                <a:lnTo>
                  <a:pt x="341715" y="110872"/>
                </a:lnTo>
                <a:lnTo>
                  <a:pt x="348092" y="103521"/>
                </a:lnTo>
                <a:lnTo>
                  <a:pt x="354327" y="95645"/>
                </a:lnTo>
                <a:lnTo>
                  <a:pt x="360469" y="87416"/>
                </a:lnTo>
                <a:lnTo>
                  <a:pt x="365555" y="79947"/>
                </a:lnTo>
                <a:lnTo>
                  <a:pt x="369938" y="72983"/>
                </a:lnTo>
                <a:lnTo>
                  <a:pt x="373852" y="66356"/>
                </a:lnTo>
                <a:lnTo>
                  <a:pt x="377454" y="60946"/>
                </a:lnTo>
                <a:lnTo>
                  <a:pt x="380848" y="56347"/>
                </a:lnTo>
                <a:lnTo>
                  <a:pt x="384102" y="52288"/>
                </a:lnTo>
                <a:lnTo>
                  <a:pt x="387263" y="49583"/>
                </a:lnTo>
                <a:lnTo>
                  <a:pt x="390364" y="47779"/>
                </a:lnTo>
                <a:lnTo>
                  <a:pt x="399003" y="44383"/>
                </a:lnTo>
                <a:lnTo>
                  <a:pt x="394641" y="44235"/>
                </a:lnTo>
                <a:lnTo>
                  <a:pt x="393297" y="45206"/>
                </a:lnTo>
                <a:lnTo>
                  <a:pt x="392402" y="46845"/>
                </a:lnTo>
                <a:lnTo>
                  <a:pt x="390414" y="52305"/>
                </a:lnTo>
                <a:lnTo>
                  <a:pt x="388496" y="56540"/>
                </a:lnTo>
                <a:lnTo>
                  <a:pt x="386224" y="61347"/>
                </a:lnTo>
                <a:lnTo>
                  <a:pt x="383717" y="67528"/>
                </a:lnTo>
                <a:lnTo>
                  <a:pt x="381054" y="74625"/>
                </a:lnTo>
                <a:lnTo>
                  <a:pt x="378286" y="82334"/>
                </a:lnTo>
                <a:lnTo>
                  <a:pt x="374457" y="90449"/>
                </a:lnTo>
                <a:lnTo>
                  <a:pt x="369920" y="98836"/>
                </a:lnTo>
                <a:lnTo>
                  <a:pt x="364910" y="107404"/>
                </a:lnTo>
                <a:lnTo>
                  <a:pt x="360579" y="116092"/>
                </a:lnTo>
                <a:lnTo>
                  <a:pt x="356699" y="124861"/>
                </a:lnTo>
                <a:lnTo>
                  <a:pt x="353120" y="133683"/>
                </a:lnTo>
                <a:lnTo>
                  <a:pt x="349742" y="141549"/>
                </a:lnTo>
                <a:lnTo>
                  <a:pt x="343342" y="155581"/>
                </a:lnTo>
                <a:lnTo>
                  <a:pt x="341239" y="163093"/>
                </a:lnTo>
                <a:lnTo>
                  <a:pt x="339837" y="171078"/>
                </a:lnTo>
                <a:lnTo>
                  <a:pt x="338902" y="179377"/>
                </a:lnTo>
                <a:lnTo>
                  <a:pt x="338279" y="185903"/>
                </a:lnTo>
                <a:lnTo>
                  <a:pt x="337864" y="191245"/>
                </a:lnTo>
                <a:lnTo>
                  <a:pt x="337586" y="195799"/>
                </a:lnTo>
                <a:lnTo>
                  <a:pt x="338394" y="200819"/>
                </a:lnTo>
                <a:lnTo>
                  <a:pt x="339925" y="206150"/>
                </a:lnTo>
                <a:lnTo>
                  <a:pt x="345962" y="22276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SMARTPenAnnotation126"/>
          <p:cNvSpPr/>
          <p:nvPr/>
        </p:nvSpPr>
        <p:spPr>
          <a:xfrm>
            <a:off x="3080742" y="3938911"/>
            <a:ext cx="169665" cy="240119"/>
          </a:xfrm>
          <a:custGeom>
            <a:avLst/>
            <a:gdLst/>
            <a:ahLst/>
            <a:cxnLst/>
            <a:rect l="0" t="0" r="0" b="0"/>
            <a:pathLst>
              <a:path w="169665" h="240119">
                <a:moveTo>
                  <a:pt x="169664" y="61589"/>
                </a:moveTo>
                <a:lnTo>
                  <a:pt x="164923" y="56848"/>
                </a:lnTo>
                <a:lnTo>
                  <a:pt x="162535" y="55452"/>
                </a:lnTo>
                <a:lnTo>
                  <a:pt x="157235" y="53900"/>
                </a:lnTo>
                <a:lnTo>
                  <a:pt x="155425" y="52494"/>
                </a:lnTo>
                <a:lnTo>
                  <a:pt x="154218" y="50564"/>
                </a:lnTo>
                <a:lnTo>
                  <a:pt x="151885" y="44783"/>
                </a:lnTo>
                <a:lnTo>
                  <a:pt x="147541" y="35599"/>
                </a:lnTo>
                <a:lnTo>
                  <a:pt x="144001" y="31363"/>
                </a:lnTo>
                <a:lnTo>
                  <a:pt x="139657" y="27548"/>
                </a:lnTo>
                <a:lnTo>
                  <a:pt x="134776" y="24012"/>
                </a:lnTo>
                <a:lnTo>
                  <a:pt x="129538" y="19671"/>
                </a:lnTo>
                <a:lnTo>
                  <a:pt x="124062" y="14792"/>
                </a:lnTo>
                <a:lnTo>
                  <a:pt x="118427" y="9554"/>
                </a:lnTo>
                <a:lnTo>
                  <a:pt x="112685" y="6063"/>
                </a:lnTo>
                <a:lnTo>
                  <a:pt x="106874" y="3736"/>
                </a:lnTo>
                <a:lnTo>
                  <a:pt x="101015" y="2184"/>
                </a:lnTo>
                <a:lnTo>
                  <a:pt x="95124" y="1150"/>
                </a:lnTo>
                <a:lnTo>
                  <a:pt x="89213" y="460"/>
                </a:lnTo>
                <a:lnTo>
                  <a:pt x="83288" y="0"/>
                </a:lnTo>
                <a:lnTo>
                  <a:pt x="78345" y="686"/>
                </a:lnTo>
                <a:lnTo>
                  <a:pt x="74058" y="2135"/>
                </a:lnTo>
                <a:lnTo>
                  <a:pt x="70208" y="4094"/>
                </a:lnTo>
                <a:lnTo>
                  <a:pt x="66649" y="6391"/>
                </a:lnTo>
                <a:lnTo>
                  <a:pt x="63284" y="8915"/>
                </a:lnTo>
                <a:lnTo>
                  <a:pt x="60049" y="11590"/>
                </a:lnTo>
                <a:lnTo>
                  <a:pt x="56900" y="15358"/>
                </a:lnTo>
                <a:lnTo>
                  <a:pt x="53808" y="19854"/>
                </a:lnTo>
                <a:lnTo>
                  <a:pt x="50755" y="24836"/>
                </a:lnTo>
                <a:lnTo>
                  <a:pt x="48719" y="30141"/>
                </a:lnTo>
                <a:lnTo>
                  <a:pt x="47362" y="35663"/>
                </a:lnTo>
                <a:lnTo>
                  <a:pt x="46457" y="41328"/>
                </a:lnTo>
                <a:lnTo>
                  <a:pt x="46846" y="48082"/>
                </a:lnTo>
                <a:lnTo>
                  <a:pt x="48098" y="55561"/>
                </a:lnTo>
                <a:lnTo>
                  <a:pt x="54600" y="82953"/>
                </a:lnTo>
                <a:lnTo>
                  <a:pt x="74473" y="162997"/>
                </a:lnTo>
                <a:lnTo>
                  <a:pt x="77430" y="173843"/>
                </a:lnTo>
                <a:lnTo>
                  <a:pt x="83361" y="193831"/>
                </a:lnTo>
                <a:lnTo>
                  <a:pt x="85340" y="202336"/>
                </a:lnTo>
                <a:lnTo>
                  <a:pt x="86659" y="209991"/>
                </a:lnTo>
                <a:lnTo>
                  <a:pt x="87538" y="217078"/>
                </a:lnTo>
                <a:lnTo>
                  <a:pt x="88124" y="222795"/>
                </a:lnTo>
                <a:lnTo>
                  <a:pt x="88515" y="227599"/>
                </a:lnTo>
                <a:lnTo>
                  <a:pt x="88775" y="231793"/>
                </a:lnTo>
                <a:lnTo>
                  <a:pt x="87957" y="234590"/>
                </a:lnTo>
                <a:lnTo>
                  <a:pt x="86419" y="236454"/>
                </a:lnTo>
                <a:lnTo>
                  <a:pt x="84402" y="237697"/>
                </a:lnTo>
                <a:lnTo>
                  <a:pt x="79514" y="239078"/>
                </a:lnTo>
                <a:lnTo>
                  <a:pt x="76822" y="239446"/>
                </a:lnTo>
                <a:lnTo>
                  <a:pt x="74035" y="239692"/>
                </a:lnTo>
                <a:lnTo>
                  <a:pt x="71184" y="239855"/>
                </a:lnTo>
                <a:lnTo>
                  <a:pt x="65372" y="240037"/>
                </a:lnTo>
                <a:lnTo>
                  <a:pt x="59481" y="240118"/>
                </a:lnTo>
                <a:lnTo>
                  <a:pt x="55529" y="238155"/>
                </a:lnTo>
                <a:lnTo>
                  <a:pt x="50910" y="234862"/>
                </a:lnTo>
                <a:lnTo>
                  <a:pt x="45846" y="230682"/>
                </a:lnTo>
                <a:lnTo>
                  <a:pt x="40486" y="226904"/>
                </a:lnTo>
                <a:lnTo>
                  <a:pt x="34928" y="223393"/>
                </a:lnTo>
                <a:lnTo>
                  <a:pt x="29238" y="220059"/>
                </a:lnTo>
                <a:lnTo>
                  <a:pt x="24453" y="215853"/>
                </a:lnTo>
                <a:lnTo>
                  <a:pt x="20271" y="211064"/>
                </a:lnTo>
                <a:lnTo>
                  <a:pt x="16490" y="205888"/>
                </a:lnTo>
                <a:lnTo>
                  <a:pt x="12978" y="201444"/>
                </a:lnTo>
                <a:lnTo>
                  <a:pt x="9644" y="197490"/>
                </a:lnTo>
                <a:lnTo>
                  <a:pt x="6429" y="193861"/>
                </a:lnTo>
                <a:lnTo>
                  <a:pt x="4286" y="190450"/>
                </a:lnTo>
                <a:lnTo>
                  <a:pt x="2857" y="187184"/>
                </a:lnTo>
                <a:lnTo>
                  <a:pt x="0" y="17767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SMARTPenAnnotation127"/>
          <p:cNvSpPr/>
          <p:nvPr/>
        </p:nvSpPr>
        <p:spPr>
          <a:xfrm>
            <a:off x="3241476" y="3975463"/>
            <a:ext cx="178595" cy="239181"/>
          </a:xfrm>
          <a:custGeom>
            <a:avLst/>
            <a:gdLst/>
            <a:ahLst/>
            <a:cxnLst/>
            <a:rect l="0" t="0" r="0" b="0"/>
            <a:pathLst>
              <a:path w="178595" h="239181">
                <a:moveTo>
                  <a:pt x="178594" y="42896"/>
                </a:moveTo>
                <a:lnTo>
                  <a:pt x="178594" y="29594"/>
                </a:lnTo>
                <a:lnTo>
                  <a:pt x="177602" y="27082"/>
                </a:lnTo>
                <a:lnTo>
                  <a:pt x="173853" y="21646"/>
                </a:lnTo>
                <a:lnTo>
                  <a:pt x="171526" y="15923"/>
                </a:lnTo>
                <a:lnTo>
                  <a:pt x="170906" y="13008"/>
                </a:lnTo>
                <a:lnTo>
                  <a:pt x="167570" y="7122"/>
                </a:lnTo>
                <a:lnTo>
                  <a:pt x="165292" y="4164"/>
                </a:lnTo>
                <a:lnTo>
                  <a:pt x="161788" y="2192"/>
                </a:lnTo>
                <a:lnTo>
                  <a:pt x="157468" y="877"/>
                </a:lnTo>
                <a:lnTo>
                  <a:pt x="152604" y="0"/>
                </a:lnTo>
                <a:lnTo>
                  <a:pt x="147376" y="409"/>
                </a:lnTo>
                <a:lnTo>
                  <a:pt x="141907" y="1672"/>
                </a:lnTo>
                <a:lnTo>
                  <a:pt x="136277" y="3507"/>
                </a:lnTo>
                <a:lnTo>
                  <a:pt x="130539" y="4730"/>
                </a:lnTo>
                <a:lnTo>
                  <a:pt x="124729" y="5546"/>
                </a:lnTo>
                <a:lnTo>
                  <a:pt x="118871" y="6090"/>
                </a:lnTo>
                <a:lnTo>
                  <a:pt x="113974" y="7445"/>
                </a:lnTo>
                <a:lnTo>
                  <a:pt x="109717" y="9340"/>
                </a:lnTo>
                <a:lnTo>
                  <a:pt x="105887" y="11595"/>
                </a:lnTo>
                <a:lnTo>
                  <a:pt x="102341" y="15084"/>
                </a:lnTo>
                <a:lnTo>
                  <a:pt x="98985" y="19393"/>
                </a:lnTo>
                <a:lnTo>
                  <a:pt x="95756" y="24251"/>
                </a:lnTo>
                <a:lnTo>
                  <a:pt x="92611" y="29474"/>
                </a:lnTo>
                <a:lnTo>
                  <a:pt x="89522" y="34940"/>
                </a:lnTo>
                <a:lnTo>
                  <a:pt x="86470" y="40568"/>
                </a:lnTo>
                <a:lnTo>
                  <a:pt x="84436" y="47298"/>
                </a:lnTo>
                <a:lnTo>
                  <a:pt x="83080" y="54760"/>
                </a:lnTo>
                <a:lnTo>
                  <a:pt x="82176" y="62712"/>
                </a:lnTo>
                <a:lnTo>
                  <a:pt x="82565" y="70989"/>
                </a:lnTo>
                <a:lnTo>
                  <a:pt x="83817" y="79484"/>
                </a:lnTo>
                <a:lnTo>
                  <a:pt x="85644" y="88124"/>
                </a:lnTo>
                <a:lnTo>
                  <a:pt x="87854" y="96860"/>
                </a:lnTo>
                <a:lnTo>
                  <a:pt x="90319" y="105661"/>
                </a:lnTo>
                <a:lnTo>
                  <a:pt x="95705" y="123377"/>
                </a:lnTo>
                <a:lnTo>
                  <a:pt x="110193" y="167927"/>
                </a:lnTo>
                <a:lnTo>
                  <a:pt x="113149" y="175859"/>
                </a:lnTo>
                <a:lnTo>
                  <a:pt x="116113" y="183132"/>
                </a:lnTo>
                <a:lnTo>
                  <a:pt x="119080" y="189965"/>
                </a:lnTo>
                <a:lnTo>
                  <a:pt x="121059" y="196504"/>
                </a:lnTo>
                <a:lnTo>
                  <a:pt x="122378" y="202849"/>
                </a:lnTo>
                <a:lnTo>
                  <a:pt x="123257" y="209062"/>
                </a:lnTo>
                <a:lnTo>
                  <a:pt x="122851" y="214197"/>
                </a:lnTo>
                <a:lnTo>
                  <a:pt x="121588" y="218612"/>
                </a:lnTo>
                <a:lnTo>
                  <a:pt x="119754" y="222548"/>
                </a:lnTo>
                <a:lnTo>
                  <a:pt x="115071" y="229567"/>
                </a:lnTo>
                <a:lnTo>
                  <a:pt x="112432" y="232828"/>
                </a:lnTo>
                <a:lnTo>
                  <a:pt x="109682" y="235001"/>
                </a:lnTo>
                <a:lnTo>
                  <a:pt x="106856" y="236451"/>
                </a:lnTo>
                <a:lnTo>
                  <a:pt x="103979" y="237417"/>
                </a:lnTo>
                <a:lnTo>
                  <a:pt x="101069" y="238061"/>
                </a:lnTo>
                <a:lnTo>
                  <a:pt x="98137" y="238490"/>
                </a:lnTo>
                <a:lnTo>
                  <a:pt x="95190" y="238777"/>
                </a:lnTo>
                <a:lnTo>
                  <a:pt x="91242" y="238967"/>
                </a:lnTo>
                <a:lnTo>
                  <a:pt x="81562" y="239180"/>
                </a:lnTo>
                <a:lnTo>
                  <a:pt x="77195" y="238244"/>
                </a:lnTo>
                <a:lnTo>
                  <a:pt x="73292" y="236628"/>
                </a:lnTo>
                <a:lnTo>
                  <a:pt x="69697" y="234558"/>
                </a:lnTo>
                <a:lnTo>
                  <a:pt x="65316" y="233179"/>
                </a:lnTo>
                <a:lnTo>
                  <a:pt x="60411" y="232259"/>
                </a:lnTo>
                <a:lnTo>
                  <a:pt x="55157" y="231646"/>
                </a:lnTo>
                <a:lnTo>
                  <a:pt x="50662" y="230245"/>
                </a:lnTo>
                <a:lnTo>
                  <a:pt x="46673" y="228319"/>
                </a:lnTo>
                <a:lnTo>
                  <a:pt x="43021" y="226042"/>
                </a:lnTo>
                <a:lnTo>
                  <a:pt x="38603" y="223533"/>
                </a:lnTo>
                <a:lnTo>
                  <a:pt x="28402" y="218098"/>
                </a:lnTo>
                <a:lnTo>
                  <a:pt x="23896" y="215260"/>
                </a:lnTo>
                <a:lnTo>
                  <a:pt x="19899" y="212375"/>
                </a:lnTo>
                <a:lnTo>
                  <a:pt x="16242" y="209461"/>
                </a:lnTo>
                <a:lnTo>
                  <a:pt x="12813" y="205533"/>
                </a:lnTo>
                <a:lnTo>
                  <a:pt x="9534" y="200930"/>
                </a:lnTo>
                <a:lnTo>
                  <a:pt x="0" y="185771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SMARTPenAnnotation128"/>
          <p:cNvSpPr/>
          <p:nvPr/>
        </p:nvSpPr>
        <p:spPr>
          <a:xfrm>
            <a:off x="3393281" y="4134445"/>
            <a:ext cx="62509" cy="107157"/>
          </a:xfrm>
          <a:custGeom>
            <a:avLst/>
            <a:gdLst/>
            <a:ahLst/>
            <a:cxnLst/>
            <a:rect l="0" t="0" r="0" b="0"/>
            <a:pathLst>
              <a:path w="62509" h="107157">
                <a:moveTo>
                  <a:pt x="62508" y="0"/>
                </a:moveTo>
                <a:lnTo>
                  <a:pt x="62508" y="7688"/>
                </a:lnTo>
                <a:lnTo>
                  <a:pt x="61515" y="9094"/>
                </a:lnTo>
                <a:lnTo>
                  <a:pt x="59862" y="11024"/>
                </a:lnTo>
                <a:lnTo>
                  <a:pt x="57767" y="13302"/>
                </a:lnTo>
                <a:lnTo>
                  <a:pt x="56371" y="15814"/>
                </a:lnTo>
                <a:lnTo>
                  <a:pt x="55440" y="18480"/>
                </a:lnTo>
                <a:lnTo>
                  <a:pt x="54819" y="21250"/>
                </a:lnTo>
                <a:lnTo>
                  <a:pt x="53413" y="25080"/>
                </a:lnTo>
                <a:lnTo>
                  <a:pt x="51483" y="29619"/>
                </a:lnTo>
                <a:lnTo>
                  <a:pt x="46694" y="39953"/>
                </a:lnTo>
                <a:lnTo>
                  <a:pt x="41258" y="51161"/>
                </a:lnTo>
                <a:lnTo>
                  <a:pt x="37427" y="55935"/>
                </a:lnTo>
                <a:lnTo>
                  <a:pt x="32889" y="60110"/>
                </a:lnTo>
                <a:lnTo>
                  <a:pt x="27879" y="63886"/>
                </a:lnTo>
                <a:lnTo>
                  <a:pt x="24539" y="68387"/>
                </a:lnTo>
                <a:lnTo>
                  <a:pt x="22312" y="73373"/>
                </a:lnTo>
                <a:lnTo>
                  <a:pt x="20828" y="78681"/>
                </a:lnTo>
                <a:lnTo>
                  <a:pt x="18846" y="83211"/>
                </a:lnTo>
                <a:lnTo>
                  <a:pt x="16533" y="87224"/>
                </a:lnTo>
                <a:lnTo>
                  <a:pt x="13999" y="90892"/>
                </a:lnTo>
                <a:lnTo>
                  <a:pt x="11317" y="93336"/>
                </a:lnTo>
                <a:lnTo>
                  <a:pt x="8536" y="94966"/>
                </a:lnTo>
                <a:lnTo>
                  <a:pt x="5691" y="96053"/>
                </a:lnTo>
                <a:lnTo>
                  <a:pt x="3794" y="97770"/>
                </a:lnTo>
                <a:lnTo>
                  <a:pt x="2529" y="99907"/>
                </a:lnTo>
                <a:lnTo>
                  <a:pt x="0" y="10715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SMARTPenAnnotation129"/>
          <p:cNvSpPr/>
          <p:nvPr/>
        </p:nvSpPr>
        <p:spPr>
          <a:xfrm>
            <a:off x="3571875" y="4045148"/>
            <a:ext cx="1" cy="8931"/>
          </a:xfrm>
          <a:custGeom>
            <a:avLst/>
            <a:gdLst/>
            <a:ahLst/>
            <a:cxnLst/>
            <a:rect l="0" t="0" r="0" b="0"/>
            <a:pathLst>
              <a:path w="1" h="8931">
                <a:moveTo>
                  <a:pt x="0" y="0"/>
                </a:moveTo>
                <a:lnTo>
                  <a:pt x="0" y="893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SMARTPenAnnotation130"/>
          <p:cNvSpPr/>
          <p:nvPr/>
        </p:nvSpPr>
        <p:spPr>
          <a:xfrm>
            <a:off x="3501847" y="4179093"/>
            <a:ext cx="150236" cy="178595"/>
          </a:xfrm>
          <a:custGeom>
            <a:avLst/>
            <a:gdLst/>
            <a:ahLst/>
            <a:cxnLst/>
            <a:rect l="0" t="0" r="0" b="0"/>
            <a:pathLst>
              <a:path w="150236" h="178595">
                <a:moveTo>
                  <a:pt x="96817" y="0"/>
                </a:moveTo>
                <a:lnTo>
                  <a:pt x="83514" y="26605"/>
                </a:lnTo>
                <a:lnTo>
                  <a:pt x="80011" y="31627"/>
                </a:lnTo>
                <a:lnTo>
                  <a:pt x="75691" y="36960"/>
                </a:lnTo>
                <a:lnTo>
                  <a:pt x="70827" y="42500"/>
                </a:lnTo>
                <a:lnTo>
                  <a:pt x="65599" y="47185"/>
                </a:lnTo>
                <a:lnTo>
                  <a:pt x="60130" y="51301"/>
                </a:lnTo>
                <a:lnTo>
                  <a:pt x="54499" y="55036"/>
                </a:lnTo>
                <a:lnTo>
                  <a:pt x="48761" y="59511"/>
                </a:lnTo>
                <a:lnTo>
                  <a:pt x="42952" y="64479"/>
                </a:lnTo>
                <a:lnTo>
                  <a:pt x="32197" y="74298"/>
                </a:lnTo>
                <a:lnTo>
                  <a:pt x="24110" y="81970"/>
                </a:lnTo>
                <a:lnTo>
                  <a:pt x="13979" y="91866"/>
                </a:lnTo>
                <a:lnTo>
                  <a:pt x="11826" y="94979"/>
                </a:lnTo>
                <a:lnTo>
                  <a:pt x="10390" y="98046"/>
                </a:lnTo>
                <a:lnTo>
                  <a:pt x="9434" y="101083"/>
                </a:lnTo>
                <a:lnTo>
                  <a:pt x="7803" y="103107"/>
                </a:lnTo>
                <a:lnTo>
                  <a:pt x="5724" y="104457"/>
                </a:lnTo>
                <a:lnTo>
                  <a:pt x="0" y="106623"/>
                </a:lnTo>
                <a:lnTo>
                  <a:pt x="522" y="105809"/>
                </a:lnTo>
                <a:lnTo>
                  <a:pt x="5005" y="100914"/>
                </a:lnTo>
                <a:lnTo>
                  <a:pt x="6402" y="99421"/>
                </a:lnTo>
                <a:lnTo>
                  <a:pt x="7767" y="97039"/>
                </a:lnTo>
                <a:lnTo>
                  <a:pt x="11929" y="89100"/>
                </a:lnTo>
                <a:lnTo>
                  <a:pt x="15420" y="85197"/>
                </a:lnTo>
                <a:lnTo>
                  <a:pt x="19732" y="81603"/>
                </a:lnTo>
                <a:lnTo>
                  <a:pt x="24591" y="78214"/>
                </a:lnTo>
                <a:lnTo>
                  <a:pt x="30807" y="74964"/>
                </a:lnTo>
                <a:lnTo>
                  <a:pt x="37927" y="71804"/>
                </a:lnTo>
                <a:lnTo>
                  <a:pt x="45651" y="68705"/>
                </a:lnTo>
                <a:lnTo>
                  <a:pt x="52784" y="65647"/>
                </a:lnTo>
                <a:lnTo>
                  <a:pt x="66002" y="59604"/>
                </a:lnTo>
                <a:lnTo>
                  <a:pt x="73297" y="56603"/>
                </a:lnTo>
                <a:lnTo>
                  <a:pt x="81137" y="53611"/>
                </a:lnTo>
                <a:lnTo>
                  <a:pt x="89340" y="50623"/>
                </a:lnTo>
                <a:lnTo>
                  <a:pt x="96793" y="48632"/>
                </a:lnTo>
                <a:lnTo>
                  <a:pt x="103746" y="47304"/>
                </a:lnTo>
                <a:lnTo>
                  <a:pt x="110366" y="46419"/>
                </a:lnTo>
                <a:lnTo>
                  <a:pt x="115772" y="45829"/>
                </a:lnTo>
                <a:lnTo>
                  <a:pt x="120367" y="45435"/>
                </a:lnTo>
                <a:lnTo>
                  <a:pt x="124423" y="45173"/>
                </a:lnTo>
                <a:lnTo>
                  <a:pt x="128120" y="45990"/>
                </a:lnTo>
                <a:lnTo>
                  <a:pt x="131576" y="47528"/>
                </a:lnTo>
                <a:lnTo>
                  <a:pt x="134872" y="49545"/>
                </a:lnTo>
                <a:lnTo>
                  <a:pt x="138062" y="50889"/>
                </a:lnTo>
                <a:lnTo>
                  <a:pt x="141181" y="51786"/>
                </a:lnTo>
                <a:lnTo>
                  <a:pt x="144252" y="52383"/>
                </a:lnTo>
                <a:lnTo>
                  <a:pt x="146300" y="53774"/>
                </a:lnTo>
                <a:lnTo>
                  <a:pt x="147665" y="55693"/>
                </a:lnTo>
                <a:lnTo>
                  <a:pt x="149182" y="60471"/>
                </a:lnTo>
                <a:lnTo>
                  <a:pt x="149856" y="65902"/>
                </a:lnTo>
                <a:lnTo>
                  <a:pt x="150035" y="69732"/>
                </a:lnTo>
                <a:lnTo>
                  <a:pt x="150235" y="79279"/>
                </a:lnTo>
                <a:lnTo>
                  <a:pt x="149296" y="84602"/>
                </a:lnTo>
                <a:lnTo>
                  <a:pt x="147678" y="90136"/>
                </a:lnTo>
                <a:lnTo>
                  <a:pt x="145607" y="95810"/>
                </a:lnTo>
                <a:lnTo>
                  <a:pt x="144226" y="101576"/>
                </a:lnTo>
                <a:lnTo>
                  <a:pt x="143306" y="107405"/>
                </a:lnTo>
                <a:lnTo>
                  <a:pt x="142692" y="113275"/>
                </a:lnTo>
                <a:lnTo>
                  <a:pt x="141291" y="119173"/>
                </a:lnTo>
                <a:lnTo>
                  <a:pt x="139365" y="125090"/>
                </a:lnTo>
                <a:lnTo>
                  <a:pt x="137088" y="131018"/>
                </a:lnTo>
                <a:lnTo>
                  <a:pt x="135570" y="136955"/>
                </a:lnTo>
                <a:lnTo>
                  <a:pt x="134559" y="142897"/>
                </a:lnTo>
                <a:lnTo>
                  <a:pt x="133884" y="148843"/>
                </a:lnTo>
                <a:lnTo>
                  <a:pt x="132443" y="153799"/>
                </a:lnTo>
                <a:lnTo>
                  <a:pt x="130489" y="158095"/>
                </a:lnTo>
                <a:lnTo>
                  <a:pt x="128195" y="161952"/>
                </a:lnTo>
                <a:lnTo>
                  <a:pt x="126665" y="165515"/>
                </a:lnTo>
                <a:lnTo>
                  <a:pt x="125645" y="168883"/>
                </a:lnTo>
                <a:lnTo>
                  <a:pt x="123606" y="17859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SMARTPenAnnotation131"/>
          <p:cNvSpPr/>
          <p:nvPr/>
        </p:nvSpPr>
        <p:spPr>
          <a:xfrm>
            <a:off x="3375421" y="4304231"/>
            <a:ext cx="491102" cy="343114"/>
          </a:xfrm>
          <a:custGeom>
            <a:avLst/>
            <a:gdLst/>
            <a:ahLst/>
            <a:cxnLst/>
            <a:rect l="0" t="0" r="0" b="0"/>
            <a:pathLst>
              <a:path w="491102" h="343114">
                <a:moveTo>
                  <a:pt x="482204" y="35597"/>
                </a:moveTo>
                <a:lnTo>
                  <a:pt x="489892" y="27908"/>
                </a:lnTo>
                <a:lnTo>
                  <a:pt x="490582" y="24572"/>
                </a:lnTo>
                <a:lnTo>
                  <a:pt x="491024" y="14347"/>
                </a:lnTo>
                <a:lnTo>
                  <a:pt x="491101" y="10449"/>
                </a:lnTo>
                <a:lnTo>
                  <a:pt x="488473" y="6891"/>
                </a:lnTo>
                <a:lnTo>
                  <a:pt x="486383" y="4554"/>
                </a:lnTo>
                <a:lnTo>
                  <a:pt x="483998" y="2995"/>
                </a:lnTo>
                <a:lnTo>
                  <a:pt x="478701" y="1263"/>
                </a:lnTo>
                <a:lnTo>
                  <a:pt x="465401" y="288"/>
                </a:lnTo>
                <a:lnTo>
                  <a:pt x="454561" y="60"/>
                </a:lnTo>
                <a:lnTo>
                  <a:pt x="448893" y="0"/>
                </a:lnTo>
                <a:lnTo>
                  <a:pt x="437302" y="2578"/>
                </a:lnTo>
                <a:lnTo>
                  <a:pt x="416975" y="9608"/>
                </a:lnTo>
                <a:lnTo>
                  <a:pt x="408952" y="12317"/>
                </a:lnTo>
                <a:lnTo>
                  <a:pt x="394746" y="17974"/>
                </a:lnTo>
                <a:lnTo>
                  <a:pt x="388180" y="20872"/>
                </a:lnTo>
                <a:lnTo>
                  <a:pt x="382810" y="24788"/>
                </a:lnTo>
                <a:lnTo>
                  <a:pt x="374198" y="34431"/>
                </a:lnTo>
                <a:lnTo>
                  <a:pt x="370512" y="39780"/>
                </a:lnTo>
                <a:lnTo>
                  <a:pt x="367063" y="45331"/>
                </a:lnTo>
                <a:lnTo>
                  <a:pt x="363771" y="51016"/>
                </a:lnTo>
                <a:lnTo>
                  <a:pt x="357468" y="62624"/>
                </a:lnTo>
                <a:lnTo>
                  <a:pt x="354398" y="68498"/>
                </a:lnTo>
                <a:lnTo>
                  <a:pt x="350987" y="77670"/>
                </a:lnTo>
                <a:lnTo>
                  <a:pt x="350077" y="81505"/>
                </a:lnTo>
                <a:lnTo>
                  <a:pt x="350463" y="85054"/>
                </a:lnTo>
                <a:lnTo>
                  <a:pt x="351713" y="88412"/>
                </a:lnTo>
                <a:lnTo>
                  <a:pt x="355746" y="95781"/>
                </a:lnTo>
                <a:lnTo>
                  <a:pt x="360847" y="105671"/>
                </a:lnTo>
                <a:lnTo>
                  <a:pt x="364588" y="109102"/>
                </a:lnTo>
                <a:lnTo>
                  <a:pt x="369067" y="111389"/>
                </a:lnTo>
                <a:lnTo>
                  <a:pt x="379335" y="113931"/>
                </a:lnTo>
                <a:lnTo>
                  <a:pt x="390513" y="115060"/>
                </a:lnTo>
                <a:lnTo>
                  <a:pt x="403221" y="115696"/>
                </a:lnTo>
                <a:lnTo>
                  <a:pt x="412705" y="113199"/>
                </a:lnTo>
                <a:lnTo>
                  <a:pt x="423534" y="108782"/>
                </a:lnTo>
                <a:lnTo>
                  <a:pt x="434961" y="103511"/>
                </a:lnTo>
                <a:lnTo>
                  <a:pt x="447811" y="94966"/>
                </a:lnTo>
                <a:lnTo>
                  <a:pt x="467178" y="83190"/>
                </a:lnTo>
                <a:lnTo>
                  <a:pt x="474864" y="77254"/>
                </a:lnTo>
                <a:lnTo>
                  <a:pt x="477311" y="74283"/>
                </a:lnTo>
                <a:lnTo>
                  <a:pt x="478942" y="71309"/>
                </a:lnTo>
                <a:lnTo>
                  <a:pt x="480029" y="68335"/>
                </a:lnTo>
                <a:lnTo>
                  <a:pt x="481746" y="66352"/>
                </a:lnTo>
                <a:lnTo>
                  <a:pt x="483883" y="65030"/>
                </a:lnTo>
                <a:lnTo>
                  <a:pt x="490709" y="62540"/>
                </a:lnTo>
                <a:lnTo>
                  <a:pt x="486267" y="67172"/>
                </a:lnTo>
                <a:lnTo>
                  <a:pt x="484913" y="70538"/>
                </a:lnTo>
                <a:lnTo>
                  <a:pt x="483407" y="79569"/>
                </a:lnTo>
                <a:lnTo>
                  <a:pt x="480093" y="90197"/>
                </a:lnTo>
                <a:lnTo>
                  <a:pt x="477820" y="95809"/>
                </a:lnTo>
                <a:lnTo>
                  <a:pt x="474320" y="102527"/>
                </a:lnTo>
                <a:lnTo>
                  <a:pt x="470003" y="109983"/>
                </a:lnTo>
                <a:lnTo>
                  <a:pt x="465140" y="117930"/>
                </a:lnTo>
                <a:lnTo>
                  <a:pt x="459914" y="127196"/>
                </a:lnTo>
                <a:lnTo>
                  <a:pt x="448815" y="148076"/>
                </a:lnTo>
                <a:lnTo>
                  <a:pt x="443078" y="158208"/>
                </a:lnTo>
                <a:lnTo>
                  <a:pt x="437268" y="167939"/>
                </a:lnTo>
                <a:lnTo>
                  <a:pt x="431411" y="177403"/>
                </a:lnTo>
                <a:lnTo>
                  <a:pt x="425521" y="187681"/>
                </a:lnTo>
                <a:lnTo>
                  <a:pt x="413686" y="209685"/>
                </a:lnTo>
                <a:lnTo>
                  <a:pt x="406760" y="220116"/>
                </a:lnTo>
                <a:lnTo>
                  <a:pt x="399166" y="230047"/>
                </a:lnTo>
                <a:lnTo>
                  <a:pt x="391126" y="239644"/>
                </a:lnTo>
                <a:lnTo>
                  <a:pt x="382790" y="249019"/>
                </a:lnTo>
                <a:lnTo>
                  <a:pt x="365590" y="267373"/>
                </a:lnTo>
                <a:lnTo>
                  <a:pt x="339172" y="294441"/>
                </a:lnTo>
                <a:lnTo>
                  <a:pt x="330295" y="301425"/>
                </a:lnTo>
                <a:lnTo>
                  <a:pt x="321400" y="307073"/>
                </a:lnTo>
                <a:lnTo>
                  <a:pt x="312493" y="311831"/>
                </a:lnTo>
                <a:lnTo>
                  <a:pt x="303579" y="315995"/>
                </a:lnTo>
                <a:lnTo>
                  <a:pt x="294660" y="319763"/>
                </a:lnTo>
                <a:lnTo>
                  <a:pt x="285737" y="323268"/>
                </a:lnTo>
                <a:lnTo>
                  <a:pt x="275820" y="326596"/>
                </a:lnTo>
                <a:lnTo>
                  <a:pt x="265239" y="329807"/>
                </a:lnTo>
                <a:lnTo>
                  <a:pt x="243892" y="336021"/>
                </a:lnTo>
                <a:lnTo>
                  <a:pt x="224483" y="342090"/>
                </a:lnTo>
                <a:lnTo>
                  <a:pt x="214147" y="343113"/>
                </a:lnTo>
                <a:lnTo>
                  <a:pt x="203289" y="342803"/>
                </a:lnTo>
                <a:lnTo>
                  <a:pt x="192081" y="341604"/>
                </a:lnTo>
                <a:lnTo>
                  <a:pt x="180640" y="340805"/>
                </a:lnTo>
                <a:lnTo>
                  <a:pt x="169044" y="340271"/>
                </a:lnTo>
                <a:lnTo>
                  <a:pt x="157344" y="339917"/>
                </a:lnTo>
                <a:lnTo>
                  <a:pt x="146569" y="338688"/>
                </a:lnTo>
                <a:lnTo>
                  <a:pt x="136408" y="336876"/>
                </a:lnTo>
                <a:lnTo>
                  <a:pt x="105240" y="329586"/>
                </a:lnTo>
                <a:lnTo>
                  <a:pt x="93973" y="326839"/>
                </a:lnTo>
                <a:lnTo>
                  <a:pt x="83484" y="323024"/>
                </a:lnTo>
                <a:lnTo>
                  <a:pt x="73516" y="318496"/>
                </a:lnTo>
                <a:lnTo>
                  <a:pt x="63894" y="313493"/>
                </a:lnTo>
                <a:lnTo>
                  <a:pt x="55494" y="308174"/>
                </a:lnTo>
                <a:lnTo>
                  <a:pt x="47911" y="302643"/>
                </a:lnTo>
                <a:lnTo>
                  <a:pt x="40870" y="296971"/>
                </a:lnTo>
                <a:lnTo>
                  <a:pt x="33200" y="290214"/>
                </a:lnTo>
                <a:lnTo>
                  <a:pt x="25110" y="282732"/>
                </a:lnTo>
                <a:lnTo>
                  <a:pt x="0" y="258839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SMARTPenAnnotation132"/>
          <p:cNvSpPr/>
          <p:nvPr/>
        </p:nvSpPr>
        <p:spPr>
          <a:xfrm>
            <a:off x="893160" y="4082108"/>
            <a:ext cx="151614" cy="382736"/>
          </a:xfrm>
          <a:custGeom>
            <a:avLst/>
            <a:gdLst/>
            <a:ahLst/>
            <a:cxnLst/>
            <a:rect l="0" t="0" r="0" b="0"/>
            <a:pathLst>
              <a:path w="151614" h="382736">
                <a:moveTo>
                  <a:pt x="151613" y="7688"/>
                </a:moveTo>
                <a:lnTo>
                  <a:pt x="151613" y="0"/>
                </a:lnTo>
                <a:lnTo>
                  <a:pt x="151613" y="16834"/>
                </a:lnTo>
                <a:lnTo>
                  <a:pt x="148967" y="26967"/>
                </a:lnTo>
                <a:lnTo>
                  <a:pt x="146873" y="32447"/>
                </a:lnTo>
                <a:lnTo>
                  <a:pt x="141899" y="46474"/>
                </a:lnTo>
                <a:lnTo>
                  <a:pt x="130622" y="79731"/>
                </a:lnTo>
                <a:lnTo>
                  <a:pt x="127697" y="89451"/>
                </a:lnTo>
                <a:lnTo>
                  <a:pt x="121801" y="110835"/>
                </a:lnTo>
                <a:lnTo>
                  <a:pt x="117848" y="122093"/>
                </a:lnTo>
                <a:lnTo>
                  <a:pt x="113228" y="133568"/>
                </a:lnTo>
                <a:lnTo>
                  <a:pt x="108164" y="145186"/>
                </a:lnTo>
                <a:lnTo>
                  <a:pt x="97245" y="168679"/>
                </a:lnTo>
                <a:lnTo>
                  <a:pt x="91555" y="180500"/>
                </a:lnTo>
                <a:lnTo>
                  <a:pt x="84785" y="192349"/>
                </a:lnTo>
                <a:lnTo>
                  <a:pt x="77296" y="204217"/>
                </a:lnTo>
                <a:lnTo>
                  <a:pt x="69326" y="216099"/>
                </a:lnTo>
                <a:lnTo>
                  <a:pt x="62028" y="227988"/>
                </a:lnTo>
                <a:lnTo>
                  <a:pt x="55179" y="239883"/>
                </a:lnTo>
                <a:lnTo>
                  <a:pt x="48628" y="251782"/>
                </a:lnTo>
                <a:lnTo>
                  <a:pt x="43269" y="262691"/>
                </a:lnTo>
                <a:lnTo>
                  <a:pt x="38704" y="272940"/>
                </a:lnTo>
                <a:lnTo>
                  <a:pt x="34668" y="282749"/>
                </a:lnTo>
                <a:lnTo>
                  <a:pt x="29994" y="292266"/>
                </a:lnTo>
                <a:lnTo>
                  <a:pt x="24893" y="301586"/>
                </a:lnTo>
                <a:lnTo>
                  <a:pt x="19508" y="310776"/>
                </a:lnTo>
                <a:lnTo>
                  <a:pt x="10879" y="326280"/>
                </a:lnTo>
                <a:lnTo>
                  <a:pt x="7189" y="333192"/>
                </a:lnTo>
                <a:lnTo>
                  <a:pt x="4728" y="339784"/>
                </a:lnTo>
                <a:lnTo>
                  <a:pt x="3088" y="346164"/>
                </a:lnTo>
                <a:lnTo>
                  <a:pt x="1995" y="352401"/>
                </a:lnTo>
                <a:lnTo>
                  <a:pt x="1266" y="358544"/>
                </a:lnTo>
                <a:lnTo>
                  <a:pt x="780" y="364623"/>
                </a:lnTo>
                <a:lnTo>
                  <a:pt x="0" y="379158"/>
                </a:lnTo>
                <a:lnTo>
                  <a:pt x="928" y="380350"/>
                </a:lnTo>
                <a:lnTo>
                  <a:pt x="2539" y="381145"/>
                </a:lnTo>
                <a:lnTo>
                  <a:pt x="8738" y="382735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SMARTPenAnnotation133"/>
          <p:cNvSpPr/>
          <p:nvPr/>
        </p:nvSpPr>
        <p:spPr>
          <a:xfrm>
            <a:off x="849670" y="4214845"/>
            <a:ext cx="364765" cy="312507"/>
          </a:xfrm>
          <a:custGeom>
            <a:avLst/>
            <a:gdLst/>
            <a:ahLst/>
            <a:cxnLst/>
            <a:rect l="0" t="0" r="0" b="0"/>
            <a:pathLst>
              <a:path w="364765" h="312507">
                <a:moveTo>
                  <a:pt x="16509" y="17826"/>
                </a:moveTo>
                <a:lnTo>
                  <a:pt x="16509" y="13086"/>
                </a:lnTo>
                <a:lnTo>
                  <a:pt x="15517" y="11690"/>
                </a:lnTo>
                <a:lnTo>
                  <a:pt x="13863" y="10759"/>
                </a:lnTo>
                <a:lnTo>
                  <a:pt x="8821" y="9264"/>
                </a:lnTo>
                <a:lnTo>
                  <a:pt x="0" y="1241"/>
                </a:lnTo>
                <a:lnTo>
                  <a:pt x="542" y="816"/>
                </a:lnTo>
                <a:lnTo>
                  <a:pt x="6457" y="79"/>
                </a:lnTo>
                <a:lnTo>
                  <a:pt x="16728" y="0"/>
                </a:lnTo>
                <a:lnTo>
                  <a:pt x="26859" y="2628"/>
                </a:lnTo>
                <a:lnTo>
                  <a:pt x="37976" y="7103"/>
                </a:lnTo>
                <a:lnTo>
                  <a:pt x="43719" y="9685"/>
                </a:lnTo>
                <a:lnTo>
                  <a:pt x="49532" y="12399"/>
                </a:lnTo>
                <a:lnTo>
                  <a:pt x="56384" y="15200"/>
                </a:lnTo>
                <a:lnTo>
                  <a:pt x="63928" y="18060"/>
                </a:lnTo>
                <a:lnTo>
                  <a:pt x="80248" y="23883"/>
                </a:lnTo>
                <a:lnTo>
                  <a:pt x="97424" y="29779"/>
                </a:lnTo>
                <a:lnTo>
                  <a:pt x="106171" y="31748"/>
                </a:lnTo>
                <a:lnTo>
                  <a:pt x="114979" y="33061"/>
                </a:lnTo>
                <a:lnTo>
                  <a:pt x="123828" y="33936"/>
                </a:lnTo>
                <a:lnTo>
                  <a:pt x="132703" y="35511"/>
                </a:lnTo>
                <a:lnTo>
                  <a:pt x="141597" y="37554"/>
                </a:lnTo>
                <a:lnTo>
                  <a:pt x="150503" y="39908"/>
                </a:lnTo>
                <a:lnTo>
                  <a:pt x="158424" y="41477"/>
                </a:lnTo>
                <a:lnTo>
                  <a:pt x="165689" y="42523"/>
                </a:lnTo>
                <a:lnTo>
                  <a:pt x="172517" y="43221"/>
                </a:lnTo>
                <a:lnTo>
                  <a:pt x="179054" y="44677"/>
                </a:lnTo>
                <a:lnTo>
                  <a:pt x="185396" y="46641"/>
                </a:lnTo>
                <a:lnTo>
                  <a:pt x="196742" y="50477"/>
                </a:lnTo>
                <a:lnTo>
                  <a:pt x="205092" y="52182"/>
                </a:lnTo>
                <a:lnTo>
                  <a:pt x="208707" y="51644"/>
                </a:lnTo>
                <a:lnTo>
                  <a:pt x="212110" y="50293"/>
                </a:lnTo>
                <a:lnTo>
                  <a:pt x="215371" y="48400"/>
                </a:lnTo>
                <a:lnTo>
                  <a:pt x="218537" y="48131"/>
                </a:lnTo>
                <a:lnTo>
                  <a:pt x="221639" y="48944"/>
                </a:lnTo>
                <a:lnTo>
                  <a:pt x="224700" y="50477"/>
                </a:lnTo>
                <a:lnTo>
                  <a:pt x="226741" y="50508"/>
                </a:lnTo>
                <a:lnTo>
                  <a:pt x="228101" y="49536"/>
                </a:lnTo>
                <a:lnTo>
                  <a:pt x="230662" y="44903"/>
                </a:lnTo>
                <a:lnTo>
                  <a:pt x="230775" y="49441"/>
                </a:lnTo>
                <a:lnTo>
                  <a:pt x="229798" y="50809"/>
                </a:lnTo>
                <a:lnTo>
                  <a:pt x="228155" y="51721"/>
                </a:lnTo>
                <a:lnTo>
                  <a:pt x="226067" y="52329"/>
                </a:lnTo>
                <a:lnTo>
                  <a:pt x="224676" y="53727"/>
                </a:lnTo>
                <a:lnTo>
                  <a:pt x="223748" y="55650"/>
                </a:lnTo>
                <a:lnTo>
                  <a:pt x="221725" y="61426"/>
                </a:lnTo>
                <a:lnTo>
                  <a:pt x="217518" y="70608"/>
                </a:lnTo>
                <a:lnTo>
                  <a:pt x="215007" y="76826"/>
                </a:lnTo>
                <a:lnTo>
                  <a:pt x="209572" y="91674"/>
                </a:lnTo>
                <a:lnTo>
                  <a:pt x="206733" y="98808"/>
                </a:lnTo>
                <a:lnTo>
                  <a:pt x="203849" y="105549"/>
                </a:lnTo>
                <a:lnTo>
                  <a:pt x="200933" y="112026"/>
                </a:lnTo>
                <a:lnTo>
                  <a:pt x="197998" y="119322"/>
                </a:lnTo>
                <a:lnTo>
                  <a:pt x="192090" y="135365"/>
                </a:lnTo>
                <a:lnTo>
                  <a:pt x="183186" y="161132"/>
                </a:lnTo>
                <a:lnTo>
                  <a:pt x="180213" y="168926"/>
                </a:lnTo>
                <a:lnTo>
                  <a:pt x="177239" y="176106"/>
                </a:lnTo>
                <a:lnTo>
                  <a:pt x="174264" y="182878"/>
                </a:lnTo>
                <a:lnTo>
                  <a:pt x="171288" y="188384"/>
                </a:lnTo>
                <a:lnTo>
                  <a:pt x="165336" y="197148"/>
                </a:lnTo>
                <a:lnTo>
                  <a:pt x="162030" y="204351"/>
                </a:lnTo>
                <a:lnTo>
                  <a:pt x="161148" y="207660"/>
                </a:lnTo>
                <a:lnTo>
                  <a:pt x="157522" y="213983"/>
                </a:lnTo>
                <a:lnTo>
                  <a:pt x="150868" y="222669"/>
                </a:lnTo>
                <a:lnTo>
                  <a:pt x="155318" y="218309"/>
                </a:lnTo>
                <a:lnTo>
                  <a:pt x="156673" y="215974"/>
                </a:lnTo>
                <a:lnTo>
                  <a:pt x="159573" y="206954"/>
                </a:lnTo>
                <a:lnTo>
                  <a:pt x="163768" y="197464"/>
                </a:lnTo>
                <a:lnTo>
                  <a:pt x="171707" y="180964"/>
                </a:lnTo>
                <a:lnTo>
                  <a:pt x="175537" y="174210"/>
                </a:lnTo>
                <a:lnTo>
                  <a:pt x="180075" y="166731"/>
                </a:lnTo>
                <a:lnTo>
                  <a:pt x="185084" y="158768"/>
                </a:lnTo>
                <a:lnTo>
                  <a:pt x="189416" y="151475"/>
                </a:lnTo>
                <a:lnTo>
                  <a:pt x="193296" y="144629"/>
                </a:lnTo>
                <a:lnTo>
                  <a:pt x="196875" y="138080"/>
                </a:lnTo>
                <a:lnTo>
                  <a:pt x="201245" y="132722"/>
                </a:lnTo>
                <a:lnTo>
                  <a:pt x="211393" y="124123"/>
                </a:lnTo>
                <a:lnTo>
                  <a:pt x="215885" y="119448"/>
                </a:lnTo>
                <a:lnTo>
                  <a:pt x="219871" y="114348"/>
                </a:lnTo>
                <a:lnTo>
                  <a:pt x="223522" y="108963"/>
                </a:lnTo>
                <a:lnTo>
                  <a:pt x="226947" y="105373"/>
                </a:lnTo>
                <a:lnTo>
                  <a:pt x="230223" y="102980"/>
                </a:lnTo>
                <a:lnTo>
                  <a:pt x="236509" y="99329"/>
                </a:lnTo>
                <a:lnTo>
                  <a:pt x="242610" y="94398"/>
                </a:lnTo>
                <a:lnTo>
                  <a:pt x="245626" y="93679"/>
                </a:lnTo>
                <a:lnTo>
                  <a:pt x="248629" y="94192"/>
                </a:lnTo>
                <a:lnTo>
                  <a:pt x="254611" y="96415"/>
                </a:lnTo>
                <a:lnTo>
                  <a:pt x="263557" y="97667"/>
                </a:lnTo>
                <a:lnTo>
                  <a:pt x="269514" y="97959"/>
                </a:lnTo>
                <a:lnTo>
                  <a:pt x="272492" y="99030"/>
                </a:lnTo>
                <a:lnTo>
                  <a:pt x="287045" y="107876"/>
                </a:lnTo>
                <a:lnTo>
                  <a:pt x="297482" y="113411"/>
                </a:lnTo>
                <a:lnTo>
                  <a:pt x="308735" y="119178"/>
                </a:lnTo>
                <a:lnTo>
                  <a:pt x="317705" y="125049"/>
                </a:lnTo>
                <a:lnTo>
                  <a:pt x="325991" y="130965"/>
                </a:lnTo>
                <a:lnTo>
                  <a:pt x="336289" y="136902"/>
                </a:lnTo>
                <a:lnTo>
                  <a:pt x="344834" y="140202"/>
                </a:lnTo>
                <a:lnTo>
                  <a:pt x="348502" y="141082"/>
                </a:lnTo>
                <a:lnTo>
                  <a:pt x="350947" y="142661"/>
                </a:lnTo>
                <a:lnTo>
                  <a:pt x="352577" y="144706"/>
                </a:lnTo>
                <a:lnTo>
                  <a:pt x="353664" y="147061"/>
                </a:lnTo>
                <a:lnTo>
                  <a:pt x="355381" y="148631"/>
                </a:lnTo>
                <a:lnTo>
                  <a:pt x="357517" y="149678"/>
                </a:lnTo>
                <a:lnTo>
                  <a:pt x="359934" y="150376"/>
                </a:lnTo>
                <a:lnTo>
                  <a:pt x="361545" y="151834"/>
                </a:lnTo>
                <a:lnTo>
                  <a:pt x="362619" y="153797"/>
                </a:lnTo>
                <a:lnTo>
                  <a:pt x="364343" y="159338"/>
                </a:lnTo>
                <a:lnTo>
                  <a:pt x="364730" y="168270"/>
                </a:lnTo>
                <a:lnTo>
                  <a:pt x="364764" y="181940"/>
                </a:lnTo>
                <a:lnTo>
                  <a:pt x="363773" y="184783"/>
                </a:lnTo>
                <a:lnTo>
                  <a:pt x="360026" y="190586"/>
                </a:lnTo>
                <a:lnTo>
                  <a:pt x="359622" y="193523"/>
                </a:lnTo>
                <a:lnTo>
                  <a:pt x="360345" y="196473"/>
                </a:lnTo>
                <a:lnTo>
                  <a:pt x="361819" y="199432"/>
                </a:lnTo>
                <a:lnTo>
                  <a:pt x="361809" y="203389"/>
                </a:lnTo>
                <a:lnTo>
                  <a:pt x="359153" y="213078"/>
                </a:lnTo>
                <a:lnTo>
                  <a:pt x="357056" y="218439"/>
                </a:lnTo>
                <a:lnTo>
                  <a:pt x="354665" y="223998"/>
                </a:lnTo>
                <a:lnTo>
                  <a:pt x="349363" y="235466"/>
                </a:lnTo>
                <a:lnTo>
                  <a:pt x="343700" y="247177"/>
                </a:lnTo>
                <a:lnTo>
                  <a:pt x="337875" y="256351"/>
                </a:lnTo>
                <a:lnTo>
                  <a:pt x="331979" y="264728"/>
                </a:lnTo>
                <a:lnTo>
                  <a:pt x="329018" y="269740"/>
                </a:lnTo>
                <a:lnTo>
                  <a:pt x="326051" y="275066"/>
                </a:lnTo>
                <a:lnTo>
                  <a:pt x="322755" y="283629"/>
                </a:lnTo>
                <a:lnTo>
                  <a:pt x="321876" y="287302"/>
                </a:lnTo>
                <a:lnTo>
                  <a:pt x="318254" y="294028"/>
                </a:lnTo>
                <a:lnTo>
                  <a:pt x="315899" y="297211"/>
                </a:lnTo>
                <a:lnTo>
                  <a:pt x="313282" y="303393"/>
                </a:lnTo>
                <a:lnTo>
                  <a:pt x="311189" y="31250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SMARTPenAnnotation134"/>
          <p:cNvSpPr/>
          <p:nvPr/>
        </p:nvSpPr>
        <p:spPr>
          <a:xfrm>
            <a:off x="1303734" y="4304109"/>
            <a:ext cx="8822" cy="7689"/>
          </a:xfrm>
          <a:custGeom>
            <a:avLst/>
            <a:gdLst/>
            <a:ahLst/>
            <a:cxnLst/>
            <a:rect l="0" t="0" r="0" b="0"/>
            <a:pathLst>
              <a:path w="8822" h="7689">
                <a:moveTo>
                  <a:pt x="0" y="0"/>
                </a:moveTo>
                <a:lnTo>
                  <a:pt x="7688" y="7688"/>
                </a:lnTo>
                <a:lnTo>
                  <a:pt x="8102" y="7110"/>
                </a:lnTo>
                <a:lnTo>
                  <a:pt x="8378" y="5732"/>
                </a:lnTo>
                <a:lnTo>
                  <a:pt x="8821" y="1132"/>
                </a:lnTo>
                <a:lnTo>
                  <a:pt x="7865" y="755"/>
                </a:lnTo>
                <a:lnTo>
                  <a:pt x="6235" y="503"/>
                </a:lnTo>
                <a:lnTo>
                  <a:pt x="4157" y="336"/>
                </a:lnTo>
                <a:lnTo>
                  <a:pt x="3763" y="224"/>
                </a:lnTo>
                <a:lnTo>
                  <a:pt x="4493" y="14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SMARTPenAnnotation135"/>
          <p:cNvSpPr/>
          <p:nvPr/>
        </p:nvSpPr>
        <p:spPr>
          <a:xfrm>
            <a:off x="1252075" y="4216636"/>
            <a:ext cx="560647" cy="720741"/>
          </a:xfrm>
          <a:custGeom>
            <a:avLst/>
            <a:gdLst/>
            <a:ahLst/>
            <a:cxnLst/>
            <a:rect l="0" t="0" r="0" b="0"/>
            <a:pathLst>
              <a:path w="560647" h="720741">
                <a:moveTo>
                  <a:pt x="158815" y="176770"/>
                </a:moveTo>
                <a:lnTo>
                  <a:pt x="158815" y="172029"/>
                </a:lnTo>
                <a:lnTo>
                  <a:pt x="157823" y="170633"/>
                </a:lnTo>
                <a:lnTo>
                  <a:pt x="156169" y="169702"/>
                </a:lnTo>
                <a:lnTo>
                  <a:pt x="151127" y="168208"/>
                </a:lnTo>
                <a:lnTo>
                  <a:pt x="145513" y="163209"/>
                </a:lnTo>
                <a:lnTo>
                  <a:pt x="142009" y="161776"/>
                </a:lnTo>
                <a:lnTo>
                  <a:pt x="127598" y="159760"/>
                </a:lnTo>
                <a:lnTo>
                  <a:pt x="110760" y="159162"/>
                </a:lnTo>
                <a:lnTo>
                  <a:pt x="99093" y="159022"/>
                </a:lnTo>
                <a:lnTo>
                  <a:pt x="87293" y="161606"/>
                </a:lnTo>
                <a:lnTo>
                  <a:pt x="75434" y="166061"/>
                </a:lnTo>
                <a:lnTo>
                  <a:pt x="63548" y="171349"/>
                </a:lnTo>
                <a:lnTo>
                  <a:pt x="51651" y="179653"/>
                </a:lnTo>
                <a:lnTo>
                  <a:pt x="39749" y="189957"/>
                </a:lnTo>
                <a:lnTo>
                  <a:pt x="22884" y="206915"/>
                </a:lnTo>
                <a:lnTo>
                  <a:pt x="14727" y="218610"/>
                </a:lnTo>
                <a:lnTo>
                  <a:pt x="4556" y="241091"/>
                </a:lnTo>
                <a:lnTo>
                  <a:pt x="0" y="261864"/>
                </a:lnTo>
                <a:lnTo>
                  <a:pt x="1579" y="274451"/>
                </a:lnTo>
                <a:lnTo>
                  <a:pt x="8047" y="292694"/>
                </a:lnTo>
                <a:lnTo>
                  <a:pt x="13424" y="303698"/>
                </a:lnTo>
                <a:lnTo>
                  <a:pt x="19121" y="311896"/>
                </a:lnTo>
                <a:lnTo>
                  <a:pt x="27607" y="318847"/>
                </a:lnTo>
                <a:lnTo>
                  <a:pt x="38985" y="325243"/>
                </a:lnTo>
                <a:lnTo>
                  <a:pt x="53963" y="331393"/>
                </a:lnTo>
                <a:lnTo>
                  <a:pt x="61133" y="332438"/>
                </a:lnTo>
                <a:lnTo>
                  <a:pt x="74390" y="330953"/>
                </a:lnTo>
                <a:lnTo>
                  <a:pt x="89543" y="326986"/>
                </a:lnTo>
                <a:lnTo>
                  <a:pt x="106199" y="320923"/>
                </a:lnTo>
                <a:lnTo>
                  <a:pt x="123524" y="311614"/>
                </a:lnTo>
                <a:lnTo>
                  <a:pt x="132311" y="306353"/>
                </a:lnTo>
                <a:lnTo>
                  <a:pt x="150012" y="295217"/>
                </a:lnTo>
                <a:lnTo>
                  <a:pt x="158900" y="287484"/>
                </a:lnTo>
                <a:lnTo>
                  <a:pt x="167801" y="278361"/>
                </a:lnTo>
                <a:lnTo>
                  <a:pt x="176712" y="268310"/>
                </a:lnTo>
                <a:lnTo>
                  <a:pt x="194551" y="249204"/>
                </a:lnTo>
                <a:lnTo>
                  <a:pt x="234996" y="207945"/>
                </a:lnTo>
                <a:lnTo>
                  <a:pt x="244329" y="196561"/>
                </a:lnTo>
                <a:lnTo>
                  <a:pt x="252535" y="185003"/>
                </a:lnTo>
                <a:lnTo>
                  <a:pt x="268930" y="162570"/>
                </a:lnTo>
                <a:lnTo>
                  <a:pt x="278858" y="152420"/>
                </a:lnTo>
                <a:lnTo>
                  <a:pt x="289445" y="142678"/>
                </a:lnTo>
                <a:lnTo>
                  <a:pt x="306500" y="123914"/>
                </a:lnTo>
                <a:lnTo>
                  <a:pt x="320695" y="105654"/>
                </a:lnTo>
                <a:lnTo>
                  <a:pt x="333619" y="87616"/>
                </a:lnTo>
                <a:lnTo>
                  <a:pt x="343331" y="69677"/>
                </a:lnTo>
                <a:lnTo>
                  <a:pt x="351947" y="52775"/>
                </a:lnTo>
                <a:lnTo>
                  <a:pt x="365970" y="33095"/>
                </a:lnTo>
                <a:lnTo>
                  <a:pt x="374360" y="17053"/>
                </a:lnTo>
                <a:lnTo>
                  <a:pt x="376925" y="13737"/>
                </a:lnTo>
                <a:lnTo>
                  <a:pt x="379776" y="7407"/>
                </a:lnTo>
                <a:lnTo>
                  <a:pt x="381607" y="0"/>
                </a:lnTo>
                <a:lnTo>
                  <a:pt x="381757" y="384"/>
                </a:lnTo>
                <a:lnTo>
                  <a:pt x="381924" y="3457"/>
                </a:lnTo>
                <a:lnTo>
                  <a:pt x="380976" y="5665"/>
                </a:lnTo>
                <a:lnTo>
                  <a:pt x="377277" y="10765"/>
                </a:lnTo>
                <a:lnTo>
                  <a:pt x="375894" y="14506"/>
                </a:lnTo>
                <a:lnTo>
                  <a:pt x="374357" y="23955"/>
                </a:lnTo>
                <a:lnTo>
                  <a:pt x="368382" y="37415"/>
                </a:lnTo>
                <a:lnTo>
                  <a:pt x="359112" y="53318"/>
                </a:lnTo>
                <a:lnTo>
                  <a:pt x="348378" y="70309"/>
                </a:lnTo>
                <a:lnTo>
                  <a:pt x="336992" y="90428"/>
                </a:lnTo>
                <a:lnTo>
                  <a:pt x="331178" y="101349"/>
                </a:lnTo>
                <a:lnTo>
                  <a:pt x="316780" y="126713"/>
                </a:lnTo>
                <a:lnTo>
                  <a:pt x="283284" y="183419"/>
                </a:lnTo>
                <a:lnTo>
                  <a:pt x="275529" y="198070"/>
                </a:lnTo>
                <a:lnTo>
                  <a:pt x="268374" y="212798"/>
                </a:lnTo>
                <a:lnTo>
                  <a:pt x="255133" y="241400"/>
                </a:lnTo>
                <a:lnTo>
                  <a:pt x="242634" y="267340"/>
                </a:lnTo>
                <a:lnTo>
                  <a:pt x="233109" y="289453"/>
                </a:lnTo>
                <a:lnTo>
                  <a:pt x="225569" y="309203"/>
                </a:lnTo>
                <a:lnTo>
                  <a:pt x="218911" y="327902"/>
                </a:lnTo>
                <a:lnTo>
                  <a:pt x="209584" y="350424"/>
                </a:lnTo>
                <a:lnTo>
                  <a:pt x="206184" y="363421"/>
                </a:lnTo>
                <a:lnTo>
                  <a:pt x="203822" y="384830"/>
                </a:lnTo>
                <a:lnTo>
                  <a:pt x="203702" y="384930"/>
                </a:lnTo>
                <a:lnTo>
                  <a:pt x="203478" y="372834"/>
                </a:lnTo>
                <a:lnTo>
                  <a:pt x="204465" y="368995"/>
                </a:lnTo>
                <a:lnTo>
                  <a:pt x="208208" y="362084"/>
                </a:lnTo>
                <a:lnTo>
                  <a:pt x="224455" y="343524"/>
                </a:lnTo>
                <a:lnTo>
                  <a:pt x="233275" y="334548"/>
                </a:lnTo>
                <a:lnTo>
                  <a:pt x="236236" y="332557"/>
                </a:lnTo>
                <a:lnTo>
                  <a:pt x="246352" y="329099"/>
                </a:lnTo>
                <a:lnTo>
                  <a:pt x="252331" y="328730"/>
                </a:lnTo>
                <a:lnTo>
                  <a:pt x="253901" y="329670"/>
                </a:lnTo>
                <a:lnTo>
                  <a:pt x="254948" y="331289"/>
                </a:lnTo>
                <a:lnTo>
                  <a:pt x="256111" y="335734"/>
                </a:lnTo>
                <a:lnTo>
                  <a:pt x="256628" y="341017"/>
                </a:lnTo>
                <a:lnTo>
                  <a:pt x="257758" y="343815"/>
                </a:lnTo>
                <a:lnTo>
                  <a:pt x="269434" y="363127"/>
                </a:lnTo>
                <a:lnTo>
                  <a:pt x="278022" y="379712"/>
                </a:lnTo>
                <a:lnTo>
                  <a:pt x="286850" y="401935"/>
                </a:lnTo>
                <a:lnTo>
                  <a:pt x="295750" y="422630"/>
                </a:lnTo>
                <a:lnTo>
                  <a:pt x="304670" y="441330"/>
                </a:lnTo>
                <a:lnTo>
                  <a:pt x="307976" y="450787"/>
                </a:lnTo>
                <a:lnTo>
                  <a:pt x="308857" y="454698"/>
                </a:lnTo>
                <a:lnTo>
                  <a:pt x="310437" y="457305"/>
                </a:lnTo>
                <a:lnTo>
                  <a:pt x="312482" y="459044"/>
                </a:lnTo>
                <a:lnTo>
                  <a:pt x="314838" y="460202"/>
                </a:lnTo>
                <a:lnTo>
                  <a:pt x="315416" y="460974"/>
                </a:lnTo>
                <a:lnTo>
                  <a:pt x="314810" y="461490"/>
                </a:lnTo>
                <a:lnTo>
                  <a:pt x="313413" y="461833"/>
                </a:lnTo>
                <a:lnTo>
                  <a:pt x="312482" y="460078"/>
                </a:lnTo>
                <a:lnTo>
                  <a:pt x="311172" y="448126"/>
                </a:lnTo>
                <a:lnTo>
                  <a:pt x="310865" y="437602"/>
                </a:lnTo>
                <a:lnTo>
                  <a:pt x="308083" y="426310"/>
                </a:lnTo>
                <a:lnTo>
                  <a:pt x="300939" y="406151"/>
                </a:lnTo>
                <a:lnTo>
                  <a:pt x="289635" y="372672"/>
                </a:lnTo>
                <a:lnTo>
                  <a:pt x="281119" y="355119"/>
                </a:lnTo>
                <a:lnTo>
                  <a:pt x="272704" y="338387"/>
                </a:lnTo>
                <a:lnTo>
                  <a:pt x="266974" y="317812"/>
                </a:lnTo>
                <a:lnTo>
                  <a:pt x="259433" y="300140"/>
                </a:lnTo>
                <a:lnTo>
                  <a:pt x="251907" y="288179"/>
                </a:lnTo>
                <a:lnTo>
                  <a:pt x="249799" y="281517"/>
                </a:lnTo>
                <a:lnTo>
                  <a:pt x="250229" y="279343"/>
                </a:lnTo>
                <a:lnTo>
                  <a:pt x="251508" y="277895"/>
                </a:lnTo>
                <a:lnTo>
                  <a:pt x="253352" y="276928"/>
                </a:lnTo>
                <a:lnTo>
                  <a:pt x="254582" y="275292"/>
                </a:lnTo>
                <a:lnTo>
                  <a:pt x="255402" y="273209"/>
                </a:lnTo>
                <a:lnTo>
                  <a:pt x="255949" y="270828"/>
                </a:lnTo>
                <a:lnTo>
                  <a:pt x="257305" y="269241"/>
                </a:lnTo>
                <a:lnTo>
                  <a:pt x="259202" y="268183"/>
                </a:lnTo>
                <a:lnTo>
                  <a:pt x="261458" y="267477"/>
                </a:lnTo>
                <a:lnTo>
                  <a:pt x="274115" y="266485"/>
                </a:lnTo>
                <a:lnTo>
                  <a:pt x="290433" y="266190"/>
                </a:lnTo>
                <a:lnTo>
                  <a:pt x="307836" y="266103"/>
                </a:lnTo>
                <a:lnTo>
                  <a:pt x="319635" y="268729"/>
                </a:lnTo>
                <a:lnTo>
                  <a:pt x="331494" y="272211"/>
                </a:lnTo>
                <a:lnTo>
                  <a:pt x="348334" y="274171"/>
                </a:lnTo>
                <a:lnTo>
                  <a:pt x="363416" y="274834"/>
                </a:lnTo>
                <a:lnTo>
                  <a:pt x="380248" y="274987"/>
                </a:lnTo>
                <a:lnTo>
                  <a:pt x="389587" y="274996"/>
                </a:lnTo>
                <a:lnTo>
                  <a:pt x="390054" y="275988"/>
                </a:lnTo>
                <a:lnTo>
                  <a:pt x="390572" y="279737"/>
                </a:lnTo>
                <a:lnTo>
                  <a:pt x="389718" y="281133"/>
                </a:lnTo>
                <a:lnTo>
                  <a:pt x="388157" y="282064"/>
                </a:lnTo>
                <a:lnTo>
                  <a:pt x="386124" y="282685"/>
                </a:lnTo>
                <a:lnTo>
                  <a:pt x="384768" y="285083"/>
                </a:lnTo>
                <a:lnTo>
                  <a:pt x="381868" y="296947"/>
                </a:lnTo>
                <a:lnTo>
                  <a:pt x="369734" y="318187"/>
                </a:lnTo>
                <a:lnTo>
                  <a:pt x="366658" y="329250"/>
                </a:lnTo>
                <a:lnTo>
                  <a:pt x="364299" y="340781"/>
                </a:lnTo>
                <a:lnTo>
                  <a:pt x="358385" y="358429"/>
                </a:lnTo>
                <a:lnTo>
                  <a:pt x="356654" y="370286"/>
                </a:lnTo>
                <a:lnTo>
                  <a:pt x="358530" y="382170"/>
                </a:lnTo>
                <a:lnTo>
                  <a:pt x="362519" y="397371"/>
                </a:lnTo>
                <a:lnTo>
                  <a:pt x="363078" y="401228"/>
                </a:lnTo>
                <a:lnTo>
                  <a:pt x="365436" y="404791"/>
                </a:lnTo>
                <a:lnTo>
                  <a:pt x="380832" y="417640"/>
                </a:lnTo>
                <a:lnTo>
                  <a:pt x="384217" y="420694"/>
                </a:lnTo>
                <a:lnTo>
                  <a:pt x="388458" y="422729"/>
                </a:lnTo>
                <a:lnTo>
                  <a:pt x="398462" y="424991"/>
                </a:lnTo>
                <a:lnTo>
                  <a:pt x="403908" y="424602"/>
                </a:lnTo>
                <a:lnTo>
                  <a:pt x="421053" y="419315"/>
                </a:lnTo>
                <a:lnTo>
                  <a:pt x="432792" y="414213"/>
                </a:lnTo>
                <a:lnTo>
                  <a:pt x="444625" y="405993"/>
                </a:lnTo>
                <a:lnTo>
                  <a:pt x="456498" y="395725"/>
                </a:lnTo>
                <a:lnTo>
                  <a:pt x="468389" y="384547"/>
                </a:lnTo>
                <a:lnTo>
                  <a:pt x="482935" y="372964"/>
                </a:lnTo>
                <a:lnTo>
                  <a:pt x="497337" y="361202"/>
                </a:lnTo>
                <a:lnTo>
                  <a:pt x="517313" y="337482"/>
                </a:lnTo>
                <a:lnTo>
                  <a:pt x="528491" y="326580"/>
                </a:lnTo>
                <a:lnTo>
                  <a:pt x="544949" y="314864"/>
                </a:lnTo>
                <a:lnTo>
                  <a:pt x="553011" y="308260"/>
                </a:lnTo>
                <a:lnTo>
                  <a:pt x="555558" y="305110"/>
                </a:lnTo>
                <a:lnTo>
                  <a:pt x="560452" y="293392"/>
                </a:lnTo>
                <a:lnTo>
                  <a:pt x="560592" y="293015"/>
                </a:lnTo>
                <a:lnTo>
                  <a:pt x="560646" y="305298"/>
                </a:lnTo>
                <a:lnTo>
                  <a:pt x="555909" y="323332"/>
                </a:lnTo>
                <a:lnTo>
                  <a:pt x="548222" y="347526"/>
                </a:lnTo>
                <a:lnTo>
                  <a:pt x="542559" y="367424"/>
                </a:lnTo>
                <a:lnTo>
                  <a:pt x="539660" y="378287"/>
                </a:lnTo>
                <a:lnTo>
                  <a:pt x="535743" y="390489"/>
                </a:lnTo>
                <a:lnTo>
                  <a:pt x="531147" y="403586"/>
                </a:lnTo>
                <a:lnTo>
                  <a:pt x="520749" y="432358"/>
                </a:lnTo>
                <a:lnTo>
                  <a:pt x="503739" y="481034"/>
                </a:lnTo>
                <a:lnTo>
                  <a:pt x="486131" y="527316"/>
                </a:lnTo>
                <a:lnTo>
                  <a:pt x="456457" y="602327"/>
                </a:lnTo>
                <a:lnTo>
                  <a:pt x="450509" y="616248"/>
                </a:lnTo>
                <a:lnTo>
                  <a:pt x="438608" y="642299"/>
                </a:lnTo>
                <a:lnTo>
                  <a:pt x="424058" y="664461"/>
                </a:lnTo>
                <a:lnTo>
                  <a:pt x="408662" y="683240"/>
                </a:lnTo>
                <a:lnTo>
                  <a:pt x="395204" y="698201"/>
                </a:lnTo>
                <a:lnTo>
                  <a:pt x="386853" y="703977"/>
                </a:lnTo>
                <a:lnTo>
                  <a:pt x="377317" y="708819"/>
                </a:lnTo>
                <a:lnTo>
                  <a:pt x="366991" y="713040"/>
                </a:lnTo>
                <a:lnTo>
                  <a:pt x="357130" y="715853"/>
                </a:lnTo>
                <a:lnTo>
                  <a:pt x="347580" y="717729"/>
                </a:lnTo>
                <a:lnTo>
                  <a:pt x="338237" y="718980"/>
                </a:lnTo>
                <a:lnTo>
                  <a:pt x="328039" y="719813"/>
                </a:lnTo>
                <a:lnTo>
                  <a:pt x="317271" y="720370"/>
                </a:lnTo>
                <a:lnTo>
                  <a:pt x="306125" y="720740"/>
                </a:lnTo>
                <a:lnTo>
                  <a:pt x="295717" y="719994"/>
                </a:lnTo>
                <a:lnTo>
                  <a:pt x="285802" y="718505"/>
                </a:lnTo>
                <a:lnTo>
                  <a:pt x="276215" y="716521"/>
                </a:lnTo>
                <a:lnTo>
                  <a:pt x="266847" y="714205"/>
                </a:lnTo>
                <a:lnTo>
                  <a:pt x="257626" y="711670"/>
                </a:lnTo>
                <a:lnTo>
                  <a:pt x="248501" y="708987"/>
                </a:lnTo>
                <a:lnTo>
                  <a:pt x="239442" y="705214"/>
                </a:lnTo>
                <a:lnTo>
                  <a:pt x="230426" y="700715"/>
                </a:lnTo>
                <a:lnTo>
                  <a:pt x="221438" y="695730"/>
                </a:lnTo>
                <a:lnTo>
                  <a:pt x="212470" y="690423"/>
                </a:lnTo>
                <a:lnTo>
                  <a:pt x="194568" y="679235"/>
                </a:lnTo>
                <a:lnTo>
                  <a:pt x="179336" y="665002"/>
                </a:lnTo>
                <a:lnTo>
                  <a:pt x="166943" y="648754"/>
                </a:lnTo>
                <a:lnTo>
                  <a:pt x="158128" y="631611"/>
                </a:lnTo>
                <a:lnTo>
                  <a:pt x="150903" y="611424"/>
                </a:lnTo>
                <a:lnTo>
                  <a:pt x="145377" y="590215"/>
                </a:lnTo>
                <a:lnTo>
                  <a:pt x="142921" y="570867"/>
                </a:lnTo>
                <a:lnTo>
                  <a:pt x="144475" y="552346"/>
                </a:lnTo>
                <a:lnTo>
                  <a:pt x="149885" y="525028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SMARTPenAnnotation136"/>
          <p:cNvSpPr/>
          <p:nvPr/>
        </p:nvSpPr>
        <p:spPr>
          <a:xfrm>
            <a:off x="1982958" y="4241601"/>
            <a:ext cx="613662" cy="802578"/>
          </a:xfrm>
          <a:custGeom>
            <a:avLst/>
            <a:gdLst/>
            <a:ahLst/>
            <a:cxnLst/>
            <a:rect l="0" t="0" r="0" b="0"/>
            <a:pathLst>
              <a:path w="613662" h="802578">
                <a:moveTo>
                  <a:pt x="249463" y="0"/>
                </a:moveTo>
                <a:lnTo>
                  <a:pt x="254204" y="0"/>
                </a:lnTo>
                <a:lnTo>
                  <a:pt x="255600" y="992"/>
                </a:lnTo>
                <a:lnTo>
                  <a:pt x="256531" y="2646"/>
                </a:lnTo>
                <a:lnTo>
                  <a:pt x="258025" y="7688"/>
                </a:lnTo>
                <a:lnTo>
                  <a:pt x="258361" y="25990"/>
                </a:lnTo>
                <a:lnTo>
                  <a:pt x="256387" y="31218"/>
                </a:lnTo>
                <a:lnTo>
                  <a:pt x="245121" y="49047"/>
                </a:lnTo>
                <a:lnTo>
                  <a:pt x="234066" y="72741"/>
                </a:lnTo>
                <a:lnTo>
                  <a:pt x="224099" y="89876"/>
                </a:lnTo>
                <a:lnTo>
                  <a:pt x="210409" y="110060"/>
                </a:lnTo>
                <a:lnTo>
                  <a:pt x="185967" y="143735"/>
                </a:lnTo>
                <a:lnTo>
                  <a:pt x="168657" y="168062"/>
                </a:lnTo>
                <a:lnTo>
                  <a:pt x="151041" y="195411"/>
                </a:lnTo>
                <a:lnTo>
                  <a:pt x="143169" y="209649"/>
                </a:lnTo>
                <a:lnTo>
                  <a:pt x="135936" y="224102"/>
                </a:lnTo>
                <a:lnTo>
                  <a:pt x="129130" y="238698"/>
                </a:lnTo>
                <a:lnTo>
                  <a:pt x="121617" y="253390"/>
                </a:lnTo>
                <a:lnTo>
                  <a:pt x="113631" y="268145"/>
                </a:lnTo>
                <a:lnTo>
                  <a:pt x="105330" y="282944"/>
                </a:lnTo>
                <a:lnTo>
                  <a:pt x="97812" y="297769"/>
                </a:lnTo>
                <a:lnTo>
                  <a:pt x="90816" y="312615"/>
                </a:lnTo>
                <a:lnTo>
                  <a:pt x="77750" y="341346"/>
                </a:lnTo>
                <a:lnTo>
                  <a:pt x="65329" y="367345"/>
                </a:lnTo>
                <a:lnTo>
                  <a:pt x="55839" y="392129"/>
                </a:lnTo>
                <a:lnTo>
                  <a:pt x="48314" y="414389"/>
                </a:lnTo>
                <a:lnTo>
                  <a:pt x="38500" y="437085"/>
                </a:lnTo>
                <a:lnTo>
                  <a:pt x="28034" y="452805"/>
                </a:lnTo>
                <a:lnTo>
                  <a:pt x="26438" y="452683"/>
                </a:lnTo>
                <a:lnTo>
                  <a:pt x="22018" y="449901"/>
                </a:lnTo>
                <a:lnTo>
                  <a:pt x="20442" y="445785"/>
                </a:lnTo>
                <a:lnTo>
                  <a:pt x="17233" y="425772"/>
                </a:lnTo>
                <a:lnTo>
                  <a:pt x="12966" y="409498"/>
                </a:lnTo>
                <a:lnTo>
                  <a:pt x="10408" y="389697"/>
                </a:lnTo>
                <a:lnTo>
                  <a:pt x="9271" y="366675"/>
                </a:lnTo>
                <a:lnTo>
                  <a:pt x="8766" y="339907"/>
                </a:lnTo>
                <a:lnTo>
                  <a:pt x="7639" y="326815"/>
                </a:lnTo>
                <a:lnTo>
                  <a:pt x="5896" y="314119"/>
                </a:lnTo>
                <a:lnTo>
                  <a:pt x="2305" y="290421"/>
                </a:lnTo>
                <a:lnTo>
                  <a:pt x="709" y="269967"/>
                </a:lnTo>
                <a:lnTo>
                  <a:pt x="0" y="250954"/>
                </a:lnTo>
                <a:lnTo>
                  <a:pt x="677" y="233574"/>
                </a:lnTo>
                <a:lnTo>
                  <a:pt x="6550" y="208894"/>
                </a:lnTo>
                <a:lnTo>
                  <a:pt x="7154" y="204747"/>
                </a:lnTo>
                <a:lnTo>
                  <a:pt x="10471" y="197494"/>
                </a:lnTo>
                <a:lnTo>
                  <a:pt x="12744" y="194170"/>
                </a:lnTo>
                <a:lnTo>
                  <a:pt x="15252" y="191955"/>
                </a:lnTo>
                <a:lnTo>
                  <a:pt x="17916" y="190478"/>
                </a:lnTo>
                <a:lnTo>
                  <a:pt x="20685" y="189493"/>
                </a:lnTo>
                <a:lnTo>
                  <a:pt x="34062" y="188107"/>
                </a:lnTo>
                <a:lnTo>
                  <a:pt x="47565" y="187783"/>
                </a:lnTo>
                <a:lnTo>
                  <a:pt x="63489" y="188631"/>
                </a:lnTo>
                <a:lnTo>
                  <a:pt x="80487" y="192315"/>
                </a:lnTo>
                <a:lnTo>
                  <a:pt x="111533" y="199968"/>
                </a:lnTo>
                <a:lnTo>
                  <a:pt x="122783" y="203757"/>
                </a:lnTo>
                <a:lnTo>
                  <a:pt x="134252" y="208268"/>
                </a:lnTo>
                <a:lnTo>
                  <a:pt x="145867" y="213259"/>
                </a:lnTo>
                <a:lnTo>
                  <a:pt x="157579" y="217579"/>
                </a:lnTo>
                <a:lnTo>
                  <a:pt x="169355" y="221451"/>
                </a:lnTo>
                <a:lnTo>
                  <a:pt x="181175" y="225025"/>
                </a:lnTo>
                <a:lnTo>
                  <a:pt x="193024" y="229391"/>
                </a:lnTo>
                <a:lnTo>
                  <a:pt x="204892" y="234287"/>
                </a:lnTo>
                <a:lnTo>
                  <a:pt x="226677" y="244026"/>
                </a:lnTo>
                <a:lnTo>
                  <a:pt x="242974" y="251662"/>
                </a:lnTo>
                <a:lnTo>
                  <a:pt x="259478" y="258363"/>
                </a:lnTo>
                <a:lnTo>
                  <a:pt x="274750" y="263656"/>
                </a:lnTo>
                <a:lnTo>
                  <a:pt x="293298" y="267726"/>
                </a:lnTo>
                <a:lnTo>
                  <a:pt x="276871" y="267876"/>
                </a:lnTo>
                <a:lnTo>
                  <a:pt x="260671" y="267886"/>
                </a:lnTo>
                <a:lnTo>
                  <a:pt x="249153" y="270535"/>
                </a:lnTo>
                <a:lnTo>
                  <a:pt x="236427" y="274027"/>
                </a:lnTo>
                <a:lnTo>
                  <a:pt x="220849" y="275579"/>
                </a:lnTo>
                <a:lnTo>
                  <a:pt x="206650" y="278914"/>
                </a:lnTo>
                <a:lnTo>
                  <a:pt x="200085" y="281193"/>
                </a:lnTo>
                <a:lnTo>
                  <a:pt x="187499" y="289017"/>
                </a:lnTo>
                <a:lnTo>
                  <a:pt x="169257" y="301932"/>
                </a:lnTo>
                <a:lnTo>
                  <a:pt x="163251" y="305467"/>
                </a:lnTo>
                <a:lnTo>
                  <a:pt x="153930" y="314688"/>
                </a:lnTo>
                <a:lnTo>
                  <a:pt x="150056" y="319925"/>
                </a:lnTo>
                <a:lnTo>
                  <a:pt x="145751" y="331035"/>
                </a:lnTo>
                <a:lnTo>
                  <a:pt x="144603" y="336776"/>
                </a:lnTo>
                <a:lnTo>
                  <a:pt x="144830" y="342588"/>
                </a:lnTo>
                <a:lnTo>
                  <a:pt x="147728" y="354337"/>
                </a:lnTo>
                <a:lnTo>
                  <a:pt x="154938" y="372108"/>
                </a:lnTo>
                <a:lnTo>
                  <a:pt x="163358" y="385200"/>
                </a:lnTo>
                <a:lnTo>
                  <a:pt x="171837" y="392127"/>
                </a:lnTo>
                <a:lnTo>
                  <a:pt x="187768" y="401605"/>
                </a:lnTo>
                <a:lnTo>
                  <a:pt x="193450" y="404659"/>
                </a:lnTo>
                <a:lnTo>
                  <a:pt x="205056" y="408052"/>
                </a:lnTo>
                <a:lnTo>
                  <a:pt x="210929" y="408956"/>
                </a:lnTo>
                <a:lnTo>
                  <a:pt x="215836" y="408567"/>
                </a:lnTo>
                <a:lnTo>
                  <a:pt x="220100" y="407316"/>
                </a:lnTo>
                <a:lnTo>
                  <a:pt x="223935" y="405489"/>
                </a:lnTo>
                <a:lnTo>
                  <a:pt x="238812" y="393438"/>
                </a:lnTo>
                <a:lnTo>
                  <a:pt x="251048" y="377299"/>
                </a:lnTo>
                <a:lnTo>
                  <a:pt x="260957" y="359949"/>
                </a:lnTo>
                <a:lnTo>
                  <a:pt x="264494" y="348163"/>
                </a:lnTo>
                <a:lnTo>
                  <a:pt x="266484" y="327724"/>
                </a:lnTo>
                <a:lnTo>
                  <a:pt x="267075" y="305463"/>
                </a:lnTo>
                <a:lnTo>
                  <a:pt x="267318" y="248851"/>
                </a:lnTo>
                <a:lnTo>
                  <a:pt x="269967" y="239254"/>
                </a:lnTo>
                <a:lnTo>
                  <a:pt x="275011" y="226405"/>
                </a:lnTo>
                <a:lnTo>
                  <a:pt x="280992" y="222002"/>
                </a:lnTo>
                <a:lnTo>
                  <a:pt x="292870" y="213945"/>
                </a:lnTo>
                <a:lnTo>
                  <a:pt x="296261" y="211091"/>
                </a:lnTo>
                <a:lnTo>
                  <a:pt x="300505" y="209188"/>
                </a:lnTo>
                <a:lnTo>
                  <a:pt x="310513" y="207074"/>
                </a:lnTo>
                <a:lnTo>
                  <a:pt x="321576" y="208781"/>
                </a:lnTo>
                <a:lnTo>
                  <a:pt x="333107" y="211854"/>
                </a:lnTo>
                <a:lnTo>
                  <a:pt x="350755" y="214576"/>
                </a:lnTo>
                <a:lnTo>
                  <a:pt x="362612" y="218729"/>
                </a:lnTo>
                <a:lnTo>
                  <a:pt x="371851" y="223883"/>
                </a:lnTo>
                <a:lnTo>
                  <a:pt x="385866" y="235275"/>
                </a:lnTo>
                <a:lnTo>
                  <a:pt x="395161" y="248856"/>
                </a:lnTo>
                <a:lnTo>
                  <a:pt x="398554" y="259762"/>
                </a:lnTo>
                <a:lnTo>
                  <a:pt x="403110" y="279704"/>
                </a:lnTo>
                <a:lnTo>
                  <a:pt x="408098" y="301818"/>
                </a:lnTo>
                <a:lnTo>
                  <a:pt x="408798" y="308368"/>
                </a:lnTo>
                <a:lnTo>
                  <a:pt x="406930" y="323584"/>
                </a:lnTo>
                <a:lnTo>
                  <a:pt x="403784" y="341260"/>
                </a:lnTo>
                <a:lnTo>
                  <a:pt x="402386" y="362346"/>
                </a:lnTo>
                <a:lnTo>
                  <a:pt x="399119" y="382301"/>
                </a:lnTo>
                <a:lnTo>
                  <a:pt x="393368" y="402083"/>
                </a:lnTo>
                <a:lnTo>
                  <a:pt x="384197" y="424105"/>
                </a:lnTo>
                <a:lnTo>
                  <a:pt x="379965" y="436526"/>
                </a:lnTo>
                <a:lnTo>
                  <a:pt x="376152" y="449767"/>
                </a:lnTo>
                <a:lnTo>
                  <a:pt x="372618" y="463556"/>
                </a:lnTo>
                <a:lnTo>
                  <a:pt x="368277" y="476717"/>
                </a:lnTo>
                <a:lnTo>
                  <a:pt x="363399" y="489460"/>
                </a:lnTo>
                <a:lnTo>
                  <a:pt x="351695" y="514202"/>
                </a:lnTo>
                <a:lnTo>
                  <a:pt x="336572" y="538427"/>
                </a:lnTo>
                <a:lnTo>
                  <a:pt x="329364" y="551436"/>
                </a:lnTo>
                <a:lnTo>
                  <a:pt x="322574" y="565069"/>
                </a:lnTo>
                <a:lnTo>
                  <a:pt x="309738" y="592455"/>
                </a:lnTo>
                <a:lnTo>
                  <a:pt x="261399" y="690451"/>
                </a:lnTo>
                <a:lnTo>
                  <a:pt x="249476" y="711680"/>
                </a:lnTo>
                <a:lnTo>
                  <a:pt x="238555" y="731036"/>
                </a:lnTo>
                <a:lnTo>
                  <a:pt x="230394" y="749561"/>
                </a:lnTo>
                <a:lnTo>
                  <a:pt x="224962" y="771985"/>
                </a:lnTo>
                <a:lnTo>
                  <a:pt x="216989" y="795355"/>
                </a:lnTo>
                <a:lnTo>
                  <a:pt x="214172" y="802577"/>
                </a:lnTo>
                <a:lnTo>
                  <a:pt x="218612" y="798607"/>
                </a:lnTo>
                <a:lnTo>
                  <a:pt x="219966" y="796327"/>
                </a:lnTo>
                <a:lnTo>
                  <a:pt x="227058" y="773172"/>
                </a:lnTo>
                <a:lnTo>
                  <a:pt x="234998" y="748995"/>
                </a:lnTo>
                <a:lnTo>
                  <a:pt x="240719" y="729100"/>
                </a:lnTo>
                <a:lnTo>
                  <a:pt x="247561" y="706037"/>
                </a:lnTo>
                <a:lnTo>
                  <a:pt x="252164" y="692941"/>
                </a:lnTo>
                <a:lnTo>
                  <a:pt x="262570" y="665161"/>
                </a:lnTo>
                <a:lnTo>
                  <a:pt x="309041" y="547626"/>
                </a:lnTo>
                <a:lnTo>
                  <a:pt x="313987" y="532764"/>
                </a:lnTo>
                <a:lnTo>
                  <a:pt x="318276" y="517895"/>
                </a:lnTo>
                <a:lnTo>
                  <a:pt x="322128" y="503021"/>
                </a:lnTo>
                <a:lnTo>
                  <a:pt x="326680" y="488144"/>
                </a:lnTo>
                <a:lnTo>
                  <a:pt x="331699" y="473265"/>
                </a:lnTo>
                <a:lnTo>
                  <a:pt x="337029" y="458385"/>
                </a:lnTo>
                <a:lnTo>
                  <a:pt x="342567" y="444496"/>
                </a:lnTo>
                <a:lnTo>
                  <a:pt x="348243" y="431268"/>
                </a:lnTo>
                <a:lnTo>
                  <a:pt x="354012" y="418481"/>
                </a:lnTo>
                <a:lnTo>
                  <a:pt x="363067" y="393690"/>
                </a:lnTo>
                <a:lnTo>
                  <a:pt x="371391" y="369442"/>
                </a:lnTo>
                <a:lnTo>
                  <a:pt x="381706" y="345436"/>
                </a:lnTo>
                <a:lnTo>
                  <a:pt x="392904" y="324184"/>
                </a:lnTo>
                <a:lnTo>
                  <a:pt x="404496" y="304816"/>
                </a:lnTo>
                <a:lnTo>
                  <a:pt x="416263" y="286286"/>
                </a:lnTo>
                <a:lnTo>
                  <a:pt x="430753" y="270775"/>
                </a:lnTo>
                <a:lnTo>
                  <a:pt x="446122" y="258258"/>
                </a:lnTo>
                <a:lnTo>
                  <a:pt x="459568" y="249388"/>
                </a:lnTo>
                <a:lnTo>
                  <a:pt x="474804" y="244785"/>
                </a:lnTo>
                <a:lnTo>
                  <a:pt x="491497" y="242739"/>
                </a:lnTo>
                <a:lnTo>
                  <a:pt x="508839" y="241829"/>
                </a:lnTo>
                <a:lnTo>
                  <a:pt x="523822" y="241425"/>
                </a:lnTo>
                <a:lnTo>
                  <a:pt x="530596" y="241318"/>
                </a:lnTo>
                <a:lnTo>
                  <a:pt x="537096" y="243230"/>
                </a:lnTo>
                <a:lnTo>
                  <a:pt x="549610" y="250647"/>
                </a:lnTo>
                <a:lnTo>
                  <a:pt x="567812" y="265978"/>
                </a:lnTo>
                <a:lnTo>
                  <a:pt x="585772" y="283089"/>
                </a:lnTo>
                <a:lnTo>
                  <a:pt x="595057" y="297466"/>
                </a:lnTo>
                <a:lnTo>
                  <a:pt x="609101" y="326208"/>
                </a:lnTo>
                <a:lnTo>
                  <a:pt x="612701" y="341435"/>
                </a:lnTo>
                <a:lnTo>
                  <a:pt x="613661" y="349662"/>
                </a:lnTo>
                <a:lnTo>
                  <a:pt x="612082" y="364096"/>
                </a:lnTo>
                <a:lnTo>
                  <a:pt x="605614" y="383378"/>
                </a:lnTo>
                <a:lnTo>
                  <a:pt x="600237" y="394625"/>
                </a:lnTo>
                <a:lnTo>
                  <a:pt x="594540" y="402931"/>
                </a:lnTo>
                <a:lnTo>
                  <a:pt x="586055" y="409929"/>
                </a:lnTo>
                <a:lnTo>
                  <a:pt x="570121" y="419448"/>
                </a:lnTo>
                <a:lnTo>
                  <a:pt x="557673" y="425538"/>
                </a:lnTo>
                <a:lnTo>
                  <a:pt x="542219" y="431553"/>
                </a:lnTo>
                <a:lnTo>
                  <a:pt x="528074" y="434887"/>
                </a:lnTo>
                <a:lnTo>
                  <a:pt x="514181" y="436369"/>
                </a:lnTo>
                <a:lnTo>
                  <a:pt x="498085" y="437028"/>
                </a:lnTo>
                <a:lnTo>
                  <a:pt x="477028" y="437399"/>
                </a:lnTo>
                <a:lnTo>
                  <a:pt x="461728" y="434839"/>
                </a:lnTo>
                <a:lnTo>
                  <a:pt x="446991" y="430395"/>
                </a:lnTo>
                <a:lnTo>
                  <a:pt x="432124" y="422315"/>
                </a:lnTo>
                <a:lnTo>
                  <a:pt x="416584" y="413636"/>
                </a:lnTo>
                <a:lnTo>
                  <a:pt x="401268" y="40183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SMARTPenAnnotation137"/>
          <p:cNvSpPr/>
          <p:nvPr/>
        </p:nvSpPr>
        <p:spPr>
          <a:xfrm>
            <a:off x="2589609" y="4563070"/>
            <a:ext cx="107048" cy="214313"/>
          </a:xfrm>
          <a:custGeom>
            <a:avLst/>
            <a:gdLst/>
            <a:ahLst/>
            <a:cxnLst/>
            <a:rect l="0" t="0" r="0" b="0"/>
            <a:pathLst>
              <a:path w="107048" h="214313">
                <a:moveTo>
                  <a:pt x="98226" y="0"/>
                </a:moveTo>
                <a:lnTo>
                  <a:pt x="105915" y="0"/>
                </a:lnTo>
                <a:lnTo>
                  <a:pt x="106329" y="992"/>
                </a:lnTo>
                <a:lnTo>
                  <a:pt x="107047" y="7688"/>
                </a:lnTo>
                <a:lnTo>
                  <a:pt x="104462" y="11024"/>
                </a:lnTo>
                <a:lnTo>
                  <a:pt x="102383" y="13302"/>
                </a:lnTo>
                <a:lnTo>
                  <a:pt x="100005" y="16806"/>
                </a:lnTo>
                <a:lnTo>
                  <a:pt x="97428" y="21126"/>
                </a:lnTo>
                <a:lnTo>
                  <a:pt x="94718" y="25990"/>
                </a:lnTo>
                <a:lnTo>
                  <a:pt x="91919" y="32209"/>
                </a:lnTo>
                <a:lnTo>
                  <a:pt x="89060" y="39332"/>
                </a:lnTo>
                <a:lnTo>
                  <a:pt x="86162" y="47057"/>
                </a:lnTo>
                <a:lnTo>
                  <a:pt x="82246" y="54191"/>
                </a:lnTo>
                <a:lnTo>
                  <a:pt x="77651" y="60933"/>
                </a:lnTo>
                <a:lnTo>
                  <a:pt x="72603" y="67411"/>
                </a:lnTo>
                <a:lnTo>
                  <a:pt x="67254" y="75698"/>
                </a:lnTo>
                <a:lnTo>
                  <a:pt x="61703" y="85192"/>
                </a:lnTo>
                <a:lnTo>
                  <a:pt x="56018" y="95490"/>
                </a:lnTo>
                <a:lnTo>
                  <a:pt x="50244" y="104339"/>
                </a:lnTo>
                <a:lnTo>
                  <a:pt x="44410" y="112224"/>
                </a:lnTo>
                <a:lnTo>
                  <a:pt x="38536" y="119464"/>
                </a:lnTo>
                <a:lnTo>
                  <a:pt x="33628" y="127268"/>
                </a:lnTo>
                <a:lnTo>
                  <a:pt x="29364" y="135447"/>
                </a:lnTo>
                <a:lnTo>
                  <a:pt x="21981" y="151480"/>
                </a:lnTo>
                <a:lnTo>
                  <a:pt x="9156" y="177942"/>
                </a:lnTo>
                <a:lnTo>
                  <a:pt x="6104" y="184112"/>
                </a:lnTo>
                <a:lnTo>
                  <a:pt x="4069" y="189218"/>
                </a:lnTo>
                <a:lnTo>
                  <a:pt x="2713" y="193614"/>
                </a:lnTo>
                <a:lnTo>
                  <a:pt x="536" y="203058"/>
                </a:lnTo>
                <a:lnTo>
                  <a:pt x="238" y="206995"/>
                </a:lnTo>
                <a:lnTo>
                  <a:pt x="0" y="21431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SMARTPenAnnotation138"/>
          <p:cNvSpPr/>
          <p:nvPr/>
        </p:nvSpPr>
        <p:spPr>
          <a:xfrm>
            <a:off x="2768203" y="4518421"/>
            <a:ext cx="1" cy="8931"/>
          </a:xfrm>
          <a:custGeom>
            <a:avLst/>
            <a:gdLst/>
            <a:ahLst/>
            <a:cxnLst/>
            <a:rect l="0" t="0" r="0" b="0"/>
            <a:pathLst>
              <a:path w="1" h="8931">
                <a:moveTo>
                  <a:pt x="0" y="0"/>
                </a:moveTo>
                <a:lnTo>
                  <a:pt x="0" y="893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SMARTPenAnnotation139"/>
          <p:cNvSpPr/>
          <p:nvPr/>
        </p:nvSpPr>
        <p:spPr>
          <a:xfrm>
            <a:off x="2742104" y="4625699"/>
            <a:ext cx="186457" cy="178473"/>
          </a:xfrm>
          <a:custGeom>
            <a:avLst/>
            <a:gdLst/>
            <a:ahLst/>
            <a:cxnLst/>
            <a:rect l="0" t="0" r="0" b="0"/>
            <a:pathLst>
              <a:path w="186457" h="178473">
                <a:moveTo>
                  <a:pt x="168974" y="17738"/>
                </a:moveTo>
                <a:lnTo>
                  <a:pt x="173714" y="17738"/>
                </a:lnTo>
                <a:lnTo>
                  <a:pt x="175111" y="18731"/>
                </a:lnTo>
                <a:lnTo>
                  <a:pt x="176041" y="20384"/>
                </a:lnTo>
                <a:lnTo>
                  <a:pt x="177536" y="25427"/>
                </a:lnTo>
                <a:lnTo>
                  <a:pt x="178650" y="25840"/>
                </a:lnTo>
                <a:lnTo>
                  <a:pt x="182535" y="26300"/>
                </a:lnTo>
                <a:lnTo>
                  <a:pt x="183967" y="25431"/>
                </a:lnTo>
                <a:lnTo>
                  <a:pt x="184923" y="23859"/>
                </a:lnTo>
                <a:lnTo>
                  <a:pt x="185984" y="19466"/>
                </a:lnTo>
                <a:lnTo>
                  <a:pt x="186456" y="14207"/>
                </a:lnTo>
                <a:lnTo>
                  <a:pt x="185589" y="12407"/>
                </a:lnTo>
                <a:lnTo>
                  <a:pt x="184020" y="11207"/>
                </a:lnTo>
                <a:lnTo>
                  <a:pt x="178637" y="8882"/>
                </a:lnTo>
                <a:lnTo>
                  <a:pt x="169631" y="4542"/>
                </a:lnTo>
                <a:lnTo>
                  <a:pt x="164451" y="2987"/>
                </a:lnTo>
                <a:lnTo>
                  <a:pt x="159013" y="1951"/>
                </a:lnTo>
                <a:lnTo>
                  <a:pt x="153404" y="1260"/>
                </a:lnTo>
                <a:lnTo>
                  <a:pt x="147680" y="800"/>
                </a:lnTo>
                <a:lnTo>
                  <a:pt x="141879" y="493"/>
                </a:lnTo>
                <a:lnTo>
                  <a:pt x="136028" y="288"/>
                </a:lnTo>
                <a:lnTo>
                  <a:pt x="113571" y="0"/>
                </a:lnTo>
                <a:lnTo>
                  <a:pt x="105250" y="952"/>
                </a:lnTo>
                <a:lnTo>
                  <a:pt x="96725" y="2579"/>
                </a:lnTo>
                <a:lnTo>
                  <a:pt x="88066" y="4655"/>
                </a:lnTo>
                <a:lnTo>
                  <a:pt x="79317" y="7032"/>
                </a:lnTo>
                <a:lnTo>
                  <a:pt x="61657" y="12318"/>
                </a:lnTo>
                <a:lnTo>
                  <a:pt x="53773" y="16109"/>
                </a:lnTo>
                <a:lnTo>
                  <a:pt x="46533" y="20621"/>
                </a:lnTo>
                <a:lnTo>
                  <a:pt x="39721" y="25613"/>
                </a:lnTo>
                <a:lnTo>
                  <a:pt x="33196" y="30926"/>
                </a:lnTo>
                <a:lnTo>
                  <a:pt x="26862" y="36452"/>
                </a:lnTo>
                <a:lnTo>
                  <a:pt x="20654" y="42120"/>
                </a:lnTo>
                <a:lnTo>
                  <a:pt x="15523" y="47883"/>
                </a:lnTo>
                <a:lnTo>
                  <a:pt x="11111" y="53709"/>
                </a:lnTo>
                <a:lnTo>
                  <a:pt x="7177" y="59578"/>
                </a:lnTo>
                <a:lnTo>
                  <a:pt x="4555" y="66468"/>
                </a:lnTo>
                <a:lnTo>
                  <a:pt x="2806" y="74037"/>
                </a:lnTo>
                <a:lnTo>
                  <a:pt x="1641" y="82060"/>
                </a:lnTo>
                <a:lnTo>
                  <a:pt x="864" y="89393"/>
                </a:lnTo>
                <a:lnTo>
                  <a:pt x="346" y="96266"/>
                </a:lnTo>
                <a:lnTo>
                  <a:pt x="0" y="102832"/>
                </a:lnTo>
                <a:lnTo>
                  <a:pt x="762" y="109194"/>
                </a:lnTo>
                <a:lnTo>
                  <a:pt x="2262" y="115420"/>
                </a:lnTo>
                <a:lnTo>
                  <a:pt x="4255" y="121554"/>
                </a:lnTo>
                <a:lnTo>
                  <a:pt x="7567" y="127629"/>
                </a:lnTo>
                <a:lnTo>
                  <a:pt x="11760" y="133663"/>
                </a:lnTo>
                <a:lnTo>
                  <a:pt x="16540" y="139669"/>
                </a:lnTo>
                <a:lnTo>
                  <a:pt x="21710" y="144666"/>
                </a:lnTo>
                <a:lnTo>
                  <a:pt x="27142" y="148990"/>
                </a:lnTo>
                <a:lnTo>
                  <a:pt x="32747" y="152864"/>
                </a:lnTo>
                <a:lnTo>
                  <a:pt x="38468" y="156439"/>
                </a:lnTo>
                <a:lnTo>
                  <a:pt x="44267" y="159815"/>
                </a:lnTo>
                <a:lnTo>
                  <a:pt x="50117" y="163057"/>
                </a:lnTo>
                <a:lnTo>
                  <a:pt x="57986" y="166211"/>
                </a:lnTo>
                <a:lnTo>
                  <a:pt x="67201" y="169306"/>
                </a:lnTo>
                <a:lnTo>
                  <a:pt x="97536" y="17847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SMARTPenAnnotation140"/>
          <p:cNvSpPr/>
          <p:nvPr/>
        </p:nvSpPr>
        <p:spPr>
          <a:xfrm>
            <a:off x="2893218" y="4647572"/>
            <a:ext cx="204974" cy="227747"/>
          </a:xfrm>
          <a:custGeom>
            <a:avLst/>
            <a:gdLst/>
            <a:ahLst/>
            <a:cxnLst/>
            <a:rect l="0" t="0" r="0" b="0"/>
            <a:pathLst>
              <a:path w="204974" h="227747">
                <a:moveTo>
                  <a:pt x="178594" y="76232"/>
                </a:moveTo>
                <a:lnTo>
                  <a:pt x="183335" y="76232"/>
                </a:lnTo>
                <a:lnTo>
                  <a:pt x="185723" y="75240"/>
                </a:lnTo>
                <a:lnTo>
                  <a:pt x="191023" y="71492"/>
                </a:lnTo>
                <a:lnTo>
                  <a:pt x="196373" y="67138"/>
                </a:lnTo>
                <a:lnTo>
                  <a:pt x="200717" y="62930"/>
                </a:lnTo>
                <a:lnTo>
                  <a:pt x="202273" y="59426"/>
                </a:lnTo>
                <a:lnTo>
                  <a:pt x="203309" y="55106"/>
                </a:lnTo>
                <a:lnTo>
                  <a:pt x="204001" y="50242"/>
                </a:lnTo>
                <a:lnTo>
                  <a:pt x="204461" y="46007"/>
                </a:lnTo>
                <a:lnTo>
                  <a:pt x="204769" y="42192"/>
                </a:lnTo>
                <a:lnTo>
                  <a:pt x="204973" y="38655"/>
                </a:lnTo>
                <a:lnTo>
                  <a:pt x="204118" y="35306"/>
                </a:lnTo>
                <a:lnTo>
                  <a:pt x="200521" y="28939"/>
                </a:lnTo>
                <a:lnTo>
                  <a:pt x="195616" y="22801"/>
                </a:lnTo>
                <a:lnTo>
                  <a:pt x="190128" y="16766"/>
                </a:lnTo>
                <a:lnTo>
                  <a:pt x="184382" y="10777"/>
                </a:lnTo>
                <a:lnTo>
                  <a:pt x="181460" y="8783"/>
                </a:lnTo>
                <a:lnTo>
                  <a:pt x="175568" y="6567"/>
                </a:lnTo>
                <a:lnTo>
                  <a:pt x="171616" y="4984"/>
                </a:lnTo>
                <a:lnTo>
                  <a:pt x="166997" y="2937"/>
                </a:lnTo>
                <a:lnTo>
                  <a:pt x="161933" y="579"/>
                </a:lnTo>
                <a:lnTo>
                  <a:pt x="157564" y="0"/>
                </a:lnTo>
                <a:lnTo>
                  <a:pt x="153660" y="606"/>
                </a:lnTo>
                <a:lnTo>
                  <a:pt x="150066" y="2003"/>
                </a:lnTo>
                <a:lnTo>
                  <a:pt x="145684" y="3925"/>
                </a:lnTo>
                <a:lnTo>
                  <a:pt x="135525" y="8708"/>
                </a:lnTo>
                <a:lnTo>
                  <a:pt x="131030" y="11372"/>
                </a:lnTo>
                <a:lnTo>
                  <a:pt x="127041" y="14141"/>
                </a:lnTo>
                <a:lnTo>
                  <a:pt x="123389" y="16978"/>
                </a:lnTo>
                <a:lnTo>
                  <a:pt x="119963" y="20855"/>
                </a:lnTo>
                <a:lnTo>
                  <a:pt x="116686" y="25423"/>
                </a:lnTo>
                <a:lnTo>
                  <a:pt x="113510" y="30453"/>
                </a:lnTo>
                <a:lnTo>
                  <a:pt x="111392" y="36783"/>
                </a:lnTo>
                <a:lnTo>
                  <a:pt x="109980" y="43980"/>
                </a:lnTo>
                <a:lnTo>
                  <a:pt x="109039" y="51754"/>
                </a:lnTo>
                <a:lnTo>
                  <a:pt x="108411" y="59913"/>
                </a:lnTo>
                <a:lnTo>
                  <a:pt x="107993" y="68330"/>
                </a:lnTo>
                <a:lnTo>
                  <a:pt x="107529" y="85618"/>
                </a:lnTo>
                <a:lnTo>
                  <a:pt x="107157" y="216850"/>
                </a:lnTo>
                <a:lnTo>
                  <a:pt x="106165" y="220579"/>
                </a:lnTo>
                <a:lnTo>
                  <a:pt x="104511" y="223065"/>
                </a:lnTo>
                <a:lnTo>
                  <a:pt x="102416" y="224722"/>
                </a:lnTo>
                <a:lnTo>
                  <a:pt x="100027" y="225827"/>
                </a:lnTo>
                <a:lnTo>
                  <a:pt x="94728" y="227055"/>
                </a:lnTo>
                <a:lnTo>
                  <a:pt x="89065" y="227600"/>
                </a:lnTo>
                <a:lnTo>
                  <a:pt x="86166" y="227746"/>
                </a:lnTo>
                <a:lnTo>
                  <a:pt x="82249" y="226851"/>
                </a:lnTo>
                <a:lnTo>
                  <a:pt x="77653" y="225261"/>
                </a:lnTo>
                <a:lnTo>
                  <a:pt x="72605" y="223210"/>
                </a:lnTo>
                <a:lnTo>
                  <a:pt x="68247" y="220850"/>
                </a:lnTo>
                <a:lnTo>
                  <a:pt x="64350" y="218285"/>
                </a:lnTo>
                <a:lnTo>
                  <a:pt x="60759" y="215583"/>
                </a:lnTo>
                <a:lnTo>
                  <a:pt x="56381" y="212789"/>
                </a:lnTo>
                <a:lnTo>
                  <a:pt x="51478" y="209934"/>
                </a:lnTo>
                <a:lnTo>
                  <a:pt x="46225" y="207039"/>
                </a:lnTo>
                <a:lnTo>
                  <a:pt x="40739" y="203124"/>
                </a:lnTo>
                <a:lnTo>
                  <a:pt x="35097" y="198530"/>
                </a:lnTo>
                <a:lnTo>
                  <a:pt x="29351" y="193483"/>
                </a:lnTo>
                <a:lnTo>
                  <a:pt x="24528" y="188133"/>
                </a:lnTo>
                <a:lnTo>
                  <a:pt x="20321" y="182583"/>
                </a:lnTo>
                <a:lnTo>
                  <a:pt x="16524" y="176899"/>
                </a:lnTo>
                <a:lnTo>
                  <a:pt x="13000" y="171124"/>
                </a:lnTo>
                <a:lnTo>
                  <a:pt x="9660" y="165290"/>
                </a:lnTo>
                <a:lnTo>
                  <a:pt x="6440" y="159417"/>
                </a:lnTo>
                <a:lnTo>
                  <a:pt x="4293" y="154509"/>
                </a:lnTo>
                <a:lnTo>
                  <a:pt x="2862" y="150245"/>
                </a:lnTo>
                <a:lnTo>
                  <a:pt x="0" y="13874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SMARTPenAnnotation141"/>
          <p:cNvSpPr/>
          <p:nvPr/>
        </p:nvSpPr>
        <p:spPr>
          <a:xfrm>
            <a:off x="3170039" y="4572000"/>
            <a:ext cx="35307" cy="125016"/>
          </a:xfrm>
          <a:custGeom>
            <a:avLst/>
            <a:gdLst/>
            <a:ahLst/>
            <a:cxnLst/>
            <a:rect l="0" t="0" r="0" b="0"/>
            <a:pathLst>
              <a:path w="35307" h="125016">
                <a:moveTo>
                  <a:pt x="0" y="0"/>
                </a:moveTo>
                <a:lnTo>
                  <a:pt x="0" y="8561"/>
                </a:lnTo>
                <a:lnTo>
                  <a:pt x="992" y="9676"/>
                </a:lnTo>
                <a:lnTo>
                  <a:pt x="4740" y="13561"/>
                </a:lnTo>
                <a:lnTo>
                  <a:pt x="12429" y="21326"/>
                </a:lnTo>
                <a:lnTo>
                  <a:pt x="15231" y="25131"/>
                </a:lnTo>
                <a:lnTo>
                  <a:pt x="18091" y="29652"/>
                </a:lnTo>
                <a:lnTo>
                  <a:pt x="20990" y="34651"/>
                </a:lnTo>
                <a:lnTo>
                  <a:pt x="22923" y="38975"/>
                </a:lnTo>
                <a:lnTo>
                  <a:pt x="24212" y="42850"/>
                </a:lnTo>
                <a:lnTo>
                  <a:pt x="25071" y="46427"/>
                </a:lnTo>
                <a:lnTo>
                  <a:pt x="26636" y="50794"/>
                </a:lnTo>
                <a:lnTo>
                  <a:pt x="28671" y="55691"/>
                </a:lnTo>
                <a:lnTo>
                  <a:pt x="31020" y="60940"/>
                </a:lnTo>
                <a:lnTo>
                  <a:pt x="32586" y="66423"/>
                </a:lnTo>
                <a:lnTo>
                  <a:pt x="33630" y="72063"/>
                </a:lnTo>
                <a:lnTo>
                  <a:pt x="34326" y="77808"/>
                </a:lnTo>
                <a:lnTo>
                  <a:pt x="34790" y="83622"/>
                </a:lnTo>
                <a:lnTo>
                  <a:pt x="35100" y="89482"/>
                </a:lnTo>
                <a:lnTo>
                  <a:pt x="35306" y="95374"/>
                </a:lnTo>
                <a:lnTo>
                  <a:pt x="34451" y="100293"/>
                </a:lnTo>
                <a:lnTo>
                  <a:pt x="32889" y="104565"/>
                </a:lnTo>
                <a:lnTo>
                  <a:pt x="30856" y="108405"/>
                </a:lnTo>
                <a:lnTo>
                  <a:pt x="29500" y="111957"/>
                </a:lnTo>
                <a:lnTo>
                  <a:pt x="28596" y="115318"/>
                </a:lnTo>
                <a:lnTo>
                  <a:pt x="26789" y="125015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SMARTPenAnnotation142"/>
          <p:cNvSpPr/>
          <p:nvPr/>
        </p:nvSpPr>
        <p:spPr>
          <a:xfrm>
            <a:off x="3464718" y="4652367"/>
            <a:ext cx="178595" cy="303610"/>
          </a:xfrm>
          <a:custGeom>
            <a:avLst/>
            <a:gdLst/>
            <a:ahLst/>
            <a:cxnLst/>
            <a:rect l="0" t="0" r="0" b="0"/>
            <a:pathLst>
              <a:path w="178595" h="303610">
                <a:moveTo>
                  <a:pt x="178594" y="0"/>
                </a:moveTo>
                <a:lnTo>
                  <a:pt x="178594" y="5144"/>
                </a:lnTo>
                <a:lnTo>
                  <a:pt x="178594" y="2948"/>
                </a:lnTo>
                <a:lnTo>
                  <a:pt x="178594" y="13379"/>
                </a:lnTo>
                <a:lnTo>
                  <a:pt x="177602" y="15864"/>
                </a:lnTo>
                <a:lnTo>
                  <a:pt x="171465" y="25095"/>
                </a:lnTo>
                <a:lnTo>
                  <a:pt x="168880" y="29628"/>
                </a:lnTo>
                <a:lnTo>
                  <a:pt x="166165" y="34636"/>
                </a:lnTo>
                <a:lnTo>
                  <a:pt x="162371" y="40950"/>
                </a:lnTo>
                <a:lnTo>
                  <a:pt x="152863" y="55903"/>
                </a:lnTo>
                <a:lnTo>
                  <a:pt x="136354" y="81056"/>
                </a:lnTo>
                <a:lnTo>
                  <a:pt x="122118" y="101178"/>
                </a:lnTo>
                <a:lnTo>
                  <a:pt x="114154" y="112101"/>
                </a:lnTo>
                <a:lnTo>
                  <a:pt x="106860" y="123351"/>
                </a:lnTo>
                <a:lnTo>
                  <a:pt x="100014" y="134820"/>
                </a:lnTo>
                <a:lnTo>
                  <a:pt x="93465" y="146434"/>
                </a:lnTo>
                <a:lnTo>
                  <a:pt x="86123" y="158146"/>
                </a:lnTo>
                <a:lnTo>
                  <a:pt x="78251" y="169923"/>
                </a:lnTo>
                <a:lnTo>
                  <a:pt x="70027" y="181742"/>
                </a:lnTo>
                <a:lnTo>
                  <a:pt x="62560" y="193591"/>
                </a:lnTo>
                <a:lnTo>
                  <a:pt x="55597" y="205459"/>
                </a:lnTo>
                <a:lnTo>
                  <a:pt x="48971" y="217340"/>
                </a:lnTo>
                <a:lnTo>
                  <a:pt x="42569" y="228237"/>
                </a:lnTo>
                <a:lnTo>
                  <a:pt x="25071" y="256803"/>
                </a:lnTo>
                <a:lnTo>
                  <a:pt x="20683" y="264468"/>
                </a:lnTo>
                <a:lnTo>
                  <a:pt x="13161" y="278275"/>
                </a:lnTo>
                <a:lnTo>
                  <a:pt x="0" y="303609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SMARTPenAnnotation143"/>
          <p:cNvSpPr/>
          <p:nvPr/>
        </p:nvSpPr>
        <p:spPr>
          <a:xfrm>
            <a:off x="3509367" y="4666561"/>
            <a:ext cx="355753" cy="316205"/>
          </a:xfrm>
          <a:custGeom>
            <a:avLst/>
            <a:gdLst/>
            <a:ahLst/>
            <a:cxnLst/>
            <a:rect l="0" t="0" r="0" b="0"/>
            <a:pathLst>
              <a:path w="355753" h="316205">
                <a:moveTo>
                  <a:pt x="0" y="164399"/>
                </a:moveTo>
                <a:lnTo>
                  <a:pt x="0" y="159659"/>
                </a:lnTo>
                <a:lnTo>
                  <a:pt x="992" y="159255"/>
                </a:lnTo>
                <a:lnTo>
                  <a:pt x="2646" y="159978"/>
                </a:lnTo>
                <a:lnTo>
                  <a:pt x="4740" y="161452"/>
                </a:lnTo>
                <a:lnTo>
                  <a:pt x="9713" y="163089"/>
                </a:lnTo>
                <a:lnTo>
                  <a:pt x="20737" y="164011"/>
                </a:lnTo>
                <a:lnTo>
                  <a:pt x="25731" y="164141"/>
                </a:lnTo>
                <a:lnTo>
                  <a:pt x="33029" y="165219"/>
                </a:lnTo>
                <a:lnTo>
                  <a:pt x="41863" y="166931"/>
                </a:lnTo>
                <a:lnTo>
                  <a:pt x="51721" y="169063"/>
                </a:lnTo>
                <a:lnTo>
                  <a:pt x="61270" y="170485"/>
                </a:lnTo>
                <a:lnTo>
                  <a:pt x="70612" y="171433"/>
                </a:lnTo>
                <a:lnTo>
                  <a:pt x="79817" y="172065"/>
                </a:lnTo>
                <a:lnTo>
                  <a:pt x="88930" y="172487"/>
                </a:lnTo>
                <a:lnTo>
                  <a:pt x="106993" y="172955"/>
                </a:lnTo>
                <a:lnTo>
                  <a:pt x="116969" y="172088"/>
                </a:lnTo>
                <a:lnTo>
                  <a:pt x="127589" y="170517"/>
                </a:lnTo>
                <a:lnTo>
                  <a:pt x="138637" y="168478"/>
                </a:lnTo>
                <a:lnTo>
                  <a:pt x="148979" y="167119"/>
                </a:lnTo>
                <a:lnTo>
                  <a:pt x="158851" y="166212"/>
                </a:lnTo>
                <a:lnTo>
                  <a:pt x="168408" y="165608"/>
                </a:lnTo>
                <a:lnTo>
                  <a:pt x="177756" y="163220"/>
                </a:lnTo>
                <a:lnTo>
                  <a:pt x="186965" y="159645"/>
                </a:lnTo>
                <a:lnTo>
                  <a:pt x="196081" y="155277"/>
                </a:lnTo>
                <a:lnTo>
                  <a:pt x="205134" y="151372"/>
                </a:lnTo>
                <a:lnTo>
                  <a:pt x="214147" y="147777"/>
                </a:lnTo>
                <a:lnTo>
                  <a:pt x="223131" y="144388"/>
                </a:lnTo>
                <a:lnTo>
                  <a:pt x="232098" y="139152"/>
                </a:lnTo>
                <a:lnTo>
                  <a:pt x="241052" y="132685"/>
                </a:lnTo>
                <a:lnTo>
                  <a:pt x="249998" y="125398"/>
                </a:lnTo>
                <a:lnTo>
                  <a:pt x="257947" y="118554"/>
                </a:lnTo>
                <a:lnTo>
                  <a:pt x="265230" y="112008"/>
                </a:lnTo>
                <a:lnTo>
                  <a:pt x="272070" y="105659"/>
                </a:lnTo>
                <a:lnTo>
                  <a:pt x="295918" y="82503"/>
                </a:lnTo>
                <a:lnTo>
                  <a:pt x="302450" y="74083"/>
                </a:lnTo>
                <a:lnTo>
                  <a:pt x="307798" y="65493"/>
                </a:lnTo>
                <a:lnTo>
                  <a:pt x="312355" y="56790"/>
                </a:lnTo>
                <a:lnTo>
                  <a:pt x="317377" y="49996"/>
                </a:lnTo>
                <a:lnTo>
                  <a:pt x="322709" y="44474"/>
                </a:lnTo>
                <a:lnTo>
                  <a:pt x="332934" y="34701"/>
                </a:lnTo>
                <a:lnTo>
                  <a:pt x="337050" y="29317"/>
                </a:lnTo>
                <a:lnTo>
                  <a:pt x="340785" y="23743"/>
                </a:lnTo>
                <a:lnTo>
                  <a:pt x="344937" y="14904"/>
                </a:lnTo>
                <a:lnTo>
                  <a:pt x="346044" y="11158"/>
                </a:lnTo>
                <a:lnTo>
                  <a:pt x="349919" y="4349"/>
                </a:lnTo>
                <a:lnTo>
                  <a:pt x="352342" y="1144"/>
                </a:lnTo>
                <a:lnTo>
                  <a:pt x="353957" y="0"/>
                </a:lnTo>
                <a:lnTo>
                  <a:pt x="355034" y="230"/>
                </a:lnTo>
                <a:lnTo>
                  <a:pt x="355752" y="1375"/>
                </a:lnTo>
                <a:lnTo>
                  <a:pt x="355238" y="2138"/>
                </a:lnTo>
                <a:lnTo>
                  <a:pt x="353903" y="2648"/>
                </a:lnTo>
                <a:lnTo>
                  <a:pt x="352022" y="2986"/>
                </a:lnTo>
                <a:lnTo>
                  <a:pt x="350767" y="4205"/>
                </a:lnTo>
                <a:lnTo>
                  <a:pt x="349930" y="6009"/>
                </a:lnTo>
                <a:lnTo>
                  <a:pt x="348009" y="11653"/>
                </a:lnTo>
                <a:lnTo>
                  <a:pt x="343848" y="20775"/>
                </a:lnTo>
                <a:lnTo>
                  <a:pt x="339364" y="26978"/>
                </a:lnTo>
                <a:lnTo>
                  <a:pt x="333399" y="34090"/>
                </a:lnTo>
                <a:lnTo>
                  <a:pt x="326446" y="41808"/>
                </a:lnTo>
                <a:lnTo>
                  <a:pt x="319826" y="49930"/>
                </a:lnTo>
                <a:lnTo>
                  <a:pt x="313428" y="58320"/>
                </a:lnTo>
                <a:lnTo>
                  <a:pt x="307179" y="66891"/>
                </a:lnTo>
                <a:lnTo>
                  <a:pt x="300036" y="75581"/>
                </a:lnTo>
                <a:lnTo>
                  <a:pt x="292297" y="84352"/>
                </a:lnTo>
                <a:lnTo>
                  <a:pt x="284161" y="93175"/>
                </a:lnTo>
                <a:lnTo>
                  <a:pt x="275761" y="103026"/>
                </a:lnTo>
                <a:lnTo>
                  <a:pt x="258490" y="124555"/>
                </a:lnTo>
                <a:lnTo>
                  <a:pt x="250710" y="134860"/>
                </a:lnTo>
                <a:lnTo>
                  <a:pt x="205520" y="197084"/>
                </a:lnTo>
                <a:lnTo>
                  <a:pt x="185469" y="226008"/>
                </a:lnTo>
                <a:lnTo>
                  <a:pt x="173050" y="244367"/>
                </a:lnTo>
                <a:lnTo>
                  <a:pt x="167953" y="252438"/>
                </a:lnTo>
                <a:lnTo>
                  <a:pt x="163562" y="259803"/>
                </a:lnTo>
                <a:lnTo>
                  <a:pt x="159643" y="266697"/>
                </a:lnTo>
                <a:lnTo>
                  <a:pt x="152642" y="279649"/>
                </a:lnTo>
                <a:lnTo>
                  <a:pt x="133945" y="31620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SMARTPenAnnotation144"/>
          <p:cNvSpPr/>
          <p:nvPr/>
        </p:nvSpPr>
        <p:spPr>
          <a:xfrm>
            <a:off x="3858218" y="4779146"/>
            <a:ext cx="274577" cy="332502"/>
          </a:xfrm>
          <a:custGeom>
            <a:avLst/>
            <a:gdLst/>
            <a:ahLst/>
            <a:cxnLst/>
            <a:rect l="0" t="0" r="0" b="0"/>
            <a:pathLst>
              <a:path w="274577" h="332502">
                <a:moveTo>
                  <a:pt x="240508" y="69674"/>
                </a:moveTo>
                <a:lnTo>
                  <a:pt x="245248" y="69674"/>
                </a:lnTo>
                <a:lnTo>
                  <a:pt x="247637" y="68682"/>
                </a:lnTo>
                <a:lnTo>
                  <a:pt x="252937" y="64934"/>
                </a:lnTo>
                <a:lnTo>
                  <a:pt x="254747" y="62545"/>
                </a:lnTo>
                <a:lnTo>
                  <a:pt x="255954" y="59960"/>
                </a:lnTo>
                <a:lnTo>
                  <a:pt x="256759" y="57245"/>
                </a:lnTo>
                <a:lnTo>
                  <a:pt x="260298" y="51582"/>
                </a:lnTo>
                <a:lnTo>
                  <a:pt x="267869" y="42816"/>
                </a:lnTo>
                <a:lnTo>
                  <a:pt x="270655" y="39862"/>
                </a:lnTo>
                <a:lnTo>
                  <a:pt x="272512" y="36901"/>
                </a:lnTo>
                <a:lnTo>
                  <a:pt x="274576" y="30965"/>
                </a:lnTo>
                <a:lnTo>
                  <a:pt x="274134" y="27993"/>
                </a:lnTo>
                <a:lnTo>
                  <a:pt x="272848" y="25020"/>
                </a:lnTo>
                <a:lnTo>
                  <a:pt x="266296" y="16094"/>
                </a:lnTo>
                <a:lnTo>
                  <a:pt x="258071" y="7166"/>
                </a:lnTo>
                <a:lnTo>
                  <a:pt x="255193" y="4189"/>
                </a:lnTo>
                <a:lnTo>
                  <a:pt x="251290" y="2205"/>
                </a:lnTo>
                <a:lnTo>
                  <a:pt x="246704" y="882"/>
                </a:lnTo>
                <a:lnTo>
                  <a:pt x="241662" y="0"/>
                </a:lnTo>
                <a:lnTo>
                  <a:pt x="235324" y="404"/>
                </a:lnTo>
                <a:lnTo>
                  <a:pt x="228123" y="1666"/>
                </a:lnTo>
                <a:lnTo>
                  <a:pt x="220345" y="3499"/>
                </a:lnTo>
                <a:lnTo>
                  <a:pt x="212183" y="5713"/>
                </a:lnTo>
                <a:lnTo>
                  <a:pt x="185483" y="13571"/>
                </a:lnTo>
                <a:lnTo>
                  <a:pt x="164128" y="19273"/>
                </a:lnTo>
                <a:lnTo>
                  <a:pt x="151885" y="24167"/>
                </a:lnTo>
                <a:lnTo>
                  <a:pt x="138762" y="30406"/>
                </a:lnTo>
                <a:lnTo>
                  <a:pt x="125052" y="37542"/>
                </a:lnTo>
                <a:lnTo>
                  <a:pt x="112936" y="44284"/>
                </a:lnTo>
                <a:lnTo>
                  <a:pt x="101882" y="50763"/>
                </a:lnTo>
                <a:lnTo>
                  <a:pt x="91536" y="57067"/>
                </a:lnTo>
                <a:lnTo>
                  <a:pt x="80670" y="63253"/>
                </a:lnTo>
                <a:lnTo>
                  <a:pt x="58013" y="75420"/>
                </a:lnTo>
                <a:lnTo>
                  <a:pt x="48399" y="82434"/>
                </a:lnTo>
                <a:lnTo>
                  <a:pt x="40006" y="90087"/>
                </a:lnTo>
                <a:lnTo>
                  <a:pt x="32426" y="98165"/>
                </a:lnTo>
                <a:lnTo>
                  <a:pt x="26380" y="105535"/>
                </a:lnTo>
                <a:lnTo>
                  <a:pt x="21358" y="112433"/>
                </a:lnTo>
                <a:lnTo>
                  <a:pt x="17017" y="119016"/>
                </a:lnTo>
                <a:lnTo>
                  <a:pt x="13132" y="126381"/>
                </a:lnTo>
                <a:lnTo>
                  <a:pt x="9549" y="134268"/>
                </a:lnTo>
                <a:lnTo>
                  <a:pt x="6168" y="142502"/>
                </a:lnTo>
                <a:lnTo>
                  <a:pt x="3914" y="149976"/>
                </a:lnTo>
                <a:lnTo>
                  <a:pt x="2411" y="156943"/>
                </a:lnTo>
                <a:lnTo>
                  <a:pt x="1410" y="163572"/>
                </a:lnTo>
                <a:lnTo>
                  <a:pt x="742" y="170968"/>
                </a:lnTo>
                <a:lnTo>
                  <a:pt x="297" y="178875"/>
                </a:lnTo>
                <a:lnTo>
                  <a:pt x="0" y="187123"/>
                </a:lnTo>
                <a:lnTo>
                  <a:pt x="794" y="193614"/>
                </a:lnTo>
                <a:lnTo>
                  <a:pt x="4323" y="203472"/>
                </a:lnTo>
                <a:lnTo>
                  <a:pt x="11844" y="213806"/>
                </a:lnTo>
                <a:lnTo>
                  <a:pt x="16628" y="219340"/>
                </a:lnTo>
                <a:lnTo>
                  <a:pt x="21802" y="223030"/>
                </a:lnTo>
                <a:lnTo>
                  <a:pt x="27235" y="225489"/>
                </a:lnTo>
                <a:lnTo>
                  <a:pt x="32842" y="227129"/>
                </a:lnTo>
                <a:lnTo>
                  <a:pt x="38564" y="229214"/>
                </a:lnTo>
                <a:lnTo>
                  <a:pt x="44363" y="231597"/>
                </a:lnTo>
                <a:lnTo>
                  <a:pt x="50213" y="234177"/>
                </a:lnTo>
                <a:lnTo>
                  <a:pt x="56098" y="235897"/>
                </a:lnTo>
                <a:lnTo>
                  <a:pt x="62006" y="237044"/>
                </a:lnTo>
                <a:lnTo>
                  <a:pt x="67928" y="237809"/>
                </a:lnTo>
                <a:lnTo>
                  <a:pt x="74853" y="237326"/>
                </a:lnTo>
                <a:lnTo>
                  <a:pt x="82447" y="236012"/>
                </a:lnTo>
                <a:lnTo>
                  <a:pt x="90485" y="234144"/>
                </a:lnTo>
                <a:lnTo>
                  <a:pt x="98821" y="232899"/>
                </a:lnTo>
                <a:lnTo>
                  <a:pt x="107355" y="232069"/>
                </a:lnTo>
                <a:lnTo>
                  <a:pt x="116020" y="231515"/>
                </a:lnTo>
                <a:lnTo>
                  <a:pt x="124774" y="230154"/>
                </a:lnTo>
                <a:lnTo>
                  <a:pt x="133586" y="228254"/>
                </a:lnTo>
                <a:lnTo>
                  <a:pt x="142438" y="225996"/>
                </a:lnTo>
                <a:lnTo>
                  <a:pt x="150323" y="223498"/>
                </a:lnTo>
                <a:lnTo>
                  <a:pt x="157565" y="220840"/>
                </a:lnTo>
                <a:lnTo>
                  <a:pt x="164377" y="218076"/>
                </a:lnTo>
                <a:lnTo>
                  <a:pt x="170902" y="215242"/>
                </a:lnTo>
                <a:lnTo>
                  <a:pt x="183444" y="209447"/>
                </a:lnTo>
                <a:lnTo>
                  <a:pt x="188575" y="207504"/>
                </a:lnTo>
                <a:lnTo>
                  <a:pt x="196922" y="205346"/>
                </a:lnTo>
                <a:lnTo>
                  <a:pt x="204227" y="203960"/>
                </a:lnTo>
                <a:lnTo>
                  <a:pt x="212273" y="203664"/>
                </a:lnTo>
                <a:lnTo>
                  <a:pt x="211763" y="204641"/>
                </a:lnTo>
                <a:lnTo>
                  <a:pt x="208550" y="208373"/>
                </a:lnTo>
                <a:lnTo>
                  <a:pt x="207297" y="210757"/>
                </a:lnTo>
                <a:lnTo>
                  <a:pt x="205904" y="216052"/>
                </a:lnTo>
                <a:lnTo>
                  <a:pt x="199993" y="224359"/>
                </a:lnTo>
                <a:lnTo>
                  <a:pt x="191744" y="234665"/>
                </a:lnTo>
                <a:lnTo>
                  <a:pt x="188155" y="240191"/>
                </a:lnTo>
                <a:lnTo>
                  <a:pt x="184770" y="245860"/>
                </a:lnTo>
                <a:lnTo>
                  <a:pt x="181521" y="251624"/>
                </a:lnTo>
                <a:lnTo>
                  <a:pt x="175266" y="263319"/>
                </a:lnTo>
                <a:lnTo>
                  <a:pt x="171216" y="269216"/>
                </a:lnTo>
                <a:lnTo>
                  <a:pt x="166532" y="275132"/>
                </a:lnTo>
                <a:lnTo>
                  <a:pt x="161425" y="281060"/>
                </a:lnTo>
                <a:lnTo>
                  <a:pt x="158020" y="286997"/>
                </a:lnTo>
                <a:lnTo>
                  <a:pt x="155751" y="292938"/>
                </a:lnTo>
                <a:lnTo>
                  <a:pt x="154238" y="298884"/>
                </a:lnTo>
                <a:lnTo>
                  <a:pt x="149910" y="308136"/>
                </a:lnTo>
                <a:lnTo>
                  <a:pt x="145672" y="315555"/>
                </a:lnTo>
                <a:lnTo>
                  <a:pt x="143788" y="322160"/>
                </a:lnTo>
                <a:lnTo>
                  <a:pt x="142579" y="332501"/>
                </a:lnTo>
                <a:lnTo>
                  <a:pt x="142480" y="332204"/>
                </a:lnTo>
                <a:lnTo>
                  <a:pt x="142308" y="321975"/>
                </a:lnTo>
                <a:lnTo>
                  <a:pt x="142282" y="310775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SMARTPenAnnotation145"/>
          <p:cNvSpPr/>
          <p:nvPr/>
        </p:nvSpPr>
        <p:spPr>
          <a:xfrm>
            <a:off x="3964890" y="4902543"/>
            <a:ext cx="249923" cy="142731"/>
          </a:xfrm>
          <a:custGeom>
            <a:avLst/>
            <a:gdLst/>
            <a:ahLst/>
            <a:cxnLst/>
            <a:rect l="0" t="0" r="0" b="0"/>
            <a:pathLst>
              <a:path w="249923" h="142731">
                <a:moveTo>
                  <a:pt x="8820" y="44503"/>
                </a:moveTo>
                <a:lnTo>
                  <a:pt x="8820" y="35023"/>
                </a:lnTo>
                <a:lnTo>
                  <a:pt x="7828" y="31238"/>
                </a:lnTo>
                <a:lnTo>
                  <a:pt x="6174" y="27722"/>
                </a:lnTo>
                <a:lnTo>
                  <a:pt x="1132" y="19691"/>
                </a:lnTo>
                <a:lnTo>
                  <a:pt x="443" y="15947"/>
                </a:lnTo>
                <a:lnTo>
                  <a:pt x="259" y="13560"/>
                </a:lnTo>
                <a:lnTo>
                  <a:pt x="136" y="10976"/>
                </a:lnTo>
                <a:lnTo>
                  <a:pt x="0" y="5459"/>
                </a:lnTo>
                <a:lnTo>
                  <a:pt x="956" y="3591"/>
                </a:lnTo>
                <a:lnTo>
                  <a:pt x="2585" y="2346"/>
                </a:lnTo>
                <a:lnTo>
                  <a:pt x="4664" y="1516"/>
                </a:lnTo>
                <a:lnTo>
                  <a:pt x="12329" y="347"/>
                </a:lnTo>
                <a:lnTo>
                  <a:pt x="17987" y="74"/>
                </a:lnTo>
                <a:lnTo>
                  <a:pt x="20884" y="0"/>
                </a:lnTo>
                <a:lnTo>
                  <a:pt x="24800" y="1936"/>
                </a:lnTo>
                <a:lnTo>
                  <a:pt x="29396" y="5212"/>
                </a:lnTo>
                <a:lnTo>
                  <a:pt x="34444" y="9379"/>
                </a:lnTo>
                <a:lnTo>
                  <a:pt x="39793" y="13150"/>
                </a:lnTo>
                <a:lnTo>
                  <a:pt x="45344" y="16655"/>
                </a:lnTo>
                <a:lnTo>
                  <a:pt x="51029" y="19985"/>
                </a:lnTo>
                <a:lnTo>
                  <a:pt x="65283" y="28976"/>
                </a:lnTo>
                <a:lnTo>
                  <a:pt x="98687" y="50917"/>
                </a:lnTo>
                <a:lnTo>
                  <a:pt x="108419" y="56717"/>
                </a:lnTo>
                <a:lnTo>
                  <a:pt x="118876" y="62568"/>
                </a:lnTo>
                <a:lnTo>
                  <a:pt x="129816" y="68452"/>
                </a:lnTo>
                <a:lnTo>
                  <a:pt x="140086" y="75352"/>
                </a:lnTo>
                <a:lnTo>
                  <a:pt x="149909" y="82929"/>
                </a:lnTo>
                <a:lnTo>
                  <a:pt x="159434" y="90956"/>
                </a:lnTo>
                <a:lnTo>
                  <a:pt x="169753" y="98292"/>
                </a:lnTo>
                <a:lnTo>
                  <a:pt x="180601" y="105168"/>
                </a:lnTo>
                <a:lnTo>
                  <a:pt x="201254" y="117106"/>
                </a:lnTo>
                <a:lnTo>
                  <a:pt x="217046" y="125719"/>
                </a:lnTo>
                <a:lnTo>
                  <a:pt x="249922" y="14273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SMARTPenAnnotation146"/>
          <p:cNvSpPr/>
          <p:nvPr/>
        </p:nvSpPr>
        <p:spPr>
          <a:xfrm>
            <a:off x="508992" y="4759523"/>
            <a:ext cx="133942" cy="169665"/>
          </a:xfrm>
          <a:custGeom>
            <a:avLst/>
            <a:gdLst/>
            <a:ahLst/>
            <a:cxnLst/>
            <a:rect l="0" t="0" r="0" b="0"/>
            <a:pathLst>
              <a:path w="133942" h="169665">
                <a:moveTo>
                  <a:pt x="116086" y="8930"/>
                </a:moveTo>
                <a:lnTo>
                  <a:pt x="120826" y="4190"/>
                </a:lnTo>
                <a:lnTo>
                  <a:pt x="123215" y="2793"/>
                </a:lnTo>
                <a:lnTo>
                  <a:pt x="125799" y="1862"/>
                </a:lnTo>
                <a:lnTo>
                  <a:pt x="133882" y="14"/>
                </a:lnTo>
                <a:lnTo>
                  <a:pt x="133941" y="1"/>
                </a:lnTo>
                <a:lnTo>
                  <a:pt x="129203" y="0"/>
                </a:lnTo>
                <a:lnTo>
                  <a:pt x="126815" y="993"/>
                </a:lnTo>
                <a:lnTo>
                  <a:pt x="124231" y="2646"/>
                </a:lnTo>
                <a:lnTo>
                  <a:pt x="121516" y="4741"/>
                </a:lnTo>
                <a:lnTo>
                  <a:pt x="118714" y="6137"/>
                </a:lnTo>
                <a:lnTo>
                  <a:pt x="115853" y="7068"/>
                </a:lnTo>
                <a:lnTo>
                  <a:pt x="112954" y="7689"/>
                </a:lnTo>
                <a:lnTo>
                  <a:pt x="109037" y="9094"/>
                </a:lnTo>
                <a:lnTo>
                  <a:pt x="104441" y="11024"/>
                </a:lnTo>
                <a:lnTo>
                  <a:pt x="99393" y="13302"/>
                </a:lnTo>
                <a:lnTo>
                  <a:pt x="88492" y="18480"/>
                </a:lnTo>
                <a:lnTo>
                  <a:pt x="47578" y="38732"/>
                </a:lnTo>
                <a:lnTo>
                  <a:pt x="42632" y="42688"/>
                </a:lnTo>
                <a:lnTo>
                  <a:pt x="38343" y="47310"/>
                </a:lnTo>
                <a:lnTo>
                  <a:pt x="34492" y="52376"/>
                </a:lnTo>
                <a:lnTo>
                  <a:pt x="29940" y="57737"/>
                </a:lnTo>
                <a:lnTo>
                  <a:pt x="24921" y="63296"/>
                </a:lnTo>
                <a:lnTo>
                  <a:pt x="19590" y="68986"/>
                </a:lnTo>
                <a:lnTo>
                  <a:pt x="16037" y="75757"/>
                </a:lnTo>
                <a:lnTo>
                  <a:pt x="13668" y="83246"/>
                </a:lnTo>
                <a:lnTo>
                  <a:pt x="12088" y="91216"/>
                </a:lnTo>
                <a:lnTo>
                  <a:pt x="10043" y="98514"/>
                </a:lnTo>
                <a:lnTo>
                  <a:pt x="7687" y="105364"/>
                </a:lnTo>
                <a:lnTo>
                  <a:pt x="5125" y="111914"/>
                </a:lnTo>
                <a:lnTo>
                  <a:pt x="3416" y="118266"/>
                </a:lnTo>
                <a:lnTo>
                  <a:pt x="2278" y="124485"/>
                </a:lnTo>
                <a:lnTo>
                  <a:pt x="1518" y="130614"/>
                </a:lnTo>
                <a:lnTo>
                  <a:pt x="1012" y="136686"/>
                </a:lnTo>
                <a:lnTo>
                  <a:pt x="675" y="142718"/>
                </a:lnTo>
                <a:lnTo>
                  <a:pt x="300" y="153719"/>
                </a:lnTo>
                <a:lnTo>
                  <a:pt x="0" y="16966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SMARTPenAnnotation147"/>
          <p:cNvSpPr/>
          <p:nvPr/>
        </p:nvSpPr>
        <p:spPr>
          <a:xfrm>
            <a:off x="553640" y="4744906"/>
            <a:ext cx="517923" cy="639696"/>
          </a:xfrm>
          <a:custGeom>
            <a:avLst/>
            <a:gdLst/>
            <a:ahLst/>
            <a:cxnLst/>
            <a:rect l="0" t="0" r="0" b="0"/>
            <a:pathLst>
              <a:path w="517923" h="639696">
                <a:moveTo>
                  <a:pt x="8930" y="630765"/>
                </a:moveTo>
                <a:lnTo>
                  <a:pt x="4189" y="630765"/>
                </a:lnTo>
                <a:lnTo>
                  <a:pt x="2793" y="631758"/>
                </a:lnTo>
                <a:lnTo>
                  <a:pt x="1862" y="633411"/>
                </a:lnTo>
                <a:lnTo>
                  <a:pt x="0" y="639695"/>
                </a:lnTo>
                <a:lnTo>
                  <a:pt x="0" y="634954"/>
                </a:lnTo>
                <a:lnTo>
                  <a:pt x="7129" y="617335"/>
                </a:lnTo>
                <a:lnTo>
                  <a:pt x="15231" y="599556"/>
                </a:lnTo>
                <a:lnTo>
                  <a:pt x="20991" y="584152"/>
                </a:lnTo>
                <a:lnTo>
                  <a:pt x="29812" y="558746"/>
                </a:lnTo>
                <a:lnTo>
                  <a:pt x="38385" y="541210"/>
                </a:lnTo>
                <a:lnTo>
                  <a:pt x="48810" y="522502"/>
                </a:lnTo>
                <a:lnTo>
                  <a:pt x="60058" y="500959"/>
                </a:lnTo>
                <a:lnTo>
                  <a:pt x="65836" y="488665"/>
                </a:lnTo>
                <a:lnTo>
                  <a:pt x="77547" y="461776"/>
                </a:lnTo>
                <a:lnTo>
                  <a:pt x="113123" y="374579"/>
                </a:lnTo>
                <a:lnTo>
                  <a:pt x="130973" y="330073"/>
                </a:lnTo>
                <a:lnTo>
                  <a:pt x="137917" y="315210"/>
                </a:lnTo>
                <a:lnTo>
                  <a:pt x="145523" y="300340"/>
                </a:lnTo>
                <a:lnTo>
                  <a:pt x="160919" y="271581"/>
                </a:lnTo>
                <a:lnTo>
                  <a:pt x="174376" y="245571"/>
                </a:lnTo>
                <a:lnTo>
                  <a:pt x="181735" y="232086"/>
                </a:lnTo>
                <a:lnTo>
                  <a:pt x="197849" y="203874"/>
                </a:lnTo>
                <a:lnTo>
                  <a:pt x="207306" y="190398"/>
                </a:lnTo>
                <a:lnTo>
                  <a:pt x="217579" y="177445"/>
                </a:lnTo>
                <a:lnTo>
                  <a:pt x="228396" y="164840"/>
                </a:lnTo>
                <a:lnTo>
                  <a:pt x="237592" y="152469"/>
                </a:lnTo>
                <a:lnTo>
                  <a:pt x="245708" y="140253"/>
                </a:lnTo>
                <a:lnTo>
                  <a:pt x="253102" y="128139"/>
                </a:lnTo>
                <a:lnTo>
                  <a:pt x="261008" y="117088"/>
                </a:lnTo>
                <a:lnTo>
                  <a:pt x="269255" y="106743"/>
                </a:lnTo>
                <a:lnTo>
                  <a:pt x="277730" y="96870"/>
                </a:lnTo>
                <a:lnTo>
                  <a:pt x="286357" y="86320"/>
                </a:lnTo>
                <a:lnTo>
                  <a:pt x="303879" y="64014"/>
                </a:lnTo>
                <a:lnTo>
                  <a:pt x="313711" y="54493"/>
                </a:lnTo>
                <a:lnTo>
                  <a:pt x="324235" y="46162"/>
                </a:lnTo>
                <a:lnTo>
                  <a:pt x="335219" y="38624"/>
                </a:lnTo>
                <a:lnTo>
                  <a:pt x="344526" y="32605"/>
                </a:lnTo>
                <a:lnTo>
                  <a:pt x="368098" y="18404"/>
                </a:lnTo>
                <a:lnTo>
                  <a:pt x="384857" y="7701"/>
                </a:lnTo>
                <a:lnTo>
                  <a:pt x="393493" y="4053"/>
                </a:lnTo>
                <a:lnTo>
                  <a:pt x="402227" y="1621"/>
                </a:lnTo>
                <a:lnTo>
                  <a:pt x="411027" y="0"/>
                </a:lnTo>
                <a:lnTo>
                  <a:pt x="426095" y="845"/>
                </a:lnTo>
                <a:lnTo>
                  <a:pt x="439407" y="4527"/>
                </a:lnTo>
                <a:lnTo>
                  <a:pt x="451938" y="9472"/>
                </a:lnTo>
                <a:lnTo>
                  <a:pt x="465409" y="17833"/>
                </a:lnTo>
                <a:lnTo>
                  <a:pt x="480424" y="36075"/>
                </a:lnTo>
                <a:lnTo>
                  <a:pt x="489019" y="51935"/>
                </a:lnTo>
                <a:lnTo>
                  <a:pt x="496147" y="69898"/>
                </a:lnTo>
                <a:lnTo>
                  <a:pt x="499436" y="80244"/>
                </a:lnTo>
                <a:lnTo>
                  <a:pt x="505737" y="102324"/>
                </a:lnTo>
                <a:lnTo>
                  <a:pt x="511845" y="125366"/>
                </a:lnTo>
                <a:lnTo>
                  <a:pt x="515221" y="143545"/>
                </a:lnTo>
                <a:lnTo>
                  <a:pt x="517922" y="16642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SMARTPenAnnotation148"/>
          <p:cNvSpPr/>
          <p:nvPr/>
        </p:nvSpPr>
        <p:spPr>
          <a:xfrm>
            <a:off x="607218" y="5000625"/>
            <a:ext cx="678658" cy="408945"/>
          </a:xfrm>
          <a:custGeom>
            <a:avLst/>
            <a:gdLst/>
            <a:ahLst/>
            <a:cxnLst/>
            <a:rect l="0" t="0" r="0" b="0"/>
            <a:pathLst>
              <a:path w="678658" h="408945">
                <a:moveTo>
                  <a:pt x="0" y="0"/>
                </a:moveTo>
                <a:lnTo>
                  <a:pt x="0" y="4740"/>
                </a:lnTo>
                <a:lnTo>
                  <a:pt x="992" y="7129"/>
                </a:lnTo>
                <a:lnTo>
                  <a:pt x="6137" y="15231"/>
                </a:lnTo>
                <a:lnTo>
                  <a:pt x="9095" y="23915"/>
                </a:lnTo>
                <a:lnTo>
                  <a:pt x="16806" y="34757"/>
                </a:lnTo>
                <a:lnTo>
                  <a:pt x="25990" y="48190"/>
                </a:lnTo>
                <a:lnTo>
                  <a:pt x="31218" y="54946"/>
                </a:lnTo>
                <a:lnTo>
                  <a:pt x="36687" y="61436"/>
                </a:lnTo>
                <a:lnTo>
                  <a:pt x="42317" y="67746"/>
                </a:lnTo>
                <a:lnTo>
                  <a:pt x="59157" y="80050"/>
                </a:lnTo>
                <a:lnTo>
                  <a:pt x="69204" y="86109"/>
                </a:lnTo>
                <a:lnTo>
                  <a:pt x="78878" y="93124"/>
                </a:lnTo>
                <a:lnTo>
                  <a:pt x="88304" y="100778"/>
                </a:lnTo>
                <a:lnTo>
                  <a:pt x="97565" y="108857"/>
                </a:lnTo>
                <a:lnTo>
                  <a:pt x="107707" y="116227"/>
                </a:lnTo>
                <a:lnTo>
                  <a:pt x="118438" y="123126"/>
                </a:lnTo>
                <a:lnTo>
                  <a:pt x="129560" y="129708"/>
                </a:lnTo>
                <a:lnTo>
                  <a:pt x="140944" y="136081"/>
                </a:lnTo>
                <a:lnTo>
                  <a:pt x="164176" y="148454"/>
                </a:lnTo>
                <a:lnTo>
                  <a:pt x="185084" y="160568"/>
                </a:lnTo>
                <a:lnTo>
                  <a:pt x="204299" y="172566"/>
                </a:lnTo>
                <a:lnTo>
                  <a:pt x="222761" y="184514"/>
                </a:lnTo>
                <a:lnTo>
                  <a:pt x="238242" y="193792"/>
                </a:lnTo>
                <a:lnTo>
                  <a:pt x="250745" y="200231"/>
                </a:lnTo>
                <a:lnTo>
                  <a:pt x="259609" y="203093"/>
                </a:lnTo>
                <a:lnTo>
                  <a:pt x="262370" y="204848"/>
                </a:lnTo>
                <a:lnTo>
                  <a:pt x="264210" y="207011"/>
                </a:lnTo>
                <a:lnTo>
                  <a:pt x="267164" y="212870"/>
                </a:lnTo>
                <a:lnTo>
                  <a:pt x="267406" y="212359"/>
                </a:lnTo>
                <a:lnTo>
                  <a:pt x="267675" y="209144"/>
                </a:lnTo>
                <a:lnTo>
                  <a:pt x="266755" y="207891"/>
                </a:lnTo>
                <a:lnTo>
                  <a:pt x="265149" y="207054"/>
                </a:lnTo>
                <a:lnTo>
                  <a:pt x="260719" y="206125"/>
                </a:lnTo>
                <a:lnTo>
                  <a:pt x="246894" y="205480"/>
                </a:lnTo>
                <a:lnTo>
                  <a:pt x="238385" y="208071"/>
                </a:lnTo>
                <a:lnTo>
                  <a:pt x="233337" y="210152"/>
                </a:lnTo>
                <a:lnTo>
                  <a:pt x="219792" y="212463"/>
                </a:lnTo>
                <a:lnTo>
                  <a:pt x="212012" y="213079"/>
                </a:lnTo>
                <a:lnTo>
                  <a:pt x="204842" y="215475"/>
                </a:lnTo>
                <a:lnTo>
                  <a:pt x="185269" y="227334"/>
                </a:lnTo>
                <a:lnTo>
                  <a:pt x="166901" y="238566"/>
                </a:lnTo>
                <a:lnTo>
                  <a:pt x="154877" y="248573"/>
                </a:lnTo>
                <a:lnTo>
                  <a:pt x="149884" y="255012"/>
                </a:lnTo>
                <a:lnTo>
                  <a:pt x="145563" y="262281"/>
                </a:lnTo>
                <a:lnTo>
                  <a:pt x="131500" y="290595"/>
                </a:lnTo>
                <a:lnTo>
                  <a:pt x="129339" y="297910"/>
                </a:lnTo>
                <a:lnTo>
                  <a:pt x="127898" y="305762"/>
                </a:lnTo>
                <a:lnTo>
                  <a:pt x="126937" y="313974"/>
                </a:lnTo>
                <a:lnTo>
                  <a:pt x="127289" y="321433"/>
                </a:lnTo>
                <a:lnTo>
                  <a:pt x="128516" y="328390"/>
                </a:lnTo>
                <a:lnTo>
                  <a:pt x="130326" y="335013"/>
                </a:lnTo>
                <a:lnTo>
                  <a:pt x="137628" y="347663"/>
                </a:lnTo>
                <a:lnTo>
                  <a:pt x="147489" y="359899"/>
                </a:lnTo>
                <a:lnTo>
                  <a:pt x="158485" y="371952"/>
                </a:lnTo>
                <a:lnTo>
                  <a:pt x="164196" y="375960"/>
                </a:lnTo>
                <a:lnTo>
                  <a:pt x="182706" y="382593"/>
                </a:lnTo>
                <a:lnTo>
                  <a:pt x="198281" y="387661"/>
                </a:lnTo>
                <a:lnTo>
                  <a:pt x="205609" y="388417"/>
                </a:lnTo>
                <a:lnTo>
                  <a:pt x="225404" y="385733"/>
                </a:lnTo>
                <a:lnTo>
                  <a:pt x="237763" y="384757"/>
                </a:lnTo>
                <a:lnTo>
                  <a:pt x="243837" y="382512"/>
                </a:lnTo>
                <a:lnTo>
                  <a:pt x="255877" y="374727"/>
                </a:lnTo>
                <a:lnTo>
                  <a:pt x="265197" y="364652"/>
                </a:lnTo>
                <a:lnTo>
                  <a:pt x="272647" y="352568"/>
                </a:lnTo>
                <a:lnTo>
                  <a:pt x="276023" y="345177"/>
                </a:lnTo>
                <a:lnTo>
                  <a:pt x="279265" y="337275"/>
                </a:lnTo>
                <a:lnTo>
                  <a:pt x="282419" y="330021"/>
                </a:lnTo>
                <a:lnTo>
                  <a:pt x="288569" y="316671"/>
                </a:lnTo>
                <a:lnTo>
                  <a:pt x="291598" y="309340"/>
                </a:lnTo>
                <a:lnTo>
                  <a:pt x="294610" y="301477"/>
                </a:lnTo>
                <a:lnTo>
                  <a:pt x="297610" y="293258"/>
                </a:lnTo>
                <a:lnTo>
                  <a:pt x="299610" y="284802"/>
                </a:lnTo>
                <a:lnTo>
                  <a:pt x="300943" y="276188"/>
                </a:lnTo>
                <a:lnTo>
                  <a:pt x="301832" y="267469"/>
                </a:lnTo>
                <a:lnTo>
                  <a:pt x="303417" y="258680"/>
                </a:lnTo>
                <a:lnTo>
                  <a:pt x="305465" y="249844"/>
                </a:lnTo>
                <a:lnTo>
                  <a:pt x="307823" y="240976"/>
                </a:lnTo>
                <a:lnTo>
                  <a:pt x="309395" y="233081"/>
                </a:lnTo>
                <a:lnTo>
                  <a:pt x="310443" y="225832"/>
                </a:lnTo>
                <a:lnTo>
                  <a:pt x="311142" y="219016"/>
                </a:lnTo>
                <a:lnTo>
                  <a:pt x="311608" y="212487"/>
                </a:lnTo>
                <a:lnTo>
                  <a:pt x="312125" y="199941"/>
                </a:lnTo>
                <a:lnTo>
                  <a:pt x="312417" y="181721"/>
                </a:lnTo>
                <a:lnTo>
                  <a:pt x="312503" y="168495"/>
                </a:lnTo>
                <a:lnTo>
                  <a:pt x="315169" y="158892"/>
                </a:lnTo>
                <a:lnTo>
                  <a:pt x="320225" y="146038"/>
                </a:lnTo>
                <a:lnTo>
                  <a:pt x="330581" y="134331"/>
                </a:lnTo>
                <a:lnTo>
                  <a:pt x="334489" y="131226"/>
                </a:lnTo>
                <a:lnTo>
                  <a:pt x="350536" y="123596"/>
                </a:lnTo>
                <a:lnTo>
                  <a:pt x="355730" y="121092"/>
                </a:lnTo>
                <a:lnTo>
                  <a:pt x="366792" y="118311"/>
                </a:lnTo>
                <a:lnTo>
                  <a:pt x="384177" y="116745"/>
                </a:lnTo>
                <a:lnTo>
                  <a:pt x="401895" y="116281"/>
                </a:lnTo>
                <a:lnTo>
                  <a:pt x="407829" y="116216"/>
                </a:lnTo>
                <a:lnTo>
                  <a:pt x="412777" y="117164"/>
                </a:lnTo>
                <a:lnTo>
                  <a:pt x="427847" y="123171"/>
                </a:lnTo>
                <a:lnTo>
                  <a:pt x="431083" y="123785"/>
                </a:lnTo>
                <a:lnTo>
                  <a:pt x="437324" y="127115"/>
                </a:lnTo>
                <a:lnTo>
                  <a:pt x="440378" y="129391"/>
                </a:lnTo>
                <a:lnTo>
                  <a:pt x="442413" y="131902"/>
                </a:lnTo>
                <a:lnTo>
                  <a:pt x="443770" y="134567"/>
                </a:lnTo>
                <a:lnTo>
                  <a:pt x="444675" y="137336"/>
                </a:lnTo>
                <a:lnTo>
                  <a:pt x="448326" y="143059"/>
                </a:lnTo>
                <a:lnTo>
                  <a:pt x="450689" y="145974"/>
                </a:lnTo>
                <a:lnTo>
                  <a:pt x="451272" y="148909"/>
                </a:lnTo>
                <a:lnTo>
                  <a:pt x="450668" y="151859"/>
                </a:lnTo>
                <a:lnTo>
                  <a:pt x="449274" y="154817"/>
                </a:lnTo>
                <a:lnTo>
                  <a:pt x="447724" y="163396"/>
                </a:lnTo>
                <a:lnTo>
                  <a:pt x="447036" y="174816"/>
                </a:lnTo>
                <a:lnTo>
                  <a:pt x="446730" y="189813"/>
                </a:lnTo>
                <a:lnTo>
                  <a:pt x="445656" y="197979"/>
                </a:lnTo>
                <a:lnTo>
                  <a:pt x="443948" y="206400"/>
                </a:lnTo>
                <a:lnTo>
                  <a:pt x="441817" y="214991"/>
                </a:lnTo>
                <a:lnTo>
                  <a:pt x="439404" y="223694"/>
                </a:lnTo>
                <a:lnTo>
                  <a:pt x="434077" y="241302"/>
                </a:lnTo>
                <a:lnTo>
                  <a:pt x="430276" y="250165"/>
                </a:lnTo>
                <a:lnTo>
                  <a:pt x="425757" y="259050"/>
                </a:lnTo>
                <a:lnTo>
                  <a:pt x="420760" y="267950"/>
                </a:lnTo>
                <a:lnTo>
                  <a:pt x="416436" y="277852"/>
                </a:lnTo>
                <a:lnTo>
                  <a:pt x="412562" y="288422"/>
                </a:lnTo>
                <a:lnTo>
                  <a:pt x="408987" y="299437"/>
                </a:lnTo>
                <a:lnTo>
                  <a:pt x="404619" y="308766"/>
                </a:lnTo>
                <a:lnTo>
                  <a:pt x="399723" y="316969"/>
                </a:lnTo>
                <a:lnTo>
                  <a:pt x="394474" y="324422"/>
                </a:lnTo>
                <a:lnTo>
                  <a:pt x="389983" y="332367"/>
                </a:lnTo>
                <a:lnTo>
                  <a:pt x="385996" y="340640"/>
                </a:lnTo>
                <a:lnTo>
                  <a:pt x="382347" y="349132"/>
                </a:lnTo>
                <a:lnTo>
                  <a:pt x="379913" y="356778"/>
                </a:lnTo>
                <a:lnTo>
                  <a:pt x="378291" y="363860"/>
                </a:lnTo>
                <a:lnTo>
                  <a:pt x="375497" y="376027"/>
                </a:lnTo>
                <a:lnTo>
                  <a:pt x="369337" y="388456"/>
                </a:lnTo>
                <a:lnTo>
                  <a:pt x="367549" y="395228"/>
                </a:lnTo>
                <a:lnTo>
                  <a:pt x="366400" y="406667"/>
                </a:lnTo>
                <a:lnTo>
                  <a:pt x="366243" y="408944"/>
                </a:lnTo>
                <a:lnTo>
                  <a:pt x="366128" y="398177"/>
                </a:lnTo>
                <a:lnTo>
                  <a:pt x="367117" y="395428"/>
                </a:lnTo>
                <a:lnTo>
                  <a:pt x="373249" y="384833"/>
                </a:lnTo>
                <a:lnTo>
                  <a:pt x="375833" y="378595"/>
                </a:lnTo>
                <a:lnTo>
                  <a:pt x="378547" y="371459"/>
                </a:lnTo>
                <a:lnTo>
                  <a:pt x="381349" y="364717"/>
                </a:lnTo>
                <a:lnTo>
                  <a:pt x="384210" y="358238"/>
                </a:lnTo>
                <a:lnTo>
                  <a:pt x="387109" y="351935"/>
                </a:lnTo>
                <a:lnTo>
                  <a:pt x="391026" y="344756"/>
                </a:lnTo>
                <a:lnTo>
                  <a:pt x="395621" y="336993"/>
                </a:lnTo>
                <a:lnTo>
                  <a:pt x="400669" y="328842"/>
                </a:lnTo>
                <a:lnTo>
                  <a:pt x="407012" y="320431"/>
                </a:lnTo>
                <a:lnTo>
                  <a:pt x="414216" y="311847"/>
                </a:lnTo>
                <a:lnTo>
                  <a:pt x="421996" y="303148"/>
                </a:lnTo>
                <a:lnTo>
                  <a:pt x="435931" y="288191"/>
                </a:lnTo>
                <a:lnTo>
                  <a:pt x="442426" y="281424"/>
                </a:lnTo>
                <a:lnTo>
                  <a:pt x="450724" y="273936"/>
                </a:lnTo>
                <a:lnTo>
                  <a:pt x="460225" y="265968"/>
                </a:lnTo>
                <a:lnTo>
                  <a:pt x="470528" y="257679"/>
                </a:lnTo>
                <a:lnTo>
                  <a:pt x="480373" y="250169"/>
                </a:lnTo>
                <a:lnTo>
                  <a:pt x="499249" y="236532"/>
                </a:lnTo>
                <a:lnTo>
                  <a:pt x="517561" y="226503"/>
                </a:lnTo>
                <a:lnTo>
                  <a:pt x="535621" y="218738"/>
                </a:lnTo>
                <a:lnTo>
                  <a:pt x="553569" y="211979"/>
                </a:lnTo>
                <a:lnTo>
                  <a:pt x="580409" y="202597"/>
                </a:lnTo>
                <a:lnTo>
                  <a:pt x="595634" y="199183"/>
                </a:lnTo>
                <a:lnTo>
                  <a:pt x="602472" y="198273"/>
                </a:lnTo>
                <a:lnTo>
                  <a:pt x="615362" y="199907"/>
                </a:lnTo>
                <a:lnTo>
                  <a:pt x="626713" y="203941"/>
                </a:lnTo>
                <a:lnTo>
                  <a:pt x="644731" y="214615"/>
                </a:lnTo>
                <a:lnTo>
                  <a:pt x="655641" y="221392"/>
                </a:lnTo>
                <a:lnTo>
                  <a:pt x="667104" y="231019"/>
                </a:lnTo>
                <a:lnTo>
                  <a:pt x="678657" y="241101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SMARTPenAnnotation149"/>
          <p:cNvSpPr/>
          <p:nvPr/>
        </p:nvSpPr>
        <p:spPr>
          <a:xfrm>
            <a:off x="1287794" y="5290484"/>
            <a:ext cx="167746" cy="219134"/>
          </a:xfrm>
          <a:custGeom>
            <a:avLst/>
            <a:gdLst/>
            <a:ahLst/>
            <a:cxnLst/>
            <a:rect l="0" t="0" r="0" b="0"/>
            <a:pathLst>
              <a:path w="167746" h="219134">
                <a:moveTo>
                  <a:pt x="167745" y="31609"/>
                </a:moveTo>
                <a:lnTo>
                  <a:pt x="167745" y="26869"/>
                </a:lnTo>
                <a:lnTo>
                  <a:pt x="166752" y="25472"/>
                </a:lnTo>
                <a:lnTo>
                  <a:pt x="165099" y="24541"/>
                </a:lnTo>
                <a:lnTo>
                  <a:pt x="163004" y="23921"/>
                </a:lnTo>
                <a:lnTo>
                  <a:pt x="161608" y="22515"/>
                </a:lnTo>
                <a:lnTo>
                  <a:pt x="160677" y="20586"/>
                </a:lnTo>
                <a:lnTo>
                  <a:pt x="160056" y="18307"/>
                </a:lnTo>
                <a:lnTo>
                  <a:pt x="156721" y="13130"/>
                </a:lnTo>
                <a:lnTo>
                  <a:pt x="154442" y="10360"/>
                </a:lnTo>
                <a:lnTo>
                  <a:pt x="150939" y="8513"/>
                </a:lnTo>
                <a:lnTo>
                  <a:pt x="146619" y="7282"/>
                </a:lnTo>
                <a:lnTo>
                  <a:pt x="141754" y="6462"/>
                </a:lnTo>
                <a:lnTo>
                  <a:pt x="136527" y="4922"/>
                </a:lnTo>
                <a:lnTo>
                  <a:pt x="131058" y="2904"/>
                </a:lnTo>
                <a:lnTo>
                  <a:pt x="125428" y="566"/>
                </a:lnTo>
                <a:lnTo>
                  <a:pt x="118697" y="0"/>
                </a:lnTo>
                <a:lnTo>
                  <a:pt x="111234" y="615"/>
                </a:lnTo>
                <a:lnTo>
                  <a:pt x="103282" y="2016"/>
                </a:lnTo>
                <a:lnTo>
                  <a:pt x="95996" y="3943"/>
                </a:lnTo>
                <a:lnTo>
                  <a:pt x="89154" y="6220"/>
                </a:lnTo>
                <a:lnTo>
                  <a:pt x="82609" y="8730"/>
                </a:lnTo>
                <a:lnTo>
                  <a:pt x="76261" y="11395"/>
                </a:lnTo>
                <a:lnTo>
                  <a:pt x="70045" y="14165"/>
                </a:lnTo>
                <a:lnTo>
                  <a:pt x="57846" y="19887"/>
                </a:lnTo>
                <a:lnTo>
                  <a:pt x="45810" y="25738"/>
                </a:lnTo>
                <a:lnTo>
                  <a:pt x="39822" y="30672"/>
                </a:lnTo>
                <a:lnTo>
                  <a:pt x="33845" y="36938"/>
                </a:lnTo>
                <a:lnTo>
                  <a:pt x="27877" y="44091"/>
                </a:lnTo>
                <a:lnTo>
                  <a:pt x="22906" y="50845"/>
                </a:lnTo>
                <a:lnTo>
                  <a:pt x="18599" y="57331"/>
                </a:lnTo>
                <a:lnTo>
                  <a:pt x="14736" y="63640"/>
                </a:lnTo>
                <a:lnTo>
                  <a:pt x="11169" y="70823"/>
                </a:lnTo>
                <a:lnTo>
                  <a:pt x="7798" y="78587"/>
                </a:lnTo>
                <a:lnTo>
                  <a:pt x="4559" y="86741"/>
                </a:lnTo>
                <a:lnTo>
                  <a:pt x="2399" y="95153"/>
                </a:lnTo>
                <a:lnTo>
                  <a:pt x="960" y="103737"/>
                </a:lnTo>
                <a:lnTo>
                  <a:pt x="0" y="112437"/>
                </a:lnTo>
                <a:lnTo>
                  <a:pt x="352" y="121213"/>
                </a:lnTo>
                <a:lnTo>
                  <a:pt x="1579" y="130040"/>
                </a:lnTo>
                <a:lnTo>
                  <a:pt x="3390" y="138902"/>
                </a:lnTo>
                <a:lnTo>
                  <a:pt x="4597" y="147786"/>
                </a:lnTo>
                <a:lnTo>
                  <a:pt x="5401" y="156685"/>
                </a:lnTo>
                <a:lnTo>
                  <a:pt x="5937" y="165595"/>
                </a:lnTo>
                <a:lnTo>
                  <a:pt x="7287" y="173519"/>
                </a:lnTo>
                <a:lnTo>
                  <a:pt x="9179" y="180786"/>
                </a:lnTo>
                <a:lnTo>
                  <a:pt x="11433" y="187616"/>
                </a:lnTo>
                <a:lnTo>
                  <a:pt x="13927" y="194152"/>
                </a:lnTo>
                <a:lnTo>
                  <a:pt x="16583" y="200495"/>
                </a:lnTo>
                <a:lnTo>
                  <a:pt x="24870" y="21913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SMARTPenAnnotation150"/>
          <p:cNvSpPr/>
          <p:nvPr/>
        </p:nvSpPr>
        <p:spPr>
          <a:xfrm>
            <a:off x="1401960" y="5331592"/>
            <a:ext cx="240422" cy="240534"/>
          </a:xfrm>
          <a:custGeom>
            <a:avLst/>
            <a:gdLst/>
            <a:ahLst/>
            <a:cxnLst/>
            <a:rect l="0" t="0" r="0" b="0"/>
            <a:pathLst>
              <a:path w="240422" h="240534">
                <a:moveTo>
                  <a:pt x="0" y="115517"/>
                </a:moveTo>
                <a:lnTo>
                  <a:pt x="4741" y="115517"/>
                </a:lnTo>
                <a:lnTo>
                  <a:pt x="6137" y="116509"/>
                </a:lnTo>
                <a:lnTo>
                  <a:pt x="7068" y="118163"/>
                </a:lnTo>
                <a:lnTo>
                  <a:pt x="7689" y="120258"/>
                </a:lnTo>
                <a:lnTo>
                  <a:pt x="10087" y="122646"/>
                </a:lnTo>
                <a:lnTo>
                  <a:pt x="13670" y="125230"/>
                </a:lnTo>
                <a:lnTo>
                  <a:pt x="18043" y="127946"/>
                </a:lnTo>
                <a:lnTo>
                  <a:pt x="25548" y="130963"/>
                </a:lnTo>
                <a:lnTo>
                  <a:pt x="28938" y="131767"/>
                </a:lnTo>
                <a:lnTo>
                  <a:pt x="33183" y="133296"/>
                </a:lnTo>
                <a:lnTo>
                  <a:pt x="37997" y="135307"/>
                </a:lnTo>
                <a:lnTo>
                  <a:pt x="43191" y="137640"/>
                </a:lnTo>
                <a:lnTo>
                  <a:pt x="49630" y="140187"/>
                </a:lnTo>
                <a:lnTo>
                  <a:pt x="64722" y="145664"/>
                </a:lnTo>
                <a:lnTo>
                  <a:pt x="72914" y="147521"/>
                </a:lnTo>
                <a:lnTo>
                  <a:pt x="81352" y="148759"/>
                </a:lnTo>
                <a:lnTo>
                  <a:pt x="89953" y="149585"/>
                </a:lnTo>
                <a:lnTo>
                  <a:pt x="97672" y="150135"/>
                </a:lnTo>
                <a:lnTo>
                  <a:pt x="104802" y="150502"/>
                </a:lnTo>
                <a:lnTo>
                  <a:pt x="111540" y="150747"/>
                </a:lnTo>
                <a:lnTo>
                  <a:pt x="119009" y="149918"/>
                </a:lnTo>
                <a:lnTo>
                  <a:pt x="126964" y="148373"/>
                </a:lnTo>
                <a:lnTo>
                  <a:pt x="135245" y="146351"/>
                </a:lnTo>
                <a:lnTo>
                  <a:pt x="143741" y="144010"/>
                </a:lnTo>
                <a:lnTo>
                  <a:pt x="161120" y="138764"/>
                </a:lnTo>
                <a:lnTo>
                  <a:pt x="168929" y="135976"/>
                </a:lnTo>
                <a:lnTo>
                  <a:pt x="176119" y="133125"/>
                </a:lnTo>
                <a:lnTo>
                  <a:pt x="182897" y="130232"/>
                </a:lnTo>
                <a:lnTo>
                  <a:pt x="189401" y="126319"/>
                </a:lnTo>
                <a:lnTo>
                  <a:pt x="195720" y="121726"/>
                </a:lnTo>
                <a:lnTo>
                  <a:pt x="201918" y="116680"/>
                </a:lnTo>
                <a:lnTo>
                  <a:pt x="208034" y="111331"/>
                </a:lnTo>
                <a:lnTo>
                  <a:pt x="214096" y="105781"/>
                </a:lnTo>
                <a:lnTo>
                  <a:pt x="220121" y="100096"/>
                </a:lnTo>
                <a:lnTo>
                  <a:pt x="225130" y="94322"/>
                </a:lnTo>
                <a:lnTo>
                  <a:pt x="229462" y="88489"/>
                </a:lnTo>
                <a:lnTo>
                  <a:pt x="233342" y="82615"/>
                </a:lnTo>
                <a:lnTo>
                  <a:pt x="235929" y="76715"/>
                </a:lnTo>
                <a:lnTo>
                  <a:pt x="237653" y="70798"/>
                </a:lnTo>
                <a:lnTo>
                  <a:pt x="238803" y="64868"/>
                </a:lnTo>
                <a:lnTo>
                  <a:pt x="239569" y="58931"/>
                </a:lnTo>
                <a:lnTo>
                  <a:pt x="240080" y="52989"/>
                </a:lnTo>
                <a:lnTo>
                  <a:pt x="240421" y="47042"/>
                </a:lnTo>
                <a:lnTo>
                  <a:pt x="239656" y="41094"/>
                </a:lnTo>
                <a:lnTo>
                  <a:pt x="238153" y="35144"/>
                </a:lnTo>
                <a:lnTo>
                  <a:pt x="236160" y="29193"/>
                </a:lnTo>
                <a:lnTo>
                  <a:pt x="233838" y="24233"/>
                </a:lnTo>
                <a:lnTo>
                  <a:pt x="231299" y="19934"/>
                </a:lnTo>
                <a:lnTo>
                  <a:pt x="228613" y="16076"/>
                </a:lnTo>
                <a:lnTo>
                  <a:pt x="224839" y="12513"/>
                </a:lnTo>
                <a:lnTo>
                  <a:pt x="220338" y="9144"/>
                </a:lnTo>
                <a:lnTo>
                  <a:pt x="215353" y="5907"/>
                </a:lnTo>
                <a:lnTo>
                  <a:pt x="209053" y="3748"/>
                </a:lnTo>
                <a:lnTo>
                  <a:pt x="201877" y="2309"/>
                </a:lnTo>
                <a:lnTo>
                  <a:pt x="194116" y="1350"/>
                </a:lnTo>
                <a:lnTo>
                  <a:pt x="185966" y="710"/>
                </a:lnTo>
                <a:lnTo>
                  <a:pt x="177555" y="284"/>
                </a:lnTo>
                <a:lnTo>
                  <a:pt x="168972" y="0"/>
                </a:lnTo>
                <a:lnTo>
                  <a:pt x="161265" y="802"/>
                </a:lnTo>
                <a:lnTo>
                  <a:pt x="154143" y="2329"/>
                </a:lnTo>
                <a:lnTo>
                  <a:pt x="147411" y="4340"/>
                </a:lnTo>
                <a:lnTo>
                  <a:pt x="139946" y="7665"/>
                </a:lnTo>
                <a:lnTo>
                  <a:pt x="131993" y="11865"/>
                </a:lnTo>
                <a:lnTo>
                  <a:pt x="123714" y="16650"/>
                </a:lnTo>
                <a:lnTo>
                  <a:pt x="115218" y="21825"/>
                </a:lnTo>
                <a:lnTo>
                  <a:pt x="97841" y="32865"/>
                </a:lnTo>
                <a:lnTo>
                  <a:pt x="91025" y="39580"/>
                </a:lnTo>
                <a:lnTo>
                  <a:pt x="85488" y="47033"/>
                </a:lnTo>
                <a:lnTo>
                  <a:pt x="80805" y="54978"/>
                </a:lnTo>
                <a:lnTo>
                  <a:pt x="70309" y="71744"/>
                </a:lnTo>
                <a:lnTo>
                  <a:pt x="64732" y="80381"/>
                </a:lnTo>
                <a:lnTo>
                  <a:pt x="60022" y="89117"/>
                </a:lnTo>
                <a:lnTo>
                  <a:pt x="55890" y="97917"/>
                </a:lnTo>
                <a:lnTo>
                  <a:pt x="52143" y="106760"/>
                </a:lnTo>
                <a:lnTo>
                  <a:pt x="49645" y="115632"/>
                </a:lnTo>
                <a:lnTo>
                  <a:pt x="47979" y="124523"/>
                </a:lnTo>
                <a:lnTo>
                  <a:pt x="46869" y="133427"/>
                </a:lnTo>
                <a:lnTo>
                  <a:pt x="46129" y="142340"/>
                </a:lnTo>
                <a:lnTo>
                  <a:pt x="45636" y="151258"/>
                </a:lnTo>
                <a:lnTo>
                  <a:pt x="45307" y="160180"/>
                </a:lnTo>
                <a:lnTo>
                  <a:pt x="46080" y="169105"/>
                </a:lnTo>
                <a:lnTo>
                  <a:pt x="47587" y="178032"/>
                </a:lnTo>
                <a:lnTo>
                  <a:pt x="49584" y="186959"/>
                </a:lnTo>
                <a:lnTo>
                  <a:pt x="52900" y="194895"/>
                </a:lnTo>
                <a:lnTo>
                  <a:pt x="57095" y="202170"/>
                </a:lnTo>
                <a:lnTo>
                  <a:pt x="61876" y="209005"/>
                </a:lnTo>
                <a:lnTo>
                  <a:pt x="67048" y="214553"/>
                </a:lnTo>
                <a:lnTo>
                  <a:pt x="72480" y="219244"/>
                </a:lnTo>
                <a:lnTo>
                  <a:pt x="78086" y="223364"/>
                </a:lnTo>
                <a:lnTo>
                  <a:pt x="83807" y="227102"/>
                </a:lnTo>
                <a:lnTo>
                  <a:pt x="89606" y="230587"/>
                </a:lnTo>
                <a:lnTo>
                  <a:pt x="95456" y="233902"/>
                </a:lnTo>
                <a:lnTo>
                  <a:pt x="100349" y="236112"/>
                </a:lnTo>
                <a:lnTo>
                  <a:pt x="104602" y="237585"/>
                </a:lnTo>
                <a:lnTo>
                  <a:pt x="116086" y="24053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SMARTPenAnnotation151"/>
          <p:cNvSpPr/>
          <p:nvPr/>
        </p:nvSpPr>
        <p:spPr>
          <a:xfrm>
            <a:off x="1582767" y="5143815"/>
            <a:ext cx="422522" cy="453255"/>
          </a:xfrm>
          <a:custGeom>
            <a:avLst/>
            <a:gdLst/>
            <a:ahLst/>
            <a:cxnLst/>
            <a:rect l="0" t="0" r="0" b="0"/>
            <a:pathLst>
              <a:path w="422522" h="453255">
                <a:moveTo>
                  <a:pt x="140662" y="392591"/>
                </a:moveTo>
                <a:lnTo>
                  <a:pt x="140662" y="387851"/>
                </a:lnTo>
                <a:lnTo>
                  <a:pt x="141654" y="386454"/>
                </a:lnTo>
                <a:lnTo>
                  <a:pt x="143308" y="385523"/>
                </a:lnTo>
                <a:lnTo>
                  <a:pt x="145403" y="384902"/>
                </a:lnTo>
                <a:lnTo>
                  <a:pt x="146799" y="383496"/>
                </a:lnTo>
                <a:lnTo>
                  <a:pt x="147730" y="381567"/>
                </a:lnTo>
                <a:lnTo>
                  <a:pt x="148351" y="379288"/>
                </a:lnTo>
                <a:lnTo>
                  <a:pt x="151686" y="374111"/>
                </a:lnTo>
                <a:lnTo>
                  <a:pt x="161912" y="362703"/>
                </a:lnTo>
                <a:lnTo>
                  <a:pt x="163758" y="359767"/>
                </a:lnTo>
                <a:lnTo>
                  <a:pt x="167349" y="350895"/>
                </a:lnTo>
                <a:lnTo>
                  <a:pt x="171705" y="344955"/>
                </a:lnTo>
                <a:lnTo>
                  <a:pt x="173264" y="340990"/>
                </a:lnTo>
                <a:lnTo>
                  <a:pt x="174996" y="331292"/>
                </a:lnTo>
                <a:lnTo>
                  <a:pt x="174465" y="326921"/>
                </a:lnTo>
                <a:lnTo>
                  <a:pt x="173119" y="323014"/>
                </a:lnTo>
                <a:lnTo>
                  <a:pt x="168978" y="316027"/>
                </a:lnTo>
                <a:lnTo>
                  <a:pt x="158235" y="303457"/>
                </a:lnTo>
                <a:lnTo>
                  <a:pt x="155354" y="300426"/>
                </a:lnTo>
                <a:lnTo>
                  <a:pt x="144215" y="294413"/>
                </a:lnTo>
                <a:lnTo>
                  <a:pt x="137078" y="291420"/>
                </a:lnTo>
                <a:lnTo>
                  <a:pt x="130335" y="289425"/>
                </a:lnTo>
                <a:lnTo>
                  <a:pt x="117552" y="287208"/>
                </a:lnTo>
                <a:lnTo>
                  <a:pt x="110372" y="287609"/>
                </a:lnTo>
                <a:lnTo>
                  <a:pt x="102610" y="288869"/>
                </a:lnTo>
                <a:lnTo>
                  <a:pt x="94458" y="290700"/>
                </a:lnTo>
                <a:lnTo>
                  <a:pt x="87039" y="292914"/>
                </a:lnTo>
                <a:lnTo>
                  <a:pt x="80109" y="295382"/>
                </a:lnTo>
                <a:lnTo>
                  <a:pt x="73504" y="298019"/>
                </a:lnTo>
                <a:lnTo>
                  <a:pt x="66124" y="301762"/>
                </a:lnTo>
                <a:lnTo>
                  <a:pt x="58228" y="306241"/>
                </a:lnTo>
                <a:lnTo>
                  <a:pt x="49987" y="311212"/>
                </a:lnTo>
                <a:lnTo>
                  <a:pt x="38185" y="322027"/>
                </a:lnTo>
                <a:lnTo>
                  <a:pt x="28640" y="333448"/>
                </a:lnTo>
                <a:lnTo>
                  <a:pt x="17784" y="345138"/>
                </a:lnTo>
                <a:lnTo>
                  <a:pt x="13103" y="352026"/>
                </a:lnTo>
                <a:lnTo>
                  <a:pt x="8990" y="359594"/>
                </a:lnTo>
                <a:lnTo>
                  <a:pt x="5256" y="367617"/>
                </a:lnTo>
                <a:lnTo>
                  <a:pt x="2766" y="374949"/>
                </a:lnTo>
                <a:lnTo>
                  <a:pt x="0" y="388388"/>
                </a:lnTo>
                <a:lnTo>
                  <a:pt x="255" y="395742"/>
                </a:lnTo>
                <a:lnTo>
                  <a:pt x="1417" y="403621"/>
                </a:lnTo>
                <a:lnTo>
                  <a:pt x="3183" y="411851"/>
                </a:lnTo>
                <a:lnTo>
                  <a:pt x="7792" y="423640"/>
                </a:lnTo>
                <a:lnTo>
                  <a:pt x="15965" y="435856"/>
                </a:lnTo>
                <a:lnTo>
                  <a:pt x="18836" y="439293"/>
                </a:lnTo>
                <a:lnTo>
                  <a:pt x="27316" y="445759"/>
                </a:lnTo>
                <a:lnTo>
                  <a:pt x="32356" y="448872"/>
                </a:lnTo>
                <a:lnTo>
                  <a:pt x="43248" y="452331"/>
                </a:lnTo>
                <a:lnTo>
                  <a:pt x="48930" y="453254"/>
                </a:lnTo>
                <a:lnTo>
                  <a:pt x="55695" y="452877"/>
                </a:lnTo>
                <a:lnTo>
                  <a:pt x="63181" y="451633"/>
                </a:lnTo>
                <a:lnTo>
                  <a:pt x="71149" y="449811"/>
                </a:lnTo>
                <a:lnTo>
                  <a:pt x="79437" y="446613"/>
                </a:lnTo>
                <a:lnTo>
                  <a:pt x="87939" y="442496"/>
                </a:lnTo>
                <a:lnTo>
                  <a:pt x="96584" y="437767"/>
                </a:lnTo>
                <a:lnTo>
                  <a:pt x="105324" y="431638"/>
                </a:lnTo>
                <a:lnTo>
                  <a:pt x="114127" y="424576"/>
                </a:lnTo>
                <a:lnTo>
                  <a:pt x="122972" y="416891"/>
                </a:lnTo>
                <a:lnTo>
                  <a:pt x="131845" y="408791"/>
                </a:lnTo>
                <a:lnTo>
                  <a:pt x="149642" y="391853"/>
                </a:lnTo>
                <a:lnTo>
                  <a:pt x="158555" y="382177"/>
                </a:lnTo>
                <a:lnTo>
                  <a:pt x="167474" y="371758"/>
                </a:lnTo>
                <a:lnTo>
                  <a:pt x="176396" y="360843"/>
                </a:lnTo>
                <a:lnTo>
                  <a:pt x="186313" y="349598"/>
                </a:lnTo>
                <a:lnTo>
                  <a:pt x="207915" y="326519"/>
                </a:lnTo>
                <a:lnTo>
                  <a:pt x="218240" y="313816"/>
                </a:lnTo>
                <a:lnTo>
                  <a:pt x="228099" y="300387"/>
                </a:lnTo>
                <a:lnTo>
                  <a:pt x="246992" y="273229"/>
                </a:lnTo>
                <a:lnTo>
                  <a:pt x="283374" y="223455"/>
                </a:lnTo>
                <a:lnTo>
                  <a:pt x="292358" y="211373"/>
                </a:lnTo>
                <a:lnTo>
                  <a:pt x="300332" y="198357"/>
                </a:lnTo>
                <a:lnTo>
                  <a:pt x="307632" y="184719"/>
                </a:lnTo>
                <a:lnTo>
                  <a:pt x="314483" y="170666"/>
                </a:lnTo>
                <a:lnTo>
                  <a:pt x="322027" y="158321"/>
                </a:lnTo>
                <a:lnTo>
                  <a:pt x="330033" y="147114"/>
                </a:lnTo>
                <a:lnTo>
                  <a:pt x="338347" y="136666"/>
                </a:lnTo>
                <a:lnTo>
                  <a:pt x="345874" y="125732"/>
                </a:lnTo>
                <a:lnTo>
                  <a:pt x="352876" y="114474"/>
                </a:lnTo>
                <a:lnTo>
                  <a:pt x="359529" y="103000"/>
                </a:lnTo>
                <a:lnTo>
                  <a:pt x="372212" y="82314"/>
                </a:lnTo>
                <a:lnTo>
                  <a:pt x="378373" y="72630"/>
                </a:lnTo>
                <a:lnTo>
                  <a:pt x="383472" y="64190"/>
                </a:lnTo>
                <a:lnTo>
                  <a:pt x="387863" y="56579"/>
                </a:lnTo>
                <a:lnTo>
                  <a:pt x="395389" y="42830"/>
                </a:lnTo>
                <a:lnTo>
                  <a:pt x="405204" y="23934"/>
                </a:lnTo>
                <a:lnTo>
                  <a:pt x="416945" y="747"/>
                </a:lnTo>
                <a:lnTo>
                  <a:pt x="418117" y="393"/>
                </a:lnTo>
                <a:lnTo>
                  <a:pt x="422064" y="0"/>
                </a:lnTo>
                <a:lnTo>
                  <a:pt x="422521" y="887"/>
                </a:lnTo>
                <a:lnTo>
                  <a:pt x="421834" y="2470"/>
                </a:lnTo>
                <a:lnTo>
                  <a:pt x="416126" y="12085"/>
                </a:lnTo>
                <a:lnTo>
                  <a:pt x="410927" y="23055"/>
                </a:lnTo>
                <a:lnTo>
                  <a:pt x="408151" y="30148"/>
                </a:lnTo>
                <a:lnTo>
                  <a:pt x="405308" y="37853"/>
                </a:lnTo>
                <a:lnTo>
                  <a:pt x="401429" y="45966"/>
                </a:lnTo>
                <a:lnTo>
                  <a:pt x="396858" y="54352"/>
                </a:lnTo>
                <a:lnTo>
                  <a:pt x="391827" y="62918"/>
                </a:lnTo>
                <a:lnTo>
                  <a:pt x="386488" y="72598"/>
                </a:lnTo>
                <a:lnTo>
                  <a:pt x="375265" y="93937"/>
                </a:lnTo>
                <a:lnTo>
                  <a:pt x="357789" y="128263"/>
                </a:lnTo>
                <a:lnTo>
                  <a:pt x="350898" y="139974"/>
                </a:lnTo>
                <a:lnTo>
                  <a:pt x="343327" y="151750"/>
                </a:lnTo>
                <a:lnTo>
                  <a:pt x="335304" y="163569"/>
                </a:lnTo>
                <a:lnTo>
                  <a:pt x="318451" y="189931"/>
                </a:lnTo>
                <a:lnTo>
                  <a:pt x="283378" y="247277"/>
                </a:lnTo>
                <a:lnTo>
                  <a:pt x="275494" y="261981"/>
                </a:lnTo>
                <a:lnTo>
                  <a:pt x="268253" y="276744"/>
                </a:lnTo>
                <a:lnTo>
                  <a:pt x="254916" y="305384"/>
                </a:lnTo>
                <a:lnTo>
                  <a:pt x="242374" y="331343"/>
                </a:lnTo>
                <a:lnTo>
                  <a:pt x="237244" y="342829"/>
                </a:lnTo>
                <a:lnTo>
                  <a:pt x="232831" y="353463"/>
                </a:lnTo>
                <a:lnTo>
                  <a:pt x="228897" y="363529"/>
                </a:lnTo>
                <a:lnTo>
                  <a:pt x="226275" y="372224"/>
                </a:lnTo>
                <a:lnTo>
                  <a:pt x="224526" y="380005"/>
                </a:lnTo>
                <a:lnTo>
                  <a:pt x="221591" y="393943"/>
                </a:lnTo>
                <a:lnTo>
                  <a:pt x="219420" y="400438"/>
                </a:lnTo>
                <a:lnTo>
                  <a:pt x="212100" y="41938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SMARTPenAnnotation152"/>
          <p:cNvSpPr/>
          <p:nvPr/>
        </p:nvSpPr>
        <p:spPr>
          <a:xfrm>
            <a:off x="2107406" y="5268515"/>
            <a:ext cx="241102" cy="392907"/>
          </a:xfrm>
          <a:custGeom>
            <a:avLst/>
            <a:gdLst/>
            <a:ahLst/>
            <a:cxnLst/>
            <a:rect l="0" t="0" r="0" b="0"/>
            <a:pathLst>
              <a:path w="241102" h="392907">
                <a:moveTo>
                  <a:pt x="241101" y="0"/>
                </a:moveTo>
                <a:lnTo>
                  <a:pt x="241101" y="5145"/>
                </a:lnTo>
                <a:lnTo>
                  <a:pt x="241101" y="2948"/>
                </a:lnTo>
                <a:lnTo>
                  <a:pt x="241101" y="7947"/>
                </a:lnTo>
                <a:lnTo>
                  <a:pt x="233972" y="16857"/>
                </a:lnTo>
                <a:lnTo>
                  <a:pt x="228673" y="26013"/>
                </a:lnTo>
                <a:lnTo>
                  <a:pt x="225870" y="32225"/>
                </a:lnTo>
                <a:lnTo>
                  <a:pt x="223010" y="39343"/>
                </a:lnTo>
                <a:lnTo>
                  <a:pt x="220111" y="47065"/>
                </a:lnTo>
                <a:lnTo>
                  <a:pt x="216193" y="55189"/>
                </a:lnTo>
                <a:lnTo>
                  <a:pt x="211598" y="63582"/>
                </a:lnTo>
                <a:lnTo>
                  <a:pt x="206550" y="72153"/>
                </a:lnTo>
                <a:lnTo>
                  <a:pt x="200207" y="80845"/>
                </a:lnTo>
                <a:lnTo>
                  <a:pt x="193003" y="89615"/>
                </a:lnTo>
                <a:lnTo>
                  <a:pt x="185223" y="98439"/>
                </a:lnTo>
                <a:lnTo>
                  <a:pt x="178052" y="107298"/>
                </a:lnTo>
                <a:lnTo>
                  <a:pt x="171287" y="116180"/>
                </a:lnTo>
                <a:lnTo>
                  <a:pt x="115658" y="191028"/>
                </a:lnTo>
                <a:lnTo>
                  <a:pt x="107863" y="202759"/>
                </a:lnTo>
                <a:lnTo>
                  <a:pt x="100682" y="214547"/>
                </a:lnTo>
                <a:lnTo>
                  <a:pt x="93910" y="226376"/>
                </a:lnTo>
                <a:lnTo>
                  <a:pt x="86419" y="238229"/>
                </a:lnTo>
                <a:lnTo>
                  <a:pt x="78449" y="250101"/>
                </a:lnTo>
                <a:lnTo>
                  <a:pt x="70158" y="261984"/>
                </a:lnTo>
                <a:lnTo>
                  <a:pt x="62647" y="273875"/>
                </a:lnTo>
                <a:lnTo>
                  <a:pt x="55655" y="285771"/>
                </a:lnTo>
                <a:lnTo>
                  <a:pt x="49010" y="297670"/>
                </a:lnTo>
                <a:lnTo>
                  <a:pt x="42595" y="308580"/>
                </a:lnTo>
                <a:lnTo>
                  <a:pt x="30176" y="328639"/>
                </a:lnTo>
                <a:lnTo>
                  <a:pt x="25078" y="338155"/>
                </a:lnTo>
                <a:lnTo>
                  <a:pt x="20687" y="347476"/>
                </a:lnTo>
                <a:lnTo>
                  <a:pt x="16768" y="356667"/>
                </a:lnTo>
                <a:lnTo>
                  <a:pt x="13163" y="363786"/>
                </a:lnTo>
                <a:lnTo>
                  <a:pt x="6512" y="374341"/>
                </a:lnTo>
                <a:lnTo>
                  <a:pt x="2894" y="382340"/>
                </a:lnTo>
                <a:lnTo>
                  <a:pt x="0" y="39290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SMARTPenAnnotation153"/>
          <p:cNvSpPr/>
          <p:nvPr/>
        </p:nvSpPr>
        <p:spPr>
          <a:xfrm>
            <a:off x="2219053" y="5411963"/>
            <a:ext cx="504052" cy="454197"/>
          </a:xfrm>
          <a:custGeom>
            <a:avLst/>
            <a:gdLst/>
            <a:ahLst/>
            <a:cxnLst/>
            <a:rect l="0" t="0" r="0" b="0"/>
            <a:pathLst>
              <a:path w="504052" h="454197">
                <a:moveTo>
                  <a:pt x="129454" y="213740"/>
                </a:moveTo>
                <a:lnTo>
                  <a:pt x="159601" y="183593"/>
                </a:lnTo>
                <a:lnTo>
                  <a:pt x="162451" y="181735"/>
                </a:lnTo>
                <a:lnTo>
                  <a:pt x="168263" y="179672"/>
                </a:lnTo>
                <a:lnTo>
                  <a:pt x="170209" y="178129"/>
                </a:lnTo>
                <a:lnTo>
                  <a:pt x="171507" y="176109"/>
                </a:lnTo>
                <a:lnTo>
                  <a:pt x="172949" y="171218"/>
                </a:lnTo>
                <a:lnTo>
                  <a:pt x="173951" y="157073"/>
                </a:lnTo>
                <a:lnTo>
                  <a:pt x="173009" y="154134"/>
                </a:lnTo>
                <a:lnTo>
                  <a:pt x="169317" y="148222"/>
                </a:lnTo>
                <a:lnTo>
                  <a:pt x="161661" y="139316"/>
                </a:lnTo>
                <a:lnTo>
                  <a:pt x="157871" y="137335"/>
                </a:lnTo>
                <a:lnTo>
                  <a:pt x="148367" y="135134"/>
                </a:lnTo>
                <a:lnTo>
                  <a:pt x="134884" y="131509"/>
                </a:lnTo>
                <a:lnTo>
                  <a:pt x="127121" y="129154"/>
                </a:lnTo>
                <a:lnTo>
                  <a:pt x="118969" y="128576"/>
                </a:lnTo>
                <a:lnTo>
                  <a:pt x="110558" y="129182"/>
                </a:lnTo>
                <a:lnTo>
                  <a:pt x="101974" y="130579"/>
                </a:lnTo>
                <a:lnTo>
                  <a:pt x="93275" y="132503"/>
                </a:lnTo>
                <a:lnTo>
                  <a:pt x="84499" y="134777"/>
                </a:lnTo>
                <a:lnTo>
                  <a:pt x="75672" y="137285"/>
                </a:lnTo>
                <a:lnTo>
                  <a:pt x="60572" y="142718"/>
                </a:lnTo>
                <a:lnTo>
                  <a:pt x="47246" y="149433"/>
                </a:lnTo>
                <a:lnTo>
                  <a:pt x="34709" y="159031"/>
                </a:lnTo>
                <a:lnTo>
                  <a:pt x="22522" y="169912"/>
                </a:lnTo>
                <a:lnTo>
                  <a:pt x="16495" y="175592"/>
                </a:lnTo>
                <a:lnTo>
                  <a:pt x="12476" y="181363"/>
                </a:lnTo>
                <a:lnTo>
                  <a:pt x="8011" y="193066"/>
                </a:lnTo>
                <a:lnTo>
                  <a:pt x="3381" y="204882"/>
                </a:lnTo>
                <a:lnTo>
                  <a:pt x="757" y="210811"/>
                </a:lnTo>
                <a:lnTo>
                  <a:pt x="0" y="216748"/>
                </a:lnTo>
                <a:lnTo>
                  <a:pt x="1804" y="228637"/>
                </a:lnTo>
                <a:lnTo>
                  <a:pt x="5914" y="237889"/>
                </a:lnTo>
                <a:lnTo>
                  <a:pt x="8399" y="241746"/>
                </a:lnTo>
                <a:lnTo>
                  <a:pt x="16451" y="248676"/>
                </a:lnTo>
                <a:lnTo>
                  <a:pt x="21377" y="251914"/>
                </a:lnTo>
                <a:lnTo>
                  <a:pt x="32141" y="255511"/>
                </a:lnTo>
                <a:lnTo>
                  <a:pt x="37790" y="256470"/>
                </a:lnTo>
                <a:lnTo>
                  <a:pt x="49358" y="254889"/>
                </a:lnTo>
                <a:lnTo>
                  <a:pt x="61114" y="250880"/>
                </a:lnTo>
                <a:lnTo>
                  <a:pt x="72953" y="245791"/>
                </a:lnTo>
                <a:lnTo>
                  <a:pt x="86034" y="237347"/>
                </a:lnTo>
                <a:lnTo>
                  <a:pt x="105480" y="225605"/>
                </a:lnTo>
                <a:lnTo>
                  <a:pt x="113177" y="219675"/>
                </a:lnTo>
                <a:lnTo>
                  <a:pt x="115626" y="216704"/>
                </a:lnTo>
                <a:lnTo>
                  <a:pt x="117259" y="213731"/>
                </a:lnTo>
                <a:lnTo>
                  <a:pt x="118347" y="210758"/>
                </a:lnTo>
                <a:lnTo>
                  <a:pt x="120065" y="208775"/>
                </a:lnTo>
                <a:lnTo>
                  <a:pt x="122203" y="207453"/>
                </a:lnTo>
                <a:lnTo>
                  <a:pt x="129030" y="204965"/>
                </a:lnTo>
                <a:lnTo>
                  <a:pt x="124588" y="209596"/>
                </a:lnTo>
                <a:lnTo>
                  <a:pt x="123234" y="211969"/>
                </a:lnTo>
                <a:lnTo>
                  <a:pt x="120335" y="220050"/>
                </a:lnTo>
                <a:lnTo>
                  <a:pt x="113634" y="229721"/>
                </a:lnTo>
                <a:lnTo>
                  <a:pt x="108201" y="239363"/>
                </a:lnTo>
                <a:lnTo>
                  <a:pt x="99565" y="255948"/>
                </a:lnTo>
                <a:lnTo>
                  <a:pt x="96327" y="267556"/>
                </a:lnTo>
                <a:lnTo>
                  <a:pt x="93895" y="279330"/>
                </a:lnTo>
                <a:lnTo>
                  <a:pt x="89507" y="291177"/>
                </a:lnTo>
                <a:lnTo>
                  <a:pt x="86895" y="303058"/>
                </a:lnTo>
                <a:lnTo>
                  <a:pt x="86199" y="309004"/>
                </a:lnTo>
                <a:lnTo>
                  <a:pt x="88071" y="320902"/>
                </a:lnTo>
                <a:lnTo>
                  <a:pt x="91218" y="331813"/>
                </a:lnTo>
                <a:lnTo>
                  <a:pt x="92617" y="339970"/>
                </a:lnTo>
                <a:lnTo>
                  <a:pt x="94974" y="342541"/>
                </a:lnTo>
                <a:lnTo>
                  <a:pt x="98530" y="344256"/>
                </a:lnTo>
                <a:lnTo>
                  <a:pt x="110370" y="346669"/>
                </a:lnTo>
                <a:lnTo>
                  <a:pt x="122807" y="347384"/>
                </a:lnTo>
                <a:lnTo>
                  <a:pt x="128000" y="347484"/>
                </a:lnTo>
                <a:lnTo>
                  <a:pt x="141706" y="344950"/>
                </a:lnTo>
                <a:lnTo>
                  <a:pt x="149528" y="342886"/>
                </a:lnTo>
                <a:lnTo>
                  <a:pt x="157720" y="339524"/>
                </a:lnTo>
                <a:lnTo>
                  <a:pt x="166157" y="335299"/>
                </a:lnTo>
                <a:lnTo>
                  <a:pt x="174759" y="330498"/>
                </a:lnTo>
                <a:lnTo>
                  <a:pt x="184462" y="324321"/>
                </a:lnTo>
                <a:lnTo>
                  <a:pt x="194900" y="317226"/>
                </a:lnTo>
                <a:lnTo>
                  <a:pt x="205827" y="309519"/>
                </a:lnTo>
                <a:lnTo>
                  <a:pt x="216088" y="301405"/>
                </a:lnTo>
                <a:lnTo>
                  <a:pt x="225905" y="293020"/>
                </a:lnTo>
                <a:lnTo>
                  <a:pt x="235427" y="284452"/>
                </a:lnTo>
                <a:lnTo>
                  <a:pt x="245744" y="275765"/>
                </a:lnTo>
                <a:lnTo>
                  <a:pt x="267789" y="258173"/>
                </a:lnTo>
                <a:lnTo>
                  <a:pt x="278232" y="248323"/>
                </a:lnTo>
                <a:lnTo>
                  <a:pt x="288171" y="237787"/>
                </a:lnTo>
                <a:lnTo>
                  <a:pt x="297773" y="226795"/>
                </a:lnTo>
                <a:lnTo>
                  <a:pt x="308143" y="215498"/>
                </a:lnTo>
                <a:lnTo>
                  <a:pt x="330249" y="192363"/>
                </a:lnTo>
                <a:lnTo>
                  <a:pt x="360267" y="161765"/>
                </a:lnTo>
                <a:lnTo>
                  <a:pt x="369650" y="151309"/>
                </a:lnTo>
                <a:lnTo>
                  <a:pt x="378881" y="140369"/>
                </a:lnTo>
                <a:lnTo>
                  <a:pt x="388013" y="129107"/>
                </a:lnTo>
                <a:lnTo>
                  <a:pt x="397077" y="118623"/>
                </a:lnTo>
                <a:lnTo>
                  <a:pt x="406096" y="108657"/>
                </a:lnTo>
                <a:lnTo>
                  <a:pt x="415085" y="99036"/>
                </a:lnTo>
                <a:lnTo>
                  <a:pt x="423062" y="89646"/>
                </a:lnTo>
                <a:lnTo>
                  <a:pt x="430365" y="80409"/>
                </a:lnTo>
                <a:lnTo>
                  <a:pt x="437218" y="71274"/>
                </a:lnTo>
                <a:lnTo>
                  <a:pt x="443770" y="63200"/>
                </a:lnTo>
                <a:lnTo>
                  <a:pt x="450123" y="55833"/>
                </a:lnTo>
                <a:lnTo>
                  <a:pt x="461482" y="42356"/>
                </a:lnTo>
                <a:lnTo>
                  <a:pt x="469837" y="29752"/>
                </a:lnTo>
                <a:lnTo>
                  <a:pt x="479504" y="20181"/>
                </a:lnTo>
                <a:lnTo>
                  <a:pt x="484860" y="16240"/>
                </a:lnTo>
                <a:lnTo>
                  <a:pt x="488430" y="12620"/>
                </a:lnTo>
                <a:lnTo>
                  <a:pt x="490811" y="9215"/>
                </a:lnTo>
                <a:lnTo>
                  <a:pt x="492397" y="5952"/>
                </a:lnTo>
                <a:lnTo>
                  <a:pt x="494448" y="3777"/>
                </a:lnTo>
                <a:lnTo>
                  <a:pt x="496807" y="2327"/>
                </a:lnTo>
                <a:lnTo>
                  <a:pt x="502981" y="0"/>
                </a:lnTo>
                <a:lnTo>
                  <a:pt x="503488" y="801"/>
                </a:lnTo>
                <a:lnTo>
                  <a:pt x="504051" y="4337"/>
                </a:lnTo>
                <a:lnTo>
                  <a:pt x="501655" y="11862"/>
                </a:lnTo>
                <a:lnTo>
                  <a:pt x="499627" y="16647"/>
                </a:lnTo>
                <a:lnTo>
                  <a:pt x="492083" y="27255"/>
                </a:lnTo>
                <a:lnTo>
                  <a:pt x="482115" y="38584"/>
                </a:lnTo>
                <a:lnTo>
                  <a:pt x="471070" y="50234"/>
                </a:lnTo>
                <a:lnTo>
                  <a:pt x="448955" y="72689"/>
                </a:lnTo>
                <a:lnTo>
                  <a:pt x="441673" y="82003"/>
                </a:lnTo>
                <a:lnTo>
                  <a:pt x="434835" y="92181"/>
                </a:lnTo>
                <a:lnTo>
                  <a:pt x="428291" y="102935"/>
                </a:lnTo>
                <a:lnTo>
                  <a:pt x="419960" y="114073"/>
                </a:lnTo>
                <a:lnTo>
                  <a:pt x="410438" y="125467"/>
                </a:lnTo>
                <a:lnTo>
                  <a:pt x="400120" y="137032"/>
                </a:lnTo>
                <a:lnTo>
                  <a:pt x="380719" y="157819"/>
                </a:lnTo>
                <a:lnTo>
                  <a:pt x="371378" y="167530"/>
                </a:lnTo>
                <a:lnTo>
                  <a:pt x="362174" y="177972"/>
                </a:lnTo>
                <a:lnTo>
                  <a:pt x="353062" y="188902"/>
                </a:lnTo>
                <a:lnTo>
                  <a:pt x="335000" y="211630"/>
                </a:lnTo>
                <a:lnTo>
                  <a:pt x="317050" y="234961"/>
                </a:lnTo>
                <a:lnTo>
                  <a:pt x="308096" y="245747"/>
                </a:lnTo>
                <a:lnTo>
                  <a:pt x="299151" y="255914"/>
                </a:lnTo>
                <a:lnTo>
                  <a:pt x="290210" y="265669"/>
                </a:lnTo>
                <a:lnTo>
                  <a:pt x="282266" y="275148"/>
                </a:lnTo>
                <a:lnTo>
                  <a:pt x="274985" y="284444"/>
                </a:lnTo>
                <a:lnTo>
                  <a:pt x="268146" y="293618"/>
                </a:lnTo>
                <a:lnTo>
                  <a:pt x="261603" y="301719"/>
                </a:lnTo>
                <a:lnTo>
                  <a:pt x="255257" y="309103"/>
                </a:lnTo>
                <a:lnTo>
                  <a:pt x="243905" y="322600"/>
                </a:lnTo>
                <a:lnTo>
                  <a:pt x="231937" y="340363"/>
                </a:lnTo>
                <a:lnTo>
                  <a:pt x="220684" y="354279"/>
                </a:lnTo>
                <a:lnTo>
                  <a:pt x="218921" y="356410"/>
                </a:lnTo>
                <a:lnTo>
                  <a:pt x="218801" y="351813"/>
                </a:lnTo>
                <a:lnTo>
                  <a:pt x="219777" y="349445"/>
                </a:lnTo>
                <a:lnTo>
                  <a:pt x="223507" y="344168"/>
                </a:lnTo>
                <a:lnTo>
                  <a:pt x="235925" y="330878"/>
                </a:lnTo>
                <a:lnTo>
                  <a:pt x="246558" y="322687"/>
                </a:lnTo>
                <a:lnTo>
                  <a:pt x="266347" y="309851"/>
                </a:lnTo>
                <a:lnTo>
                  <a:pt x="281577" y="299120"/>
                </a:lnTo>
                <a:lnTo>
                  <a:pt x="294960" y="287736"/>
                </a:lnTo>
                <a:lnTo>
                  <a:pt x="310169" y="278708"/>
                </a:lnTo>
                <a:lnTo>
                  <a:pt x="318392" y="274911"/>
                </a:lnTo>
                <a:lnTo>
                  <a:pt x="326850" y="271388"/>
                </a:lnTo>
                <a:lnTo>
                  <a:pt x="335466" y="268047"/>
                </a:lnTo>
                <a:lnTo>
                  <a:pt x="344186" y="264828"/>
                </a:lnTo>
                <a:lnTo>
                  <a:pt x="359166" y="258604"/>
                </a:lnTo>
                <a:lnTo>
                  <a:pt x="372439" y="253523"/>
                </a:lnTo>
                <a:lnTo>
                  <a:pt x="384953" y="251265"/>
                </a:lnTo>
                <a:lnTo>
                  <a:pt x="397129" y="250261"/>
                </a:lnTo>
                <a:lnTo>
                  <a:pt x="409155" y="249815"/>
                </a:lnTo>
                <a:lnTo>
                  <a:pt x="421115" y="249617"/>
                </a:lnTo>
                <a:lnTo>
                  <a:pt x="426090" y="250556"/>
                </a:lnTo>
                <a:lnTo>
                  <a:pt x="434264" y="254246"/>
                </a:lnTo>
                <a:lnTo>
                  <a:pt x="444444" y="261901"/>
                </a:lnTo>
                <a:lnTo>
                  <a:pt x="453744" y="275194"/>
                </a:lnTo>
                <a:lnTo>
                  <a:pt x="457138" y="286032"/>
                </a:lnTo>
                <a:lnTo>
                  <a:pt x="458646" y="297463"/>
                </a:lnTo>
                <a:lnTo>
                  <a:pt x="459316" y="309159"/>
                </a:lnTo>
                <a:lnTo>
                  <a:pt x="459614" y="323617"/>
                </a:lnTo>
                <a:lnTo>
                  <a:pt x="459694" y="331639"/>
                </a:lnTo>
                <a:lnTo>
                  <a:pt x="458755" y="338972"/>
                </a:lnTo>
                <a:lnTo>
                  <a:pt x="455065" y="352412"/>
                </a:lnTo>
                <a:lnTo>
                  <a:pt x="447472" y="364999"/>
                </a:lnTo>
                <a:lnTo>
                  <a:pt x="437483" y="377208"/>
                </a:lnTo>
                <a:lnTo>
                  <a:pt x="426429" y="389249"/>
                </a:lnTo>
                <a:lnTo>
                  <a:pt x="417547" y="401215"/>
                </a:lnTo>
                <a:lnTo>
                  <a:pt x="413790" y="407184"/>
                </a:lnTo>
                <a:lnTo>
                  <a:pt x="404323" y="416463"/>
                </a:lnTo>
                <a:lnTo>
                  <a:pt x="393501" y="424886"/>
                </a:lnTo>
                <a:lnTo>
                  <a:pt x="382077" y="435244"/>
                </a:lnTo>
                <a:lnTo>
                  <a:pt x="370384" y="443816"/>
                </a:lnTo>
                <a:lnTo>
                  <a:pt x="364489" y="447491"/>
                </a:lnTo>
                <a:lnTo>
                  <a:pt x="352646" y="451575"/>
                </a:lnTo>
                <a:lnTo>
                  <a:pt x="337468" y="453873"/>
                </a:lnTo>
                <a:lnTo>
                  <a:pt x="333615" y="454196"/>
                </a:lnTo>
                <a:lnTo>
                  <a:pt x="324041" y="451908"/>
                </a:lnTo>
                <a:lnTo>
                  <a:pt x="313172" y="447585"/>
                </a:lnTo>
                <a:lnTo>
                  <a:pt x="301726" y="442356"/>
                </a:lnTo>
                <a:lnTo>
                  <a:pt x="288867" y="433834"/>
                </a:lnTo>
                <a:lnTo>
                  <a:pt x="274032" y="425025"/>
                </a:lnTo>
                <a:lnTo>
                  <a:pt x="265479" y="416454"/>
                </a:lnTo>
                <a:lnTo>
                  <a:pt x="255086" y="403118"/>
                </a:lnTo>
                <a:lnTo>
                  <a:pt x="248791" y="395143"/>
                </a:lnTo>
                <a:lnTo>
                  <a:pt x="242685" y="384983"/>
                </a:lnTo>
                <a:lnTo>
                  <a:pt x="239311" y="373853"/>
                </a:lnTo>
                <a:lnTo>
                  <a:pt x="237810" y="363284"/>
                </a:lnTo>
                <a:lnTo>
                  <a:pt x="237411" y="359076"/>
                </a:lnTo>
                <a:lnTo>
                  <a:pt x="236611" y="347685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SMARTPenAnnotation154"/>
          <p:cNvSpPr/>
          <p:nvPr/>
        </p:nvSpPr>
        <p:spPr>
          <a:xfrm>
            <a:off x="2670544" y="5594222"/>
            <a:ext cx="695949" cy="388669"/>
          </a:xfrm>
          <a:custGeom>
            <a:avLst/>
            <a:gdLst/>
            <a:ahLst/>
            <a:cxnLst/>
            <a:rect l="0" t="0" r="0" b="0"/>
            <a:pathLst>
              <a:path w="695949" h="388669">
                <a:moveTo>
                  <a:pt x="124448" y="138637"/>
                </a:moveTo>
                <a:lnTo>
                  <a:pt x="129188" y="133897"/>
                </a:lnTo>
                <a:lnTo>
                  <a:pt x="131577" y="132500"/>
                </a:lnTo>
                <a:lnTo>
                  <a:pt x="140698" y="130075"/>
                </a:lnTo>
                <a:lnTo>
                  <a:pt x="141234" y="128960"/>
                </a:lnTo>
                <a:lnTo>
                  <a:pt x="142166" y="122051"/>
                </a:lnTo>
                <a:lnTo>
                  <a:pt x="142288" y="111232"/>
                </a:lnTo>
                <a:lnTo>
                  <a:pt x="142294" y="108460"/>
                </a:lnTo>
                <a:lnTo>
                  <a:pt x="140315" y="106613"/>
                </a:lnTo>
                <a:lnTo>
                  <a:pt x="137010" y="105382"/>
                </a:lnTo>
                <a:lnTo>
                  <a:pt x="128046" y="103021"/>
                </a:lnTo>
                <a:lnTo>
                  <a:pt x="111844" y="97105"/>
                </a:lnTo>
                <a:lnTo>
                  <a:pt x="100325" y="95374"/>
                </a:lnTo>
                <a:lnTo>
                  <a:pt x="88591" y="97250"/>
                </a:lnTo>
                <a:lnTo>
                  <a:pt x="70829" y="103884"/>
                </a:lnTo>
                <a:lnTo>
                  <a:pt x="52998" y="112135"/>
                </a:lnTo>
                <a:lnTo>
                  <a:pt x="41099" y="118921"/>
                </a:lnTo>
                <a:lnTo>
                  <a:pt x="29195" y="128551"/>
                </a:lnTo>
                <a:lnTo>
                  <a:pt x="19936" y="139446"/>
                </a:lnTo>
                <a:lnTo>
                  <a:pt x="12514" y="150903"/>
                </a:lnTo>
                <a:lnTo>
                  <a:pt x="5907" y="162609"/>
                </a:lnTo>
                <a:lnTo>
                  <a:pt x="3749" y="169501"/>
                </a:lnTo>
                <a:lnTo>
                  <a:pt x="2310" y="177073"/>
                </a:lnTo>
                <a:lnTo>
                  <a:pt x="1351" y="185096"/>
                </a:lnTo>
                <a:lnTo>
                  <a:pt x="711" y="193423"/>
                </a:lnTo>
                <a:lnTo>
                  <a:pt x="285" y="201950"/>
                </a:lnTo>
                <a:lnTo>
                  <a:pt x="0" y="210611"/>
                </a:lnTo>
                <a:lnTo>
                  <a:pt x="803" y="218370"/>
                </a:lnTo>
                <a:lnTo>
                  <a:pt x="2331" y="225527"/>
                </a:lnTo>
                <a:lnTo>
                  <a:pt x="4341" y="232282"/>
                </a:lnTo>
                <a:lnTo>
                  <a:pt x="7666" y="238770"/>
                </a:lnTo>
                <a:lnTo>
                  <a:pt x="11867" y="245080"/>
                </a:lnTo>
                <a:lnTo>
                  <a:pt x="20833" y="256390"/>
                </a:lnTo>
                <a:lnTo>
                  <a:pt x="28126" y="264725"/>
                </a:lnTo>
                <a:lnTo>
                  <a:pt x="31460" y="267344"/>
                </a:lnTo>
                <a:lnTo>
                  <a:pt x="37810" y="270254"/>
                </a:lnTo>
                <a:lnTo>
                  <a:pt x="41885" y="270038"/>
                </a:lnTo>
                <a:lnTo>
                  <a:pt x="51703" y="267152"/>
                </a:lnTo>
                <a:lnTo>
                  <a:pt x="60036" y="262562"/>
                </a:lnTo>
                <a:lnTo>
                  <a:pt x="73470" y="251531"/>
                </a:lnTo>
                <a:lnTo>
                  <a:pt x="82278" y="243052"/>
                </a:lnTo>
                <a:lnTo>
                  <a:pt x="91815" y="232668"/>
                </a:lnTo>
                <a:lnTo>
                  <a:pt x="99361" y="221439"/>
                </a:lnTo>
                <a:lnTo>
                  <a:pt x="102762" y="214674"/>
                </a:lnTo>
                <a:lnTo>
                  <a:pt x="106022" y="207188"/>
                </a:lnTo>
                <a:lnTo>
                  <a:pt x="109187" y="199220"/>
                </a:lnTo>
                <a:lnTo>
                  <a:pt x="112290" y="191924"/>
                </a:lnTo>
                <a:lnTo>
                  <a:pt x="118383" y="178526"/>
                </a:lnTo>
                <a:lnTo>
                  <a:pt x="121397" y="171183"/>
                </a:lnTo>
                <a:lnTo>
                  <a:pt x="124398" y="163311"/>
                </a:lnTo>
                <a:lnTo>
                  <a:pt x="130379" y="146626"/>
                </a:lnTo>
                <a:lnTo>
                  <a:pt x="136344" y="129289"/>
                </a:lnTo>
                <a:lnTo>
                  <a:pt x="139324" y="121491"/>
                </a:lnTo>
                <a:lnTo>
                  <a:pt x="142303" y="114308"/>
                </a:lnTo>
                <a:lnTo>
                  <a:pt x="145281" y="107535"/>
                </a:lnTo>
                <a:lnTo>
                  <a:pt x="147266" y="100043"/>
                </a:lnTo>
                <a:lnTo>
                  <a:pt x="148590" y="92072"/>
                </a:lnTo>
                <a:lnTo>
                  <a:pt x="149472" y="83781"/>
                </a:lnTo>
                <a:lnTo>
                  <a:pt x="150060" y="76269"/>
                </a:lnTo>
                <a:lnTo>
                  <a:pt x="150452" y="69278"/>
                </a:lnTo>
                <a:lnTo>
                  <a:pt x="150714" y="62631"/>
                </a:lnTo>
                <a:lnTo>
                  <a:pt x="151881" y="56217"/>
                </a:lnTo>
                <a:lnTo>
                  <a:pt x="153650" y="49956"/>
                </a:lnTo>
                <a:lnTo>
                  <a:pt x="155822" y="43798"/>
                </a:lnTo>
                <a:lnTo>
                  <a:pt x="158236" y="31663"/>
                </a:lnTo>
                <a:lnTo>
                  <a:pt x="158879" y="25650"/>
                </a:lnTo>
                <a:lnTo>
                  <a:pt x="162240" y="16321"/>
                </a:lnTo>
                <a:lnTo>
                  <a:pt x="164525" y="12445"/>
                </a:lnTo>
                <a:lnTo>
                  <a:pt x="167041" y="9861"/>
                </a:lnTo>
                <a:lnTo>
                  <a:pt x="169711" y="8137"/>
                </a:lnTo>
                <a:lnTo>
                  <a:pt x="185864" y="632"/>
                </a:lnTo>
                <a:lnTo>
                  <a:pt x="190197" y="0"/>
                </a:lnTo>
                <a:lnTo>
                  <a:pt x="194077" y="572"/>
                </a:lnTo>
                <a:lnTo>
                  <a:pt x="197657" y="1945"/>
                </a:lnTo>
                <a:lnTo>
                  <a:pt x="217659" y="5141"/>
                </a:lnTo>
                <a:lnTo>
                  <a:pt x="229044" y="9191"/>
                </a:lnTo>
                <a:lnTo>
                  <a:pt x="238073" y="14298"/>
                </a:lnTo>
                <a:lnTo>
                  <a:pt x="256694" y="25661"/>
                </a:lnTo>
                <a:lnTo>
                  <a:pt x="272352" y="37460"/>
                </a:lnTo>
                <a:lnTo>
                  <a:pt x="278818" y="43399"/>
                </a:lnTo>
                <a:lnTo>
                  <a:pt x="280940" y="46371"/>
                </a:lnTo>
                <a:lnTo>
                  <a:pt x="283297" y="52320"/>
                </a:lnTo>
                <a:lnTo>
                  <a:pt x="284810" y="64224"/>
                </a:lnTo>
                <a:lnTo>
                  <a:pt x="285017" y="70176"/>
                </a:lnTo>
                <a:lnTo>
                  <a:pt x="284079" y="73153"/>
                </a:lnTo>
                <a:lnTo>
                  <a:pt x="272739" y="92776"/>
                </a:lnTo>
                <a:lnTo>
                  <a:pt x="264187" y="104654"/>
                </a:lnTo>
                <a:lnTo>
                  <a:pt x="255676" y="113942"/>
                </a:lnTo>
                <a:lnTo>
                  <a:pt x="239729" y="130328"/>
                </a:lnTo>
                <a:lnTo>
                  <a:pt x="229262" y="141889"/>
                </a:lnTo>
                <a:lnTo>
                  <a:pt x="221303" y="153643"/>
                </a:lnTo>
                <a:lnTo>
                  <a:pt x="206503" y="176156"/>
                </a:lnTo>
                <a:lnTo>
                  <a:pt x="201971" y="183493"/>
                </a:lnTo>
                <a:lnTo>
                  <a:pt x="197959" y="190369"/>
                </a:lnTo>
                <a:lnTo>
                  <a:pt x="190854" y="203301"/>
                </a:lnTo>
                <a:lnTo>
                  <a:pt x="181276" y="221737"/>
                </a:lnTo>
                <a:lnTo>
                  <a:pt x="175170" y="233779"/>
                </a:lnTo>
                <a:lnTo>
                  <a:pt x="174138" y="239768"/>
                </a:lnTo>
                <a:lnTo>
                  <a:pt x="175636" y="251714"/>
                </a:lnTo>
                <a:lnTo>
                  <a:pt x="176964" y="260993"/>
                </a:lnTo>
                <a:lnTo>
                  <a:pt x="177318" y="264856"/>
                </a:lnTo>
                <a:lnTo>
                  <a:pt x="178546" y="268423"/>
                </a:lnTo>
                <a:lnTo>
                  <a:pt x="182557" y="275033"/>
                </a:lnTo>
                <a:lnTo>
                  <a:pt x="190393" y="284333"/>
                </a:lnTo>
                <a:lnTo>
                  <a:pt x="193216" y="286369"/>
                </a:lnTo>
                <a:lnTo>
                  <a:pt x="198998" y="288632"/>
                </a:lnTo>
                <a:lnTo>
                  <a:pt x="202921" y="288243"/>
                </a:lnTo>
                <a:lnTo>
                  <a:pt x="217924" y="282955"/>
                </a:lnTo>
                <a:lnTo>
                  <a:pt x="235929" y="274112"/>
                </a:lnTo>
                <a:lnTo>
                  <a:pt x="251386" y="264664"/>
                </a:lnTo>
                <a:lnTo>
                  <a:pt x="265531" y="253849"/>
                </a:lnTo>
                <a:lnTo>
                  <a:pt x="279425" y="242428"/>
                </a:lnTo>
                <a:lnTo>
                  <a:pt x="295522" y="230738"/>
                </a:lnTo>
                <a:lnTo>
                  <a:pt x="309952" y="218928"/>
                </a:lnTo>
                <a:lnTo>
                  <a:pt x="322980" y="208056"/>
                </a:lnTo>
                <a:lnTo>
                  <a:pt x="341471" y="196358"/>
                </a:lnTo>
                <a:lnTo>
                  <a:pt x="353525" y="189757"/>
                </a:lnTo>
                <a:lnTo>
                  <a:pt x="362851" y="180870"/>
                </a:lnTo>
                <a:lnTo>
                  <a:pt x="374419" y="165505"/>
                </a:lnTo>
                <a:lnTo>
                  <a:pt x="369721" y="170190"/>
                </a:lnTo>
                <a:lnTo>
                  <a:pt x="364758" y="177796"/>
                </a:lnTo>
                <a:lnTo>
                  <a:pt x="359244" y="187791"/>
                </a:lnTo>
                <a:lnTo>
                  <a:pt x="353487" y="198848"/>
                </a:lnTo>
                <a:lnTo>
                  <a:pt x="344975" y="207731"/>
                </a:lnTo>
                <a:lnTo>
                  <a:pt x="339927" y="211488"/>
                </a:lnTo>
                <a:lnTo>
                  <a:pt x="331672" y="223601"/>
                </a:lnTo>
                <a:lnTo>
                  <a:pt x="328082" y="230998"/>
                </a:lnTo>
                <a:lnTo>
                  <a:pt x="323704" y="237914"/>
                </a:lnTo>
                <a:lnTo>
                  <a:pt x="318801" y="244509"/>
                </a:lnTo>
                <a:lnTo>
                  <a:pt x="313548" y="250890"/>
                </a:lnTo>
                <a:lnTo>
                  <a:pt x="309053" y="258121"/>
                </a:lnTo>
                <a:lnTo>
                  <a:pt x="305065" y="265918"/>
                </a:lnTo>
                <a:lnTo>
                  <a:pt x="301414" y="274093"/>
                </a:lnTo>
                <a:lnTo>
                  <a:pt x="298980" y="281527"/>
                </a:lnTo>
                <a:lnTo>
                  <a:pt x="297357" y="288467"/>
                </a:lnTo>
                <a:lnTo>
                  <a:pt x="296276" y="295078"/>
                </a:lnTo>
                <a:lnTo>
                  <a:pt x="295554" y="301470"/>
                </a:lnTo>
                <a:lnTo>
                  <a:pt x="295074" y="307716"/>
                </a:lnTo>
                <a:lnTo>
                  <a:pt x="294539" y="318955"/>
                </a:lnTo>
                <a:lnTo>
                  <a:pt x="294302" y="327258"/>
                </a:lnTo>
                <a:lnTo>
                  <a:pt x="295231" y="330861"/>
                </a:lnTo>
                <a:lnTo>
                  <a:pt x="298909" y="337510"/>
                </a:lnTo>
                <a:lnTo>
                  <a:pt x="306496" y="343772"/>
                </a:lnTo>
                <a:lnTo>
                  <a:pt x="311298" y="346832"/>
                </a:lnTo>
                <a:lnTo>
                  <a:pt x="321924" y="350230"/>
                </a:lnTo>
                <a:lnTo>
                  <a:pt x="327536" y="351137"/>
                </a:lnTo>
                <a:lnTo>
                  <a:pt x="339063" y="349498"/>
                </a:lnTo>
                <a:lnTo>
                  <a:pt x="344915" y="347672"/>
                </a:lnTo>
                <a:lnTo>
                  <a:pt x="356709" y="340351"/>
                </a:lnTo>
                <a:lnTo>
                  <a:pt x="369558" y="331475"/>
                </a:lnTo>
                <a:lnTo>
                  <a:pt x="385190" y="324223"/>
                </a:lnTo>
                <a:lnTo>
                  <a:pt x="399414" y="315047"/>
                </a:lnTo>
                <a:lnTo>
                  <a:pt x="413342" y="303361"/>
                </a:lnTo>
                <a:lnTo>
                  <a:pt x="421224" y="296078"/>
                </a:lnTo>
                <a:lnTo>
                  <a:pt x="429455" y="288246"/>
                </a:lnTo>
                <a:lnTo>
                  <a:pt x="437918" y="281041"/>
                </a:lnTo>
                <a:lnTo>
                  <a:pt x="446538" y="274253"/>
                </a:lnTo>
                <a:lnTo>
                  <a:pt x="455260" y="267742"/>
                </a:lnTo>
                <a:lnTo>
                  <a:pt x="472890" y="255218"/>
                </a:lnTo>
                <a:lnTo>
                  <a:pt x="481758" y="249099"/>
                </a:lnTo>
                <a:lnTo>
                  <a:pt x="496903" y="237010"/>
                </a:lnTo>
                <a:lnTo>
                  <a:pt x="510249" y="225022"/>
                </a:lnTo>
                <a:lnTo>
                  <a:pt x="527927" y="208109"/>
                </a:lnTo>
                <a:lnTo>
                  <a:pt x="546552" y="189764"/>
                </a:lnTo>
                <a:lnTo>
                  <a:pt x="549718" y="187604"/>
                </a:lnTo>
                <a:lnTo>
                  <a:pt x="555881" y="185205"/>
                </a:lnTo>
                <a:lnTo>
                  <a:pt x="557921" y="183573"/>
                </a:lnTo>
                <a:lnTo>
                  <a:pt x="559282" y="181493"/>
                </a:lnTo>
                <a:lnTo>
                  <a:pt x="560189" y="179114"/>
                </a:lnTo>
                <a:lnTo>
                  <a:pt x="560793" y="178520"/>
                </a:lnTo>
                <a:lnTo>
                  <a:pt x="561196" y="179117"/>
                </a:lnTo>
                <a:lnTo>
                  <a:pt x="561843" y="182462"/>
                </a:lnTo>
                <a:lnTo>
                  <a:pt x="561955" y="187782"/>
                </a:lnTo>
                <a:lnTo>
                  <a:pt x="560979" y="190252"/>
                </a:lnTo>
                <a:lnTo>
                  <a:pt x="557248" y="195642"/>
                </a:lnTo>
                <a:lnTo>
                  <a:pt x="549637" y="203991"/>
                </a:lnTo>
                <a:lnTo>
                  <a:pt x="540632" y="214316"/>
                </a:lnTo>
                <a:lnTo>
                  <a:pt x="533322" y="225519"/>
                </a:lnTo>
                <a:lnTo>
                  <a:pt x="521474" y="237113"/>
                </a:lnTo>
                <a:lnTo>
                  <a:pt x="507279" y="248881"/>
                </a:lnTo>
                <a:lnTo>
                  <a:pt x="494355" y="260725"/>
                </a:lnTo>
                <a:lnTo>
                  <a:pt x="471183" y="283290"/>
                </a:lnTo>
                <a:lnTo>
                  <a:pt x="431423" y="322817"/>
                </a:lnTo>
                <a:lnTo>
                  <a:pt x="421946" y="334927"/>
                </a:lnTo>
                <a:lnTo>
                  <a:pt x="412518" y="349390"/>
                </a:lnTo>
                <a:lnTo>
                  <a:pt x="402713" y="360325"/>
                </a:lnTo>
                <a:lnTo>
                  <a:pt x="402231" y="359851"/>
                </a:lnTo>
                <a:lnTo>
                  <a:pt x="401696" y="356679"/>
                </a:lnTo>
                <a:lnTo>
                  <a:pt x="402545" y="354443"/>
                </a:lnTo>
                <a:lnTo>
                  <a:pt x="407490" y="346557"/>
                </a:lnTo>
                <a:lnTo>
                  <a:pt x="410387" y="337936"/>
                </a:lnTo>
                <a:lnTo>
                  <a:pt x="418081" y="328106"/>
                </a:lnTo>
                <a:lnTo>
                  <a:pt x="427261" y="318426"/>
                </a:lnTo>
                <a:lnTo>
                  <a:pt x="453302" y="292021"/>
                </a:lnTo>
                <a:lnTo>
                  <a:pt x="458778" y="288518"/>
                </a:lnTo>
                <a:lnTo>
                  <a:pt x="476957" y="282596"/>
                </a:lnTo>
                <a:lnTo>
                  <a:pt x="492455" y="277694"/>
                </a:lnTo>
                <a:lnTo>
                  <a:pt x="509264" y="274855"/>
                </a:lnTo>
                <a:lnTo>
                  <a:pt x="525665" y="273592"/>
                </a:lnTo>
                <a:lnTo>
                  <a:pt x="547047" y="272881"/>
                </a:lnTo>
                <a:lnTo>
                  <a:pt x="563293" y="272715"/>
                </a:lnTo>
                <a:lnTo>
                  <a:pt x="580435" y="277933"/>
                </a:lnTo>
                <a:lnTo>
                  <a:pt x="610954" y="292711"/>
                </a:lnTo>
                <a:lnTo>
                  <a:pt x="626422" y="301703"/>
                </a:lnTo>
                <a:lnTo>
                  <a:pt x="642227" y="311321"/>
                </a:lnTo>
                <a:lnTo>
                  <a:pt x="655866" y="318904"/>
                </a:lnTo>
                <a:lnTo>
                  <a:pt x="661289" y="324300"/>
                </a:lnTo>
                <a:lnTo>
                  <a:pt x="665897" y="330872"/>
                </a:lnTo>
                <a:lnTo>
                  <a:pt x="669961" y="338232"/>
                </a:lnTo>
                <a:lnTo>
                  <a:pt x="677122" y="349054"/>
                </a:lnTo>
                <a:lnTo>
                  <a:pt x="683612" y="358164"/>
                </a:lnTo>
                <a:lnTo>
                  <a:pt x="689803" y="368826"/>
                </a:lnTo>
                <a:lnTo>
                  <a:pt x="693217" y="377535"/>
                </a:lnTo>
                <a:lnTo>
                  <a:pt x="695948" y="388668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SMARTPenAnnotation155"/>
          <p:cNvSpPr/>
          <p:nvPr/>
        </p:nvSpPr>
        <p:spPr>
          <a:xfrm>
            <a:off x="598616" y="5573933"/>
            <a:ext cx="299419" cy="292872"/>
          </a:xfrm>
          <a:custGeom>
            <a:avLst/>
            <a:gdLst/>
            <a:ahLst/>
            <a:cxnLst/>
            <a:rect l="0" t="0" r="0" b="0"/>
            <a:pathLst>
              <a:path w="299419" h="292872">
                <a:moveTo>
                  <a:pt x="267563" y="123207"/>
                </a:moveTo>
                <a:lnTo>
                  <a:pt x="281124" y="123207"/>
                </a:lnTo>
                <a:lnTo>
                  <a:pt x="282557" y="122215"/>
                </a:lnTo>
                <a:lnTo>
                  <a:pt x="283512" y="120562"/>
                </a:lnTo>
                <a:lnTo>
                  <a:pt x="284149" y="118467"/>
                </a:lnTo>
                <a:lnTo>
                  <a:pt x="287502" y="113494"/>
                </a:lnTo>
                <a:lnTo>
                  <a:pt x="289786" y="110778"/>
                </a:lnTo>
                <a:lnTo>
                  <a:pt x="291308" y="107976"/>
                </a:lnTo>
                <a:lnTo>
                  <a:pt x="292999" y="102217"/>
                </a:lnTo>
                <a:lnTo>
                  <a:pt x="293951" y="93396"/>
                </a:lnTo>
                <a:lnTo>
                  <a:pt x="295077" y="90434"/>
                </a:lnTo>
                <a:lnTo>
                  <a:pt x="298974" y="84498"/>
                </a:lnTo>
                <a:lnTo>
                  <a:pt x="299418" y="80534"/>
                </a:lnTo>
                <a:lnTo>
                  <a:pt x="298721" y="75907"/>
                </a:lnTo>
                <a:lnTo>
                  <a:pt x="297265" y="70838"/>
                </a:lnTo>
                <a:lnTo>
                  <a:pt x="295302" y="65474"/>
                </a:lnTo>
                <a:lnTo>
                  <a:pt x="293001" y="59913"/>
                </a:lnTo>
                <a:lnTo>
                  <a:pt x="290475" y="54222"/>
                </a:lnTo>
                <a:lnTo>
                  <a:pt x="286806" y="48444"/>
                </a:lnTo>
                <a:lnTo>
                  <a:pt x="282376" y="42607"/>
                </a:lnTo>
                <a:lnTo>
                  <a:pt x="277439" y="36731"/>
                </a:lnTo>
                <a:lnTo>
                  <a:pt x="271170" y="31822"/>
                </a:lnTo>
                <a:lnTo>
                  <a:pt x="264015" y="27558"/>
                </a:lnTo>
                <a:lnTo>
                  <a:pt x="256268" y="23722"/>
                </a:lnTo>
                <a:lnTo>
                  <a:pt x="248127" y="20173"/>
                </a:lnTo>
                <a:lnTo>
                  <a:pt x="239723" y="16814"/>
                </a:lnTo>
                <a:lnTo>
                  <a:pt x="231144" y="13584"/>
                </a:lnTo>
                <a:lnTo>
                  <a:pt x="220463" y="10437"/>
                </a:lnTo>
                <a:lnTo>
                  <a:pt x="208382" y="7348"/>
                </a:lnTo>
                <a:lnTo>
                  <a:pt x="195367" y="4295"/>
                </a:lnTo>
                <a:lnTo>
                  <a:pt x="182721" y="2261"/>
                </a:lnTo>
                <a:lnTo>
                  <a:pt x="170322" y="905"/>
                </a:lnTo>
                <a:lnTo>
                  <a:pt x="158087" y="0"/>
                </a:lnTo>
                <a:lnTo>
                  <a:pt x="145962" y="1382"/>
                </a:lnTo>
                <a:lnTo>
                  <a:pt x="133910" y="4287"/>
                </a:lnTo>
                <a:lnTo>
                  <a:pt x="121906" y="8208"/>
                </a:lnTo>
                <a:lnTo>
                  <a:pt x="109935" y="12807"/>
                </a:lnTo>
                <a:lnTo>
                  <a:pt x="97986" y="17857"/>
                </a:lnTo>
                <a:lnTo>
                  <a:pt x="86051" y="23208"/>
                </a:lnTo>
                <a:lnTo>
                  <a:pt x="75117" y="28760"/>
                </a:lnTo>
                <a:lnTo>
                  <a:pt x="64852" y="34445"/>
                </a:lnTo>
                <a:lnTo>
                  <a:pt x="55032" y="40221"/>
                </a:lnTo>
                <a:lnTo>
                  <a:pt x="46500" y="47046"/>
                </a:lnTo>
                <a:lnTo>
                  <a:pt x="38829" y="54574"/>
                </a:lnTo>
                <a:lnTo>
                  <a:pt x="31730" y="62569"/>
                </a:lnTo>
                <a:lnTo>
                  <a:pt x="25013" y="71868"/>
                </a:lnTo>
                <a:lnTo>
                  <a:pt x="18550" y="82035"/>
                </a:lnTo>
                <a:lnTo>
                  <a:pt x="12258" y="92783"/>
                </a:lnTo>
                <a:lnTo>
                  <a:pt x="8063" y="102925"/>
                </a:lnTo>
                <a:lnTo>
                  <a:pt x="5266" y="112662"/>
                </a:lnTo>
                <a:lnTo>
                  <a:pt x="3402" y="122130"/>
                </a:lnTo>
                <a:lnTo>
                  <a:pt x="2159" y="132411"/>
                </a:lnTo>
                <a:lnTo>
                  <a:pt x="1330" y="143233"/>
                </a:lnTo>
                <a:lnTo>
                  <a:pt x="777" y="154418"/>
                </a:lnTo>
                <a:lnTo>
                  <a:pt x="164" y="177427"/>
                </a:lnTo>
                <a:lnTo>
                  <a:pt x="0" y="189120"/>
                </a:lnTo>
                <a:lnTo>
                  <a:pt x="1875" y="199891"/>
                </a:lnTo>
                <a:lnTo>
                  <a:pt x="5110" y="210049"/>
                </a:lnTo>
                <a:lnTo>
                  <a:pt x="9250" y="219797"/>
                </a:lnTo>
                <a:lnTo>
                  <a:pt x="13995" y="229272"/>
                </a:lnTo>
                <a:lnTo>
                  <a:pt x="19143" y="238566"/>
                </a:lnTo>
                <a:lnTo>
                  <a:pt x="24559" y="247738"/>
                </a:lnTo>
                <a:lnTo>
                  <a:pt x="31146" y="254845"/>
                </a:lnTo>
                <a:lnTo>
                  <a:pt x="38515" y="260575"/>
                </a:lnTo>
                <a:lnTo>
                  <a:pt x="46403" y="265387"/>
                </a:lnTo>
                <a:lnTo>
                  <a:pt x="54639" y="269588"/>
                </a:lnTo>
                <a:lnTo>
                  <a:pt x="63106" y="273380"/>
                </a:lnTo>
                <a:lnTo>
                  <a:pt x="71727" y="276901"/>
                </a:lnTo>
                <a:lnTo>
                  <a:pt x="79459" y="280240"/>
                </a:lnTo>
                <a:lnTo>
                  <a:pt x="106829" y="292871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SMARTPenAnnotation156"/>
          <p:cNvSpPr/>
          <p:nvPr/>
        </p:nvSpPr>
        <p:spPr>
          <a:xfrm>
            <a:off x="752836" y="5728629"/>
            <a:ext cx="898745" cy="584077"/>
          </a:xfrm>
          <a:custGeom>
            <a:avLst/>
            <a:gdLst/>
            <a:ahLst/>
            <a:cxnLst/>
            <a:rect l="0" t="0" r="0" b="0"/>
            <a:pathLst>
              <a:path w="898745" h="584077">
                <a:moveTo>
                  <a:pt x="202640" y="57808"/>
                </a:moveTo>
                <a:lnTo>
                  <a:pt x="210329" y="50119"/>
                </a:lnTo>
                <a:lnTo>
                  <a:pt x="213664" y="49430"/>
                </a:lnTo>
                <a:lnTo>
                  <a:pt x="215942" y="49246"/>
                </a:lnTo>
                <a:lnTo>
                  <a:pt x="218454" y="48131"/>
                </a:lnTo>
                <a:lnTo>
                  <a:pt x="226728" y="42814"/>
                </a:lnTo>
                <a:lnTo>
                  <a:pt x="235464" y="39805"/>
                </a:lnTo>
                <a:lnTo>
                  <a:pt x="246769" y="31420"/>
                </a:lnTo>
                <a:lnTo>
                  <a:pt x="247135" y="26397"/>
                </a:lnTo>
                <a:lnTo>
                  <a:pt x="246194" y="23969"/>
                </a:lnTo>
                <a:lnTo>
                  <a:pt x="240129" y="15811"/>
                </a:lnTo>
                <a:lnTo>
                  <a:pt x="234846" y="10039"/>
                </a:lnTo>
                <a:lnTo>
                  <a:pt x="231056" y="8102"/>
                </a:lnTo>
                <a:lnTo>
                  <a:pt x="208069" y="2349"/>
                </a:lnTo>
                <a:lnTo>
                  <a:pt x="200306" y="0"/>
                </a:lnTo>
                <a:lnTo>
                  <a:pt x="181098" y="35"/>
                </a:lnTo>
                <a:lnTo>
                  <a:pt x="160324" y="2365"/>
                </a:lnTo>
                <a:lnTo>
                  <a:pt x="141169" y="3401"/>
                </a:lnTo>
                <a:lnTo>
                  <a:pt x="120088" y="6508"/>
                </a:lnTo>
                <a:lnTo>
                  <a:pt x="97489" y="12187"/>
                </a:lnTo>
                <a:lnTo>
                  <a:pt x="74216" y="21326"/>
                </a:lnTo>
                <a:lnTo>
                  <a:pt x="48282" y="37628"/>
                </a:lnTo>
                <a:lnTo>
                  <a:pt x="23290" y="55026"/>
                </a:lnTo>
                <a:lnTo>
                  <a:pt x="11142" y="66825"/>
                </a:lnTo>
                <a:lnTo>
                  <a:pt x="6514" y="72748"/>
                </a:lnTo>
                <a:lnTo>
                  <a:pt x="3428" y="79674"/>
                </a:lnTo>
                <a:lnTo>
                  <a:pt x="0" y="95308"/>
                </a:lnTo>
                <a:lnTo>
                  <a:pt x="78" y="101660"/>
                </a:lnTo>
                <a:lnTo>
                  <a:pt x="1122" y="106886"/>
                </a:lnTo>
                <a:lnTo>
                  <a:pt x="4928" y="115339"/>
                </a:lnTo>
                <a:lnTo>
                  <a:pt x="9927" y="122404"/>
                </a:lnTo>
                <a:lnTo>
                  <a:pt x="18102" y="128850"/>
                </a:lnTo>
                <a:lnTo>
                  <a:pt x="23060" y="131959"/>
                </a:lnTo>
                <a:lnTo>
                  <a:pt x="29342" y="133039"/>
                </a:lnTo>
                <a:lnTo>
                  <a:pt x="44259" y="131593"/>
                </a:lnTo>
                <a:lnTo>
                  <a:pt x="71952" y="122580"/>
                </a:lnTo>
                <a:lnTo>
                  <a:pt x="95457" y="113160"/>
                </a:lnTo>
                <a:lnTo>
                  <a:pt x="115430" y="98241"/>
                </a:lnTo>
                <a:lnTo>
                  <a:pt x="134908" y="81254"/>
                </a:lnTo>
                <a:lnTo>
                  <a:pt x="157105" y="64645"/>
                </a:lnTo>
                <a:lnTo>
                  <a:pt x="177146" y="46995"/>
                </a:lnTo>
                <a:lnTo>
                  <a:pt x="190438" y="34175"/>
                </a:lnTo>
                <a:lnTo>
                  <a:pt x="192521" y="33123"/>
                </a:lnTo>
                <a:lnTo>
                  <a:pt x="201112" y="31296"/>
                </a:lnTo>
                <a:lnTo>
                  <a:pt x="199315" y="31142"/>
                </a:lnTo>
                <a:lnTo>
                  <a:pt x="197447" y="31101"/>
                </a:lnTo>
                <a:lnTo>
                  <a:pt x="195209" y="32066"/>
                </a:lnTo>
                <a:lnTo>
                  <a:pt x="187319" y="38164"/>
                </a:lnTo>
                <a:lnTo>
                  <a:pt x="173119" y="51760"/>
                </a:lnTo>
                <a:lnTo>
                  <a:pt x="151499" y="73260"/>
                </a:lnTo>
                <a:lnTo>
                  <a:pt x="138760" y="90719"/>
                </a:lnTo>
                <a:lnTo>
                  <a:pt x="123961" y="108460"/>
                </a:lnTo>
                <a:lnTo>
                  <a:pt x="115416" y="122984"/>
                </a:lnTo>
                <a:lnTo>
                  <a:pt x="109304" y="138369"/>
                </a:lnTo>
                <a:lnTo>
                  <a:pt x="106587" y="151821"/>
                </a:lnTo>
                <a:lnTo>
                  <a:pt x="106855" y="157194"/>
                </a:lnTo>
                <a:lnTo>
                  <a:pt x="108025" y="161769"/>
                </a:lnTo>
                <a:lnTo>
                  <a:pt x="109798" y="165811"/>
                </a:lnTo>
                <a:lnTo>
                  <a:pt x="111768" y="175593"/>
                </a:lnTo>
                <a:lnTo>
                  <a:pt x="112293" y="180980"/>
                </a:lnTo>
                <a:lnTo>
                  <a:pt x="114627" y="185563"/>
                </a:lnTo>
                <a:lnTo>
                  <a:pt x="118168" y="189611"/>
                </a:lnTo>
                <a:lnTo>
                  <a:pt x="122513" y="193302"/>
                </a:lnTo>
                <a:lnTo>
                  <a:pt x="127394" y="195762"/>
                </a:lnTo>
                <a:lnTo>
                  <a:pt x="138109" y="198496"/>
                </a:lnTo>
                <a:lnTo>
                  <a:pt x="152131" y="197065"/>
                </a:lnTo>
                <a:lnTo>
                  <a:pt x="176760" y="190682"/>
                </a:lnTo>
                <a:lnTo>
                  <a:pt x="202910" y="182507"/>
                </a:lnTo>
                <a:lnTo>
                  <a:pt x="220619" y="175737"/>
                </a:lnTo>
                <a:lnTo>
                  <a:pt x="247324" y="160770"/>
                </a:lnTo>
                <a:lnTo>
                  <a:pt x="274088" y="142776"/>
                </a:lnTo>
                <a:lnTo>
                  <a:pt x="300870" y="120025"/>
                </a:lnTo>
                <a:lnTo>
                  <a:pt x="318727" y="106627"/>
                </a:lnTo>
                <a:lnTo>
                  <a:pt x="336586" y="94058"/>
                </a:lnTo>
                <a:lnTo>
                  <a:pt x="352461" y="81856"/>
                </a:lnTo>
                <a:lnTo>
                  <a:pt x="367968" y="64823"/>
                </a:lnTo>
                <a:lnTo>
                  <a:pt x="390483" y="49676"/>
                </a:lnTo>
                <a:lnTo>
                  <a:pt x="401220" y="44272"/>
                </a:lnTo>
                <a:lnTo>
                  <a:pt x="409299" y="41870"/>
                </a:lnTo>
                <a:lnTo>
                  <a:pt x="411850" y="40237"/>
                </a:lnTo>
                <a:lnTo>
                  <a:pt x="413551" y="38156"/>
                </a:lnTo>
                <a:lnTo>
                  <a:pt x="416281" y="32429"/>
                </a:lnTo>
                <a:lnTo>
                  <a:pt x="416505" y="32951"/>
                </a:lnTo>
                <a:lnTo>
                  <a:pt x="416894" y="38831"/>
                </a:lnTo>
                <a:lnTo>
                  <a:pt x="412195" y="44358"/>
                </a:lnTo>
                <a:lnTo>
                  <a:pt x="389145" y="60643"/>
                </a:lnTo>
                <a:lnTo>
                  <a:pt x="369357" y="76507"/>
                </a:lnTo>
                <a:lnTo>
                  <a:pt x="344642" y="93776"/>
                </a:lnTo>
                <a:lnTo>
                  <a:pt x="326275" y="106536"/>
                </a:lnTo>
                <a:lnTo>
                  <a:pt x="304883" y="122129"/>
                </a:lnTo>
                <a:lnTo>
                  <a:pt x="287438" y="136335"/>
                </a:lnTo>
                <a:lnTo>
                  <a:pt x="266461" y="152843"/>
                </a:lnTo>
                <a:lnTo>
                  <a:pt x="246335" y="167311"/>
                </a:lnTo>
                <a:lnTo>
                  <a:pt x="230004" y="182285"/>
                </a:lnTo>
                <a:lnTo>
                  <a:pt x="246678" y="166569"/>
                </a:lnTo>
                <a:lnTo>
                  <a:pt x="259916" y="157078"/>
                </a:lnTo>
                <a:lnTo>
                  <a:pt x="278367" y="148892"/>
                </a:lnTo>
                <a:lnTo>
                  <a:pt x="317809" y="135551"/>
                </a:lnTo>
                <a:lnTo>
                  <a:pt x="338824" y="126757"/>
                </a:lnTo>
                <a:lnTo>
                  <a:pt x="360401" y="118217"/>
                </a:lnTo>
                <a:lnTo>
                  <a:pt x="379912" y="114422"/>
                </a:lnTo>
                <a:lnTo>
                  <a:pt x="407631" y="112286"/>
                </a:lnTo>
                <a:lnTo>
                  <a:pt x="423062" y="109140"/>
                </a:lnTo>
                <a:lnTo>
                  <a:pt x="440260" y="104437"/>
                </a:lnTo>
                <a:lnTo>
                  <a:pt x="450220" y="102848"/>
                </a:lnTo>
                <a:lnTo>
                  <a:pt x="451037" y="103709"/>
                </a:lnTo>
                <a:lnTo>
                  <a:pt x="451582" y="105276"/>
                </a:lnTo>
                <a:lnTo>
                  <a:pt x="452456" y="110180"/>
                </a:lnTo>
                <a:lnTo>
                  <a:pt x="447867" y="120509"/>
                </a:lnTo>
                <a:lnTo>
                  <a:pt x="434571" y="140455"/>
                </a:lnTo>
                <a:lnTo>
                  <a:pt x="425811" y="156710"/>
                </a:lnTo>
                <a:lnTo>
                  <a:pt x="413962" y="179980"/>
                </a:lnTo>
                <a:lnTo>
                  <a:pt x="403059" y="196557"/>
                </a:lnTo>
                <a:lnTo>
                  <a:pt x="400856" y="203149"/>
                </a:lnTo>
                <a:lnTo>
                  <a:pt x="399615" y="212438"/>
                </a:lnTo>
                <a:lnTo>
                  <a:pt x="400434" y="214473"/>
                </a:lnTo>
                <a:lnTo>
                  <a:pt x="401971" y="215829"/>
                </a:lnTo>
                <a:lnTo>
                  <a:pt x="403988" y="216734"/>
                </a:lnTo>
                <a:lnTo>
                  <a:pt x="416308" y="218007"/>
                </a:lnTo>
                <a:lnTo>
                  <a:pt x="437267" y="218384"/>
                </a:lnTo>
                <a:lnTo>
                  <a:pt x="453762" y="213180"/>
                </a:lnTo>
                <a:lnTo>
                  <a:pt x="479784" y="201740"/>
                </a:lnTo>
                <a:lnTo>
                  <a:pt x="498456" y="195200"/>
                </a:lnTo>
                <a:lnTo>
                  <a:pt x="519983" y="188986"/>
                </a:lnTo>
                <a:lnTo>
                  <a:pt x="565150" y="176912"/>
                </a:lnTo>
                <a:lnTo>
                  <a:pt x="585013" y="170936"/>
                </a:lnTo>
                <a:lnTo>
                  <a:pt x="608190" y="166734"/>
                </a:lnTo>
                <a:lnTo>
                  <a:pt x="635747" y="165068"/>
                </a:lnTo>
                <a:lnTo>
                  <a:pt x="639609" y="164978"/>
                </a:lnTo>
                <a:lnTo>
                  <a:pt x="622080" y="183056"/>
                </a:lnTo>
                <a:lnTo>
                  <a:pt x="589056" y="216102"/>
                </a:lnTo>
                <a:lnTo>
                  <a:pt x="576315" y="233584"/>
                </a:lnTo>
                <a:lnTo>
                  <a:pt x="566256" y="251331"/>
                </a:lnTo>
                <a:lnTo>
                  <a:pt x="562685" y="263212"/>
                </a:lnTo>
                <a:lnTo>
                  <a:pt x="561732" y="269158"/>
                </a:lnTo>
                <a:lnTo>
                  <a:pt x="563320" y="281056"/>
                </a:lnTo>
                <a:lnTo>
                  <a:pt x="567333" y="291967"/>
                </a:lnTo>
                <a:lnTo>
                  <a:pt x="575170" y="303688"/>
                </a:lnTo>
                <a:lnTo>
                  <a:pt x="580868" y="310293"/>
                </a:lnTo>
                <a:lnTo>
                  <a:pt x="583776" y="312452"/>
                </a:lnTo>
                <a:lnTo>
                  <a:pt x="589654" y="314850"/>
                </a:lnTo>
                <a:lnTo>
                  <a:pt x="603281" y="316200"/>
                </a:lnTo>
                <a:lnTo>
                  <a:pt x="614198" y="313871"/>
                </a:lnTo>
                <a:lnTo>
                  <a:pt x="642115" y="304290"/>
                </a:lnTo>
                <a:lnTo>
                  <a:pt x="678028" y="289905"/>
                </a:lnTo>
                <a:lnTo>
                  <a:pt x="700683" y="281028"/>
                </a:lnTo>
                <a:lnTo>
                  <a:pt x="726116" y="269139"/>
                </a:lnTo>
                <a:lnTo>
                  <a:pt x="752718" y="256025"/>
                </a:lnTo>
                <a:lnTo>
                  <a:pt x="763656" y="246728"/>
                </a:lnTo>
                <a:lnTo>
                  <a:pt x="764174" y="247254"/>
                </a:lnTo>
                <a:lnTo>
                  <a:pt x="764750" y="250486"/>
                </a:lnTo>
                <a:lnTo>
                  <a:pt x="763911" y="251744"/>
                </a:lnTo>
                <a:lnTo>
                  <a:pt x="762360" y="252583"/>
                </a:lnTo>
                <a:lnTo>
                  <a:pt x="760334" y="253142"/>
                </a:lnTo>
                <a:lnTo>
                  <a:pt x="758983" y="255499"/>
                </a:lnTo>
                <a:lnTo>
                  <a:pt x="757481" y="263411"/>
                </a:lnTo>
                <a:lnTo>
                  <a:pt x="755097" y="267306"/>
                </a:lnTo>
                <a:lnTo>
                  <a:pt x="742260" y="279514"/>
                </a:lnTo>
                <a:lnTo>
                  <a:pt x="731528" y="293266"/>
                </a:lnTo>
                <a:lnTo>
                  <a:pt x="720144" y="309299"/>
                </a:lnTo>
                <a:lnTo>
                  <a:pt x="707478" y="326348"/>
                </a:lnTo>
                <a:lnTo>
                  <a:pt x="691926" y="343846"/>
                </a:lnTo>
                <a:lnTo>
                  <a:pt x="675093" y="361545"/>
                </a:lnTo>
                <a:lnTo>
                  <a:pt x="600929" y="436362"/>
                </a:lnTo>
                <a:lnTo>
                  <a:pt x="590205" y="448091"/>
                </a:lnTo>
                <a:lnTo>
                  <a:pt x="580079" y="459880"/>
                </a:lnTo>
                <a:lnTo>
                  <a:pt x="570352" y="471708"/>
                </a:lnTo>
                <a:lnTo>
                  <a:pt x="560891" y="482569"/>
                </a:lnTo>
                <a:lnTo>
                  <a:pt x="551607" y="492787"/>
                </a:lnTo>
                <a:lnTo>
                  <a:pt x="542441" y="502575"/>
                </a:lnTo>
                <a:lnTo>
                  <a:pt x="532361" y="512078"/>
                </a:lnTo>
                <a:lnTo>
                  <a:pt x="521673" y="521389"/>
                </a:lnTo>
                <a:lnTo>
                  <a:pt x="501198" y="538680"/>
                </a:lnTo>
                <a:lnTo>
                  <a:pt x="485484" y="552979"/>
                </a:lnTo>
                <a:lnTo>
                  <a:pt x="469239" y="563304"/>
                </a:lnTo>
                <a:lnTo>
                  <a:pt x="448651" y="574694"/>
                </a:lnTo>
                <a:lnTo>
                  <a:pt x="439970" y="580230"/>
                </a:lnTo>
                <a:lnTo>
                  <a:pt x="427933" y="584076"/>
                </a:lnTo>
                <a:lnTo>
                  <a:pt x="427250" y="583279"/>
                </a:lnTo>
                <a:lnTo>
                  <a:pt x="426490" y="579747"/>
                </a:lnTo>
                <a:lnTo>
                  <a:pt x="425936" y="563654"/>
                </a:lnTo>
                <a:lnTo>
                  <a:pt x="428552" y="555149"/>
                </a:lnTo>
                <a:lnTo>
                  <a:pt x="430639" y="550104"/>
                </a:lnTo>
                <a:lnTo>
                  <a:pt x="443056" y="533520"/>
                </a:lnTo>
                <a:lnTo>
                  <a:pt x="454563" y="516039"/>
                </a:lnTo>
                <a:lnTo>
                  <a:pt x="463765" y="501576"/>
                </a:lnTo>
                <a:lnTo>
                  <a:pt x="474469" y="484234"/>
                </a:lnTo>
                <a:lnTo>
                  <a:pt x="480101" y="474053"/>
                </a:lnTo>
                <a:lnTo>
                  <a:pt x="485841" y="463297"/>
                </a:lnTo>
                <a:lnTo>
                  <a:pt x="492644" y="453149"/>
                </a:lnTo>
                <a:lnTo>
                  <a:pt x="500156" y="443408"/>
                </a:lnTo>
                <a:lnTo>
                  <a:pt x="508140" y="433937"/>
                </a:lnTo>
                <a:lnTo>
                  <a:pt x="524949" y="412831"/>
                </a:lnTo>
                <a:lnTo>
                  <a:pt x="533599" y="401646"/>
                </a:lnTo>
                <a:lnTo>
                  <a:pt x="542342" y="391213"/>
                </a:lnTo>
                <a:lnTo>
                  <a:pt x="551147" y="381281"/>
                </a:lnTo>
                <a:lnTo>
                  <a:pt x="559994" y="371683"/>
                </a:lnTo>
                <a:lnTo>
                  <a:pt x="568868" y="361316"/>
                </a:lnTo>
                <a:lnTo>
                  <a:pt x="577761" y="350435"/>
                </a:lnTo>
                <a:lnTo>
                  <a:pt x="586666" y="339214"/>
                </a:lnTo>
                <a:lnTo>
                  <a:pt x="596571" y="327763"/>
                </a:lnTo>
                <a:lnTo>
                  <a:pt x="607144" y="316161"/>
                </a:lnTo>
                <a:lnTo>
                  <a:pt x="629474" y="292686"/>
                </a:lnTo>
                <a:lnTo>
                  <a:pt x="738280" y="182976"/>
                </a:lnTo>
                <a:lnTo>
                  <a:pt x="756218" y="167677"/>
                </a:lnTo>
                <a:lnTo>
                  <a:pt x="773120" y="154264"/>
                </a:lnTo>
                <a:lnTo>
                  <a:pt x="792800" y="136548"/>
                </a:lnTo>
                <a:lnTo>
                  <a:pt x="801616" y="128191"/>
                </a:lnTo>
                <a:lnTo>
                  <a:pt x="806348" y="125567"/>
                </a:lnTo>
                <a:lnTo>
                  <a:pt x="816897" y="122650"/>
                </a:lnTo>
                <a:lnTo>
                  <a:pt x="822489" y="122864"/>
                </a:lnTo>
                <a:lnTo>
                  <a:pt x="833993" y="125748"/>
                </a:lnTo>
                <a:lnTo>
                  <a:pt x="843075" y="130337"/>
                </a:lnTo>
                <a:lnTo>
                  <a:pt x="856412" y="141144"/>
                </a:lnTo>
                <a:lnTo>
                  <a:pt x="866268" y="151401"/>
                </a:lnTo>
                <a:lnTo>
                  <a:pt x="878387" y="169324"/>
                </a:lnTo>
                <a:lnTo>
                  <a:pt x="888602" y="184761"/>
                </a:lnTo>
                <a:lnTo>
                  <a:pt x="892120" y="194038"/>
                </a:lnTo>
                <a:lnTo>
                  <a:pt x="894465" y="204190"/>
                </a:lnTo>
                <a:lnTo>
                  <a:pt x="896029" y="214927"/>
                </a:lnTo>
                <a:lnTo>
                  <a:pt x="897071" y="225062"/>
                </a:lnTo>
                <a:lnTo>
                  <a:pt x="897766" y="234795"/>
                </a:lnTo>
                <a:lnTo>
                  <a:pt x="898229" y="244261"/>
                </a:lnTo>
                <a:lnTo>
                  <a:pt x="898744" y="262715"/>
                </a:lnTo>
                <a:lnTo>
                  <a:pt x="897981" y="279847"/>
                </a:lnTo>
                <a:lnTo>
                  <a:pt x="894334" y="294075"/>
                </a:lnTo>
                <a:lnTo>
                  <a:pt x="886703" y="317982"/>
                </a:lnTo>
                <a:lnTo>
                  <a:pt x="882916" y="324523"/>
                </a:lnTo>
                <a:lnTo>
                  <a:pt x="873417" y="334437"/>
                </a:lnTo>
                <a:lnTo>
                  <a:pt x="851150" y="348886"/>
                </a:lnTo>
                <a:lnTo>
                  <a:pt x="839455" y="355186"/>
                </a:lnTo>
                <a:lnTo>
                  <a:pt x="833559" y="356271"/>
                </a:lnTo>
                <a:lnTo>
                  <a:pt x="827643" y="356002"/>
                </a:lnTo>
                <a:lnTo>
                  <a:pt x="803891" y="353182"/>
                </a:lnTo>
                <a:lnTo>
                  <a:pt x="781301" y="352694"/>
                </a:lnTo>
                <a:lnTo>
                  <a:pt x="767070" y="349933"/>
                </a:lnTo>
                <a:lnTo>
                  <a:pt x="760497" y="347809"/>
                </a:lnTo>
                <a:lnTo>
                  <a:pt x="747902" y="340155"/>
                </a:lnTo>
                <a:lnTo>
                  <a:pt x="723647" y="323814"/>
                </a:lnTo>
                <a:lnTo>
                  <a:pt x="703501" y="307983"/>
                </a:lnTo>
                <a:lnTo>
                  <a:pt x="693773" y="29891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SMARTPenAnnotation157"/>
          <p:cNvSpPr/>
          <p:nvPr/>
        </p:nvSpPr>
        <p:spPr>
          <a:xfrm>
            <a:off x="1643062" y="5876181"/>
            <a:ext cx="276812" cy="276085"/>
          </a:xfrm>
          <a:custGeom>
            <a:avLst/>
            <a:gdLst/>
            <a:ahLst/>
            <a:cxnLst/>
            <a:rect l="0" t="0" r="0" b="0"/>
            <a:pathLst>
              <a:path w="276812" h="276085">
                <a:moveTo>
                  <a:pt x="267891" y="70990"/>
                </a:moveTo>
                <a:lnTo>
                  <a:pt x="272631" y="70990"/>
                </a:lnTo>
                <a:lnTo>
                  <a:pt x="274027" y="69999"/>
                </a:lnTo>
                <a:lnTo>
                  <a:pt x="274958" y="68345"/>
                </a:lnTo>
                <a:lnTo>
                  <a:pt x="276453" y="63302"/>
                </a:lnTo>
                <a:lnTo>
                  <a:pt x="276657" y="57321"/>
                </a:lnTo>
                <a:lnTo>
                  <a:pt x="276811" y="32540"/>
                </a:lnTo>
                <a:lnTo>
                  <a:pt x="275822" y="28490"/>
                </a:lnTo>
                <a:lnTo>
                  <a:pt x="274170" y="23805"/>
                </a:lnTo>
                <a:lnTo>
                  <a:pt x="272077" y="18698"/>
                </a:lnTo>
                <a:lnTo>
                  <a:pt x="269689" y="15293"/>
                </a:lnTo>
                <a:lnTo>
                  <a:pt x="267106" y="13023"/>
                </a:lnTo>
                <a:lnTo>
                  <a:pt x="261588" y="9508"/>
                </a:lnTo>
                <a:lnTo>
                  <a:pt x="255829" y="4639"/>
                </a:lnTo>
                <a:lnTo>
                  <a:pt x="251912" y="2943"/>
                </a:lnTo>
                <a:lnTo>
                  <a:pt x="247316" y="1814"/>
                </a:lnTo>
                <a:lnTo>
                  <a:pt x="242268" y="1060"/>
                </a:lnTo>
                <a:lnTo>
                  <a:pt x="236918" y="557"/>
                </a:lnTo>
                <a:lnTo>
                  <a:pt x="231367" y="223"/>
                </a:lnTo>
                <a:lnTo>
                  <a:pt x="225683" y="0"/>
                </a:lnTo>
                <a:lnTo>
                  <a:pt x="220900" y="843"/>
                </a:lnTo>
                <a:lnTo>
                  <a:pt x="212941" y="4426"/>
                </a:lnTo>
                <a:lnTo>
                  <a:pt x="206096" y="11971"/>
                </a:lnTo>
                <a:lnTo>
                  <a:pt x="202882" y="16762"/>
                </a:lnTo>
                <a:lnTo>
                  <a:pt x="199747" y="21939"/>
                </a:lnTo>
                <a:lnTo>
                  <a:pt x="196665" y="27376"/>
                </a:lnTo>
                <a:lnTo>
                  <a:pt x="193617" y="32984"/>
                </a:lnTo>
                <a:lnTo>
                  <a:pt x="189602" y="39700"/>
                </a:lnTo>
                <a:lnTo>
                  <a:pt x="179848" y="55099"/>
                </a:lnTo>
                <a:lnTo>
                  <a:pt x="176453" y="64365"/>
                </a:lnTo>
                <a:lnTo>
                  <a:pt x="174190" y="74511"/>
                </a:lnTo>
                <a:lnTo>
                  <a:pt x="172682" y="85244"/>
                </a:lnTo>
                <a:lnTo>
                  <a:pt x="170684" y="95375"/>
                </a:lnTo>
                <a:lnTo>
                  <a:pt x="168359" y="105107"/>
                </a:lnTo>
                <a:lnTo>
                  <a:pt x="157500" y="146852"/>
                </a:lnTo>
                <a:lnTo>
                  <a:pt x="148752" y="181552"/>
                </a:lnTo>
                <a:lnTo>
                  <a:pt x="146793" y="191331"/>
                </a:lnTo>
                <a:lnTo>
                  <a:pt x="145487" y="199835"/>
                </a:lnTo>
                <a:lnTo>
                  <a:pt x="144616" y="207488"/>
                </a:lnTo>
                <a:lnTo>
                  <a:pt x="143044" y="215567"/>
                </a:lnTo>
                <a:lnTo>
                  <a:pt x="141003" y="223930"/>
                </a:lnTo>
                <a:lnTo>
                  <a:pt x="138650" y="232481"/>
                </a:lnTo>
                <a:lnTo>
                  <a:pt x="136090" y="239174"/>
                </a:lnTo>
                <a:lnTo>
                  <a:pt x="133391" y="244629"/>
                </a:lnTo>
                <a:lnTo>
                  <a:pt x="130599" y="249257"/>
                </a:lnTo>
                <a:lnTo>
                  <a:pt x="127746" y="254327"/>
                </a:lnTo>
                <a:lnTo>
                  <a:pt x="121930" y="265252"/>
                </a:lnTo>
                <a:lnTo>
                  <a:pt x="118989" y="268959"/>
                </a:lnTo>
                <a:lnTo>
                  <a:pt x="116037" y="271430"/>
                </a:lnTo>
                <a:lnTo>
                  <a:pt x="113077" y="273078"/>
                </a:lnTo>
                <a:lnTo>
                  <a:pt x="104496" y="274909"/>
                </a:lnTo>
                <a:lnTo>
                  <a:pt x="99430" y="275397"/>
                </a:lnTo>
                <a:lnTo>
                  <a:pt x="91155" y="275939"/>
                </a:lnTo>
                <a:lnTo>
                  <a:pt x="87559" y="276084"/>
                </a:lnTo>
                <a:lnTo>
                  <a:pt x="83177" y="275188"/>
                </a:lnTo>
                <a:lnTo>
                  <a:pt x="78272" y="273599"/>
                </a:lnTo>
                <a:lnTo>
                  <a:pt x="73017" y="271547"/>
                </a:lnTo>
                <a:lnTo>
                  <a:pt x="67530" y="269187"/>
                </a:lnTo>
                <a:lnTo>
                  <a:pt x="56141" y="263919"/>
                </a:lnTo>
                <a:lnTo>
                  <a:pt x="51318" y="260133"/>
                </a:lnTo>
                <a:lnTo>
                  <a:pt x="47110" y="255624"/>
                </a:lnTo>
                <a:lnTo>
                  <a:pt x="43313" y="250634"/>
                </a:lnTo>
                <a:lnTo>
                  <a:pt x="38797" y="246316"/>
                </a:lnTo>
                <a:lnTo>
                  <a:pt x="33802" y="242444"/>
                </a:lnTo>
                <a:lnTo>
                  <a:pt x="28488" y="238871"/>
                </a:lnTo>
                <a:lnTo>
                  <a:pt x="23953" y="234504"/>
                </a:lnTo>
                <a:lnTo>
                  <a:pt x="19937" y="229609"/>
                </a:lnTo>
                <a:lnTo>
                  <a:pt x="16268" y="224362"/>
                </a:lnTo>
                <a:lnTo>
                  <a:pt x="9545" y="215885"/>
                </a:lnTo>
                <a:lnTo>
                  <a:pt x="6364" y="212235"/>
                </a:lnTo>
                <a:lnTo>
                  <a:pt x="2828" y="205534"/>
                </a:lnTo>
                <a:lnTo>
                  <a:pt x="0" y="19600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SMARTPenAnnotation158"/>
          <p:cNvSpPr/>
          <p:nvPr/>
        </p:nvSpPr>
        <p:spPr>
          <a:xfrm>
            <a:off x="2009179" y="5884664"/>
            <a:ext cx="8931" cy="71438"/>
          </a:xfrm>
          <a:custGeom>
            <a:avLst/>
            <a:gdLst/>
            <a:ahLst/>
            <a:cxnLst/>
            <a:rect l="0" t="0" r="0" b="0"/>
            <a:pathLst>
              <a:path w="8931" h="71438">
                <a:moveTo>
                  <a:pt x="8930" y="0"/>
                </a:moveTo>
                <a:lnTo>
                  <a:pt x="8930" y="38708"/>
                </a:lnTo>
                <a:lnTo>
                  <a:pt x="7938" y="41680"/>
                </a:lnTo>
                <a:lnTo>
                  <a:pt x="6284" y="44654"/>
                </a:lnTo>
                <a:lnTo>
                  <a:pt x="4189" y="47629"/>
                </a:lnTo>
                <a:lnTo>
                  <a:pt x="2793" y="50604"/>
                </a:lnTo>
                <a:lnTo>
                  <a:pt x="1862" y="53580"/>
                </a:lnTo>
                <a:lnTo>
                  <a:pt x="1241" y="56556"/>
                </a:lnTo>
                <a:lnTo>
                  <a:pt x="828" y="59532"/>
                </a:lnTo>
                <a:lnTo>
                  <a:pt x="552" y="62508"/>
                </a:lnTo>
                <a:lnTo>
                  <a:pt x="0" y="71437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SMARTPenAnnotation159"/>
          <p:cNvSpPr/>
          <p:nvPr/>
        </p:nvSpPr>
        <p:spPr>
          <a:xfrm>
            <a:off x="3045146" y="285750"/>
            <a:ext cx="62386" cy="71438"/>
          </a:xfrm>
          <a:custGeom>
            <a:avLst/>
            <a:gdLst/>
            <a:ahLst/>
            <a:cxnLst/>
            <a:rect l="0" t="0" r="0" b="0"/>
            <a:pathLst>
              <a:path w="62386" h="71438">
                <a:moveTo>
                  <a:pt x="62385" y="0"/>
                </a:moveTo>
                <a:lnTo>
                  <a:pt x="53487" y="0"/>
                </a:lnTo>
                <a:lnTo>
                  <a:pt x="48724" y="4740"/>
                </a:lnTo>
                <a:lnTo>
                  <a:pt x="46332" y="6136"/>
                </a:lnTo>
                <a:lnTo>
                  <a:pt x="43746" y="7067"/>
                </a:lnTo>
                <a:lnTo>
                  <a:pt x="41029" y="7688"/>
                </a:lnTo>
                <a:lnTo>
                  <a:pt x="38226" y="9094"/>
                </a:lnTo>
                <a:lnTo>
                  <a:pt x="35365" y="11023"/>
                </a:lnTo>
                <a:lnTo>
                  <a:pt x="32465" y="13302"/>
                </a:lnTo>
                <a:lnTo>
                  <a:pt x="29540" y="15813"/>
                </a:lnTo>
                <a:lnTo>
                  <a:pt x="26598" y="18479"/>
                </a:lnTo>
                <a:lnTo>
                  <a:pt x="20682" y="24088"/>
                </a:lnTo>
                <a:lnTo>
                  <a:pt x="14746" y="29888"/>
                </a:lnTo>
                <a:lnTo>
                  <a:pt x="12766" y="32823"/>
                </a:lnTo>
                <a:lnTo>
                  <a:pt x="11446" y="35773"/>
                </a:lnTo>
                <a:lnTo>
                  <a:pt x="10567" y="38731"/>
                </a:lnTo>
                <a:lnTo>
                  <a:pt x="8988" y="41696"/>
                </a:lnTo>
                <a:lnTo>
                  <a:pt x="6943" y="44664"/>
                </a:lnTo>
                <a:lnTo>
                  <a:pt x="1273" y="51817"/>
                </a:lnTo>
                <a:lnTo>
                  <a:pt x="808" y="53396"/>
                </a:lnTo>
                <a:lnTo>
                  <a:pt x="497" y="55441"/>
                </a:lnTo>
                <a:lnTo>
                  <a:pt x="0" y="61111"/>
                </a:lnTo>
                <a:lnTo>
                  <a:pt x="951" y="61577"/>
                </a:lnTo>
                <a:lnTo>
                  <a:pt x="2577" y="61887"/>
                </a:lnTo>
                <a:lnTo>
                  <a:pt x="4654" y="62094"/>
                </a:lnTo>
                <a:lnTo>
                  <a:pt x="6038" y="63224"/>
                </a:lnTo>
                <a:lnTo>
                  <a:pt x="6961" y="64969"/>
                </a:lnTo>
                <a:lnTo>
                  <a:pt x="8807" y="71437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SMARTPenAnnotation160"/>
          <p:cNvSpPr/>
          <p:nvPr/>
        </p:nvSpPr>
        <p:spPr>
          <a:xfrm>
            <a:off x="3178968" y="313780"/>
            <a:ext cx="151806" cy="230257"/>
          </a:xfrm>
          <a:custGeom>
            <a:avLst/>
            <a:gdLst/>
            <a:ahLst/>
            <a:cxnLst/>
            <a:rect l="0" t="0" r="0" b="0"/>
            <a:pathLst>
              <a:path w="151806" h="230257">
                <a:moveTo>
                  <a:pt x="151805" y="7688"/>
                </a:moveTo>
                <a:lnTo>
                  <a:pt x="129605" y="7688"/>
                </a:lnTo>
                <a:lnTo>
                  <a:pt x="126091" y="6696"/>
                </a:lnTo>
                <a:lnTo>
                  <a:pt x="121764" y="5042"/>
                </a:lnTo>
                <a:lnTo>
                  <a:pt x="116895" y="2948"/>
                </a:lnTo>
                <a:lnTo>
                  <a:pt x="111664" y="1551"/>
                </a:lnTo>
                <a:lnTo>
                  <a:pt x="106193" y="620"/>
                </a:lnTo>
                <a:lnTo>
                  <a:pt x="100561" y="0"/>
                </a:lnTo>
                <a:lnTo>
                  <a:pt x="95814" y="578"/>
                </a:lnTo>
                <a:lnTo>
                  <a:pt x="91657" y="1956"/>
                </a:lnTo>
                <a:lnTo>
                  <a:pt x="87894" y="3867"/>
                </a:lnTo>
                <a:lnTo>
                  <a:pt x="83401" y="5141"/>
                </a:lnTo>
                <a:lnTo>
                  <a:pt x="78421" y="5990"/>
                </a:lnTo>
                <a:lnTo>
                  <a:pt x="73117" y="6556"/>
                </a:lnTo>
                <a:lnTo>
                  <a:pt x="67596" y="7926"/>
                </a:lnTo>
                <a:lnTo>
                  <a:pt x="61931" y="9831"/>
                </a:lnTo>
                <a:lnTo>
                  <a:pt x="56170" y="12093"/>
                </a:lnTo>
                <a:lnTo>
                  <a:pt x="51338" y="14594"/>
                </a:lnTo>
                <a:lnTo>
                  <a:pt x="47124" y="17253"/>
                </a:lnTo>
                <a:lnTo>
                  <a:pt x="43322" y="20018"/>
                </a:lnTo>
                <a:lnTo>
                  <a:pt x="39795" y="21861"/>
                </a:lnTo>
                <a:lnTo>
                  <a:pt x="36452" y="23090"/>
                </a:lnTo>
                <a:lnTo>
                  <a:pt x="33231" y="23909"/>
                </a:lnTo>
                <a:lnTo>
                  <a:pt x="30092" y="25447"/>
                </a:lnTo>
                <a:lnTo>
                  <a:pt x="27007" y="27465"/>
                </a:lnTo>
                <a:lnTo>
                  <a:pt x="19667" y="33092"/>
                </a:lnTo>
                <a:lnTo>
                  <a:pt x="20056" y="33554"/>
                </a:lnTo>
                <a:lnTo>
                  <a:pt x="23135" y="34067"/>
                </a:lnTo>
                <a:lnTo>
                  <a:pt x="24353" y="35196"/>
                </a:lnTo>
                <a:lnTo>
                  <a:pt x="25165" y="36941"/>
                </a:lnTo>
                <a:lnTo>
                  <a:pt x="25707" y="39096"/>
                </a:lnTo>
                <a:lnTo>
                  <a:pt x="28954" y="44137"/>
                </a:lnTo>
                <a:lnTo>
                  <a:pt x="31209" y="46870"/>
                </a:lnTo>
                <a:lnTo>
                  <a:pt x="34697" y="50677"/>
                </a:lnTo>
                <a:lnTo>
                  <a:pt x="48094" y="64523"/>
                </a:lnTo>
                <a:lnTo>
                  <a:pt x="86746" y="103356"/>
                </a:lnTo>
                <a:lnTo>
                  <a:pt x="91565" y="109170"/>
                </a:lnTo>
                <a:lnTo>
                  <a:pt x="95770" y="115030"/>
                </a:lnTo>
                <a:lnTo>
                  <a:pt x="99565" y="120921"/>
                </a:lnTo>
                <a:lnTo>
                  <a:pt x="103088" y="125841"/>
                </a:lnTo>
                <a:lnTo>
                  <a:pt x="106429" y="130113"/>
                </a:lnTo>
                <a:lnTo>
                  <a:pt x="109648" y="133953"/>
                </a:lnTo>
                <a:lnTo>
                  <a:pt x="111794" y="138498"/>
                </a:lnTo>
                <a:lnTo>
                  <a:pt x="113225" y="143512"/>
                </a:lnTo>
                <a:lnTo>
                  <a:pt x="114179" y="148839"/>
                </a:lnTo>
                <a:lnTo>
                  <a:pt x="114815" y="153382"/>
                </a:lnTo>
                <a:lnTo>
                  <a:pt x="115239" y="157404"/>
                </a:lnTo>
                <a:lnTo>
                  <a:pt x="115521" y="161077"/>
                </a:lnTo>
                <a:lnTo>
                  <a:pt x="115709" y="165510"/>
                </a:lnTo>
                <a:lnTo>
                  <a:pt x="115919" y="175727"/>
                </a:lnTo>
                <a:lnTo>
                  <a:pt x="114982" y="181230"/>
                </a:lnTo>
                <a:lnTo>
                  <a:pt x="113366" y="186882"/>
                </a:lnTo>
                <a:lnTo>
                  <a:pt x="111296" y="192635"/>
                </a:lnTo>
                <a:lnTo>
                  <a:pt x="108924" y="198455"/>
                </a:lnTo>
                <a:lnTo>
                  <a:pt x="106350" y="204319"/>
                </a:lnTo>
                <a:lnTo>
                  <a:pt x="103643" y="210213"/>
                </a:lnTo>
                <a:lnTo>
                  <a:pt x="99853" y="215135"/>
                </a:lnTo>
                <a:lnTo>
                  <a:pt x="95342" y="219408"/>
                </a:lnTo>
                <a:lnTo>
                  <a:pt x="90351" y="223249"/>
                </a:lnTo>
                <a:lnTo>
                  <a:pt x="86031" y="225809"/>
                </a:lnTo>
                <a:lnTo>
                  <a:pt x="82159" y="227516"/>
                </a:lnTo>
                <a:lnTo>
                  <a:pt x="78585" y="228654"/>
                </a:lnTo>
                <a:lnTo>
                  <a:pt x="74218" y="229413"/>
                </a:lnTo>
                <a:lnTo>
                  <a:pt x="69323" y="229919"/>
                </a:lnTo>
                <a:lnTo>
                  <a:pt x="64074" y="230256"/>
                </a:lnTo>
                <a:lnTo>
                  <a:pt x="58591" y="229489"/>
                </a:lnTo>
                <a:lnTo>
                  <a:pt x="52952" y="227985"/>
                </a:lnTo>
                <a:lnTo>
                  <a:pt x="47208" y="225990"/>
                </a:lnTo>
                <a:lnTo>
                  <a:pt x="42386" y="224660"/>
                </a:lnTo>
                <a:lnTo>
                  <a:pt x="38179" y="223774"/>
                </a:lnTo>
                <a:lnTo>
                  <a:pt x="34383" y="223183"/>
                </a:lnTo>
                <a:lnTo>
                  <a:pt x="29867" y="222789"/>
                </a:lnTo>
                <a:lnTo>
                  <a:pt x="24872" y="222526"/>
                </a:lnTo>
                <a:lnTo>
                  <a:pt x="11008" y="222156"/>
                </a:lnTo>
                <a:lnTo>
                  <a:pt x="2175" y="222032"/>
                </a:lnTo>
                <a:lnTo>
                  <a:pt x="1450" y="221029"/>
                </a:lnTo>
                <a:lnTo>
                  <a:pt x="967" y="219369"/>
                </a:lnTo>
                <a:lnTo>
                  <a:pt x="0" y="213071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SMARTPenAnnotation161"/>
          <p:cNvSpPr/>
          <p:nvPr/>
        </p:nvSpPr>
        <p:spPr>
          <a:xfrm>
            <a:off x="3441714" y="178593"/>
            <a:ext cx="14076" cy="232173"/>
          </a:xfrm>
          <a:custGeom>
            <a:avLst/>
            <a:gdLst/>
            <a:ahLst/>
            <a:cxnLst/>
            <a:rect l="0" t="0" r="0" b="0"/>
            <a:pathLst>
              <a:path w="14076" h="232173">
                <a:moveTo>
                  <a:pt x="5145" y="0"/>
                </a:moveTo>
                <a:lnTo>
                  <a:pt x="5145" y="93151"/>
                </a:lnTo>
                <a:lnTo>
                  <a:pt x="4153" y="103773"/>
                </a:lnTo>
                <a:lnTo>
                  <a:pt x="2499" y="113830"/>
                </a:lnTo>
                <a:lnTo>
                  <a:pt x="404" y="123512"/>
                </a:lnTo>
                <a:lnTo>
                  <a:pt x="0" y="133935"/>
                </a:lnTo>
                <a:lnTo>
                  <a:pt x="723" y="144853"/>
                </a:lnTo>
                <a:lnTo>
                  <a:pt x="2197" y="156100"/>
                </a:lnTo>
                <a:lnTo>
                  <a:pt x="3179" y="165582"/>
                </a:lnTo>
                <a:lnTo>
                  <a:pt x="3834" y="173888"/>
                </a:lnTo>
                <a:lnTo>
                  <a:pt x="4271" y="181410"/>
                </a:lnTo>
                <a:lnTo>
                  <a:pt x="4757" y="195059"/>
                </a:lnTo>
                <a:lnTo>
                  <a:pt x="5068" y="215250"/>
                </a:lnTo>
                <a:lnTo>
                  <a:pt x="6086" y="217914"/>
                </a:lnTo>
                <a:lnTo>
                  <a:pt x="7757" y="219690"/>
                </a:lnTo>
                <a:lnTo>
                  <a:pt x="12827" y="222541"/>
                </a:lnTo>
                <a:lnTo>
                  <a:pt x="13242" y="223767"/>
                </a:lnTo>
                <a:lnTo>
                  <a:pt x="13520" y="225576"/>
                </a:lnTo>
                <a:lnTo>
                  <a:pt x="14075" y="23217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SMARTPenAnnotation162"/>
          <p:cNvSpPr/>
          <p:nvPr/>
        </p:nvSpPr>
        <p:spPr>
          <a:xfrm>
            <a:off x="3411173" y="193551"/>
            <a:ext cx="758992" cy="234870"/>
          </a:xfrm>
          <a:custGeom>
            <a:avLst/>
            <a:gdLst/>
            <a:ahLst/>
            <a:cxnLst/>
            <a:rect l="0" t="0" r="0" b="0"/>
            <a:pathLst>
              <a:path w="758992" h="234870">
                <a:moveTo>
                  <a:pt x="8897" y="163636"/>
                </a:moveTo>
                <a:lnTo>
                  <a:pt x="4156" y="158896"/>
                </a:lnTo>
                <a:lnTo>
                  <a:pt x="2760" y="156507"/>
                </a:lnTo>
                <a:lnTo>
                  <a:pt x="795" y="149397"/>
                </a:lnTo>
                <a:lnTo>
                  <a:pt x="212" y="145857"/>
                </a:lnTo>
                <a:lnTo>
                  <a:pt x="16" y="138921"/>
                </a:lnTo>
                <a:lnTo>
                  <a:pt x="0" y="138229"/>
                </a:lnTo>
                <a:lnTo>
                  <a:pt x="981" y="137769"/>
                </a:lnTo>
                <a:lnTo>
                  <a:pt x="4717" y="137257"/>
                </a:lnTo>
                <a:lnTo>
                  <a:pt x="7103" y="136128"/>
                </a:lnTo>
                <a:lnTo>
                  <a:pt x="16192" y="128807"/>
                </a:lnTo>
                <a:lnTo>
                  <a:pt x="25699" y="119714"/>
                </a:lnTo>
                <a:lnTo>
                  <a:pt x="31013" y="115503"/>
                </a:lnTo>
                <a:lnTo>
                  <a:pt x="42208" y="108178"/>
                </a:lnTo>
                <a:lnTo>
                  <a:pt x="47971" y="103844"/>
                </a:lnTo>
                <a:lnTo>
                  <a:pt x="53798" y="98970"/>
                </a:lnTo>
                <a:lnTo>
                  <a:pt x="59667" y="93736"/>
                </a:lnTo>
                <a:lnTo>
                  <a:pt x="66556" y="90247"/>
                </a:lnTo>
                <a:lnTo>
                  <a:pt x="82148" y="86370"/>
                </a:lnTo>
                <a:lnTo>
                  <a:pt x="99000" y="82001"/>
                </a:lnTo>
                <a:lnTo>
                  <a:pt x="116412" y="77745"/>
                </a:lnTo>
                <a:lnTo>
                  <a:pt x="134072" y="75853"/>
                </a:lnTo>
                <a:lnTo>
                  <a:pt x="156008" y="74788"/>
                </a:lnTo>
                <a:lnTo>
                  <a:pt x="174160" y="77184"/>
                </a:lnTo>
                <a:lnTo>
                  <a:pt x="193472" y="80565"/>
                </a:lnTo>
                <a:lnTo>
                  <a:pt x="216493" y="82468"/>
                </a:lnTo>
                <a:lnTo>
                  <a:pt x="233123" y="82913"/>
                </a:lnTo>
                <a:lnTo>
                  <a:pt x="250436" y="85756"/>
                </a:lnTo>
                <a:lnTo>
                  <a:pt x="259220" y="87904"/>
                </a:lnTo>
                <a:lnTo>
                  <a:pt x="267060" y="88343"/>
                </a:lnTo>
                <a:lnTo>
                  <a:pt x="286583" y="86205"/>
                </a:lnTo>
                <a:lnTo>
                  <a:pt x="291256" y="87211"/>
                </a:lnTo>
                <a:lnTo>
                  <a:pt x="295362" y="88873"/>
                </a:lnTo>
                <a:lnTo>
                  <a:pt x="300085" y="88990"/>
                </a:lnTo>
                <a:lnTo>
                  <a:pt x="310624" y="86473"/>
                </a:lnTo>
                <a:lnTo>
                  <a:pt x="319276" y="82047"/>
                </a:lnTo>
                <a:lnTo>
                  <a:pt x="322973" y="79478"/>
                </a:lnTo>
                <a:lnTo>
                  <a:pt x="325437" y="76773"/>
                </a:lnTo>
                <a:lnTo>
                  <a:pt x="327080" y="73977"/>
                </a:lnTo>
                <a:lnTo>
                  <a:pt x="329716" y="67102"/>
                </a:lnTo>
                <a:lnTo>
                  <a:pt x="328940" y="66538"/>
                </a:lnTo>
                <a:lnTo>
                  <a:pt x="325433" y="65911"/>
                </a:lnTo>
                <a:lnTo>
                  <a:pt x="317880" y="65558"/>
                </a:lnTo>
                <a:lnTo>
                  <a:pt x="315096" y="64516"/>
                </a:lnTo>
                <a:lnTo>
                  <a:pt x="306439" y="59302"/>
                </a:lnTo>
                <a:lnTo>
                  <a:pt x="300549" y="57734"/>
                </a:lnTo>
                <a:lnTo>
                  <a:pt x="286915" y="56851"/>
                </a:lnTo>
                <a:lnTo>
                  <a:pt x="281555" y="58712"/>
                </a:lnTo>
                <a:lnTo>
                  <a:pt x="275997" y="61937"/>
                </a:lnTo>
                <a:lnTo>
                  <a:pt x="270307" y="66071"/>
                </a:lnTo>
                <a:lnTo>
                  <a:pt x="264530" y="70811"/>
                </a:lnTo>
                <a:lnTo>
                  <a:pt x="258694" y="75956"/>
                </a:lnTo>
                <a:lnTo>
                  <a:pt x="252819" y="81370"/>
                </a:lnTo>
                <a:lnTo>
                  <a:pt x="246918" y="87956"/>
                </a:lnTo>
                <a:lnTo>
                  <a:pt x="240999" y="95323"/>
                </a:lnTo>
                <a:lnTo>
                  <a:pt x="235069" y="103211"/>
                </a:lnTo>
                <a:lnTo>
                  <a:pt x="229131" y="110455"/>
                </a:lnTo>
                <a:lnTo>
                  <a:pt x="223189" y="117268"/>
                </a:lnTo>
                <a:lnTo>
                  <a:pt x="217242" y="123794"/>
                </a:lnTo>
                <a:lnTo>
                  <a:pt x="212286" y="130129"/>
                </a:lnTo>
                <a:lnTo>
                  <a:pt x="207990" y="136337"/>
                </a:lnTo>
                <a:lnTo>
                  <a:pt x="204133" y="142460"/>
                </a:lnTo>
                <a:lnTo>
                  <a:pt x="201562" y="148527"/>
                </a:lnTo>
                <a:lnTo>
                  <a:pt x="199848" y="154555"/>
                </a:lnTo>
                <a:lnTo>
                  <a:pt x="198705" y="160559"/>
                </a:lnTo>
                <a:lnTo>
                  <a:pt x="197944" y="165553"/>
                </a:lnTo>
                <a:lnTo>
                  <a:pt x="197436" y="169875"/>
                </a:lnTo>
                <a:lnTo>
                  <a:pt x="197097" y="173749"/>
                </a:lnTo>
                <a:lnTo>
                  <a:pt x="197864" y="177323"/>
                </a:lnTo>
                <a:lnTo>
                  <a:pt x="201361" y="183940"/>
                </a:lnTo>
                <a:lnTo>
                  <a:pt x="204675" y="186102"/>
                </a:lnTo>
                <a:lnTo>
                  <a:pt x="213649" y="188504"/>
                </a:lnTo>
                <a:lnTo>
                  <a:pt x="235579" y="190046"/>
                </a:lnTo>
                <a:lnTo>
                  <a:pt x="247228" y="190256"/>
                </a:lnTo>
                <a:lnTo>
                  <a:pt x="259020" y="187704"/>
                </a:lnTo>
                <a:lnTo>
                  <a:pt x="264942" y="185635"/>
                </a:lnTo>
                <a:lnTo>
                  <a:pt x="270875" y="182270"/>
                </a:lnTo>
                <a:lnTo>
                  <a:pt x="276815" y="178043"/>
                </a:lnTo>
                <a:lnTo>
                  <a:pt x="282759" y="173241"/>
                </a:lnTo>
                <a:lnTo>
                  <a:pt x="288706" y="168055"/>
                </a:lnTo>
                <a:lnTo>
                  <a:pt x="294655" y="162613"/>
                </a:lnTo>
                <a:lnTo>
                  <a:pt x="306557" y="151275"/>
                </a:lnTo>
                <a:lnTo>
                  <a:pt x="318461" y="139621"/>
                </a:lnTo>
                <a:lnTo>
                  <a:pt x="323421" y="133736"/>
                </a:lnTo>
                <a:lnTo>
                  <a:pt x="327720" y="127827"/>
                </a:lnTo>
                <a:lnTo>
                  <a:pt x="331579" y="121904"/>
                </a:lnTo>
                <a:lnTo>
                  <a:pt x="334151" y="116963"/>
                </a:lnTo>
                <a:lnTo>
                  <a:pt x="335866" y="112677"/>
                </a:lnTo>
                <a:lnTo>
                  <a:pt x="337009" y="108827"/>
                </a:lnTo>
                <a:lnTo>
                  <a:pt x="340925" y="101904"/>
                </a:lnTo>
                <a:lnTo>
                  <a:pt x="343359" y="98669"/>
                </a:lnTo>
                <a:lnTo>
                  <a:pt x="346062" y="92428"/>
                </a:lnTo>
                <a:lnTo>
                  <a:pt x="347264" y="86348"/>
                </a:lnTo>
                <a:lnTo>
                  <a:pt x="347798" y="80338"/>
                </a:lnTo>
                <a:lnTo>
                  <a:pt x="348035" y="74359"/>
                </a:lnTo>
                <a:lnTo>
                  <a:pt x="348099" y="71376"/>
                </a:lnTo>
                <a:lnTo>
                  <a:pt x="347148" y="69387"/>
                </a:lnTo>
                <a:lnTo>
                  <a:pt x="345523" y="68061"/>
                </a:lnTo>
                <a:lnTo>
                  <a:pt x="343447" y="67177"/>
                </a:lnTo>
                <a:lnTo>
                  <a:pt x="342063" y="68572"/>
                </a:lnTo>
                <a:lnTo>
                  <a:pt x="341140" y="71487"/>
                </a:lnTo>
                <a:lnTo>
                  <a:pt x="340525" y="75414"/>
                </a:lnTo>
                <a:lnTo>
                  <a:pt x="339123" y="80017"/>
                </a:lnTo>
                <a:lnTo>
                  <a:pt x="337197" y="85070"/>
                </a:lnTo>
                <a:lnTo>
                  <a:pt x="334920" y="90422"/>
                </a:lnTo>
                <a:lnTo>
                  <a:pt x="332409" y="96968"/>
                </a:lnTo>
                <a:lnTo>
                  <a:pt x="326974" y="112177"/>
                </a:lnTo>
                <a:lnTo>
                  <a:pt x="325128" y="119408"/>
                </a:lnTo>
                <a:lnTo>
                  <a:pt x="323897" y="126213"/>
                </a:lnTo>
                <a:lnTo>
                  <a:pt x="323077" y="132735"/>
                </a:lnTo>
                <a:lnTo>
                  <a:pt x="322530" y="138074"/>
                </a:lnTo>
                <a:lnTo>
                  <a:pt x="322165" y="142626"/>
                </a:lnTo>
                <a:lnTo>
                  <a:pt x="321922" y="146653"/>
                </a:lnTo>
                <a:lnTo>
                  <a:pt x="321652" y="156419"/>
                </a:lnTo>
                <a:lnTo>
                  <a:pt x="321479" y="174117"/>
                </a:lnTo>
                <a:lnTo>
                  <a:pt x="322456" y="178561"/>
                </a:lnTo>
                <a:lnTo>
                  <a:pt x="324101" y="183508"/>
                </a:lnTo>
                <a:lnTo>
                  <a:pt x="326189" y="188790"/>
                </a:lnTo>
                <a:lnTo>
                  <a:pt x="328573" y="193304"/>
                </a:lnTo>
                <a:lnTo>
                  <a:pt x="331155" y="197305"/>
                </a:lnTo>
                <a:lnTo>
                  <a:pt x="333869" y="200965"/>
                </a:lnTo>
                <a:lnTo>
                  <a:pt x="337662" y="203405"/>
                </a:lnTo>
                <a:lnTo>
                  <a:pt x="347168" y="206116"/>
                </a:lnTo>
                <a:lnTo>
                  <a:pt x="351489" y="205846"/>
                </a:lnTo>
                <a:lnTo>
                  <a:pt x="355362" y="204675"/>
                </a:lnTo>
                <a:lnTo>
                  <a:pt x="373447" y="195665"/>
                </a:lnTo>
                <a:lnTo>
                  <a:pt x="378930" y="191934"/>
                </a:lnTo>
                <a:lnTo>
                  <a:pt x="384570" y="187462"/>
                </a:lnTo>
                <a:lnTo>
                  <a:pt x="390315" y="182497"/>
                </a:lnTo>
                <a:lnTo>
                  <a:pt x="395136" y="176210"/>
                </a:lnTo>
                <a:lnTo>
                  <a:pt x="399343" y="169042"/>
                </a:lnTo>
                <a:lnTo>
                  <a:pt x="413224" y="140891"/>
                </a:lnTo>
                <a:lnTo>
                  <a:pt x="416362" y="133590"/>
                </a:lnTo>
                <a:lnTo>
                  <a:pt x="419447" y="125746"/>
                </a:lnTo>
                <a:lnTo>
                  <a:pt x="422495" y="117540"/>
                </a:lnTo>
                <a:lnTo>
                  <a:pt x="424528" y="110085"/>
                </a:lnTo>
                <a:lnTo>
                  <a:pt x="425883" y="103131"/>
                </a:lnTo>
                <a:lnTo>
                  <a:pt x="426786" y="96510"/>
                </a:lnTo>
                <a:lnTo>
                  <a:pt x="428380" y="90112"/>
                </a:lnTo>
                <a:lnTo>
                  <a:pt x="430435" y="83862"/>
                </a:lnTo>
                <a:lnTo>
                  <a:pt x="432797" y="77711"/>
                </a:lnTo>
                <a:lnTo>
                  <a:pt x="434372" y="71626"/>
                </a:lnTo>
                <a:lnTo>
                  <a:pt x="435422" y="65585"/>
                </a:lnTo>
                <a:lnTo>
                  <a:pt x="436122" y="59574"/>
                </a:lnTo>
                <a:lnTo>
                  <a:pt x="436589" y="54574"/>
                </a:lnTo>
                <a:lnTo>
                  <a:pt x="436900" y="50248"/>
                </a:lnTo>
                <a:lnTo>
                  <a:pt x="437107" y="46372"/>
                </a:lnTo>
                <a:lnTo>
                  <a:pt x="437338" y="36774"/>
                </a:lnTo>
                <a:lnTo>
                  <a:pt x="437515" y="37"/>
                </a:lnTo>
                <a:lnTo>
                  <a:pt x="437517" y="0"/>
                </a:lnTo>
                <a:lnTo>
                  <a:pt x="437521" y="32330"/>
                </a:lnTo>
                <a:lnTo>
                  <a:pt x="436529" y="40380"/>
                </a:lnTo>
                <a:lnTo>
                  <a:pt x="434876" y="48723"/>
                </a:lnTo>
                <a:lnTo>
                  <a:pt x="432781" y="57262"/>
                </a:lnTo>
                <a:lnTo>
                  <a:pt x="431385" y="66923"/>
                </a:lnTo>
                <a:lnTo>
                  <a:pt x="430454" y="77333"/>
                </a:lnTo>
                <a:lnTo>
                  <a:pt x="429834" y="88241"/>
                </a:lnTo>
                <a:lnTo>
                  <a:pt x="429144" y="110945"/>
                </a:lnTo>
                <a:lnTo>
                  <a:pt x="428625" y="181025"/>
                </a:lnTo>
                <a:lnTo>
                  <a:pt x="428593" y="225417"/>
                </a:lnTo>
                <a:lnTo>
                  <a:pt x="431238" y="225821"/>
                </a:lnTo>
                <a:lnTo>
                  <a:pt x="436280" y="226080"/>
                </a:lnTo>
                <a:lnTo>
                  <a:pt x="436694" y="227093"/>
                </a:lnTo>
                <a:lnTo>
                  <a:pt x="437277" y="231276"/>
                </a:lnTo>
                <a:lnTo>
                  <a:pt x="437449" y="226121"/>
                </a:lnTo>
                <a:lnTo>
                  <a:pt x="437512" y="196804"/>
                </a:lnTo>
                <a:lnTo>
                  <a:pt x="438508" y="187732"/>
                </a:lnTo>
                <a:lnTo>
                  <a:pt x="440164" y="177716"/>
                </a:lnTo>
                <a:lnTo>
                  <a:pt x="442260" y="167069"/>
                </a:lnTo>
                <a:lnTo>
                  <a:pt x="447234" y="144657"/>
                </a:lnTo>
                <a:lnTo>
                  <a:pt x="449950" y="133124"/>
                </a:lnTo>
                <a:lnTo>
                  <a:pt x="452753" y="122459"/>
                </a:lnTo>
                <a:lnTo>
                  <a:pt x="458512" y="102671"/>
                </a:lnTo>
                <a:lnTo>
                  <a:pt x="462430" y="94219"/>
                </a:lnTo>
                <a:lnTo>
                  <a:pt x="467025" y="86600"/>
                </a:lnTo>
                <a:lnTo>
                  <a:pt x="472074" y="79537"/>
                </a:lnTo>
                <a:lnTo>
                  <a:pt x="476431" y="73835"/>
                </a:lnTo>
                <a:lnTo>
                  <a:pt x="480329" y="69042"/>
                </a:lnTo>
                <a:lnTo>
                  <a:pt x="483919" y="64855"/>
                </a:lnTo>
                <a:lnTo>
                  <a:pt x="488297" y="62063"/>
                </a:lnTo>
                <a:lnTo>
                  <a:pt x="498453" y="58961"/>
                </a:lnTo>
                <a:lnTo>
                  <a:pt x="515005" y="56970"/>
                </a:lnTo>
                <a:lnTo>
                  <a:pt x="537365" y="56544"/>
                </a:lnTo>
                <a:lnTo>
                  <a:pt x="599956" y="56480"/>
                </a:lnTo>
                <a:lnTo>
                  <a:pt x="602366" y="55488"/>
                </a:lnTo>
                <a:lnTo>
                  <a:pt x="603973" y="53834"/>
                </a:lnTo>
                <a:lnTo>
                  <a:pt x="606551" y="48791"/>
                </a:lnTo>
                <a:lnTo>
                  <a:pt x="606998" y="43177"/>
                </a:lnTo>
                <a:lnTo>
                  <a:pt x="608053" y="40666"/>
                </a:lnTo>
                <a:lnTo>
                  <a:pt x="613286" y="33384"/>
                </a:lnTo>
                <a:lnTo>
                  <a:pt x="614858" y="31332"/>
                </a:lnTo>
                <a:lnTo>
                  <a:pt x="615277" y="31777"/>
                </a:lnTo>
                <a:lnTo>
                  <a:pt x="615743" y="34917"/>
                </a:lnTo>
                <a:lnTo>
                  <a:pt x="615950" y="39620"/>
                </a:lnTo>
                <a:lnTo>
                  <a:pt x="616066" y="47846"/>
                </a:lnTo>
                <a:lnTo>
                  <a:pt x="616116" y="194661"/>
                </a:lnTo>
                <a:lnTo>
                  <a:pt x="617108" y="201187"/>
                </a:lnTo>
                <a:lnTo>
                  <a:pt x="618762" y="207521"/>
                </a:lnTo>
                <a:lnTo>
                  <a:pt x="620856" y="213729"/>
                </a:lnTo>
                <a:lnTo>
                  <a:pt x="622252" y="218859"/>
                </a:lnTo>
                <a:lnTo>
                  <a:pt x="623183" y="223272"/>
                </a:lnTo>
                <a:lnTo>
                  <a:pt x="623804" y="227206"/>
                </a:lnTo>
                <a:lnTo>
                  <a:pt x="625210" y="229828"/>
                </a:lnTo>
                <a:lnTo>
                  <a:pt x="627140" y="231577"/>
                </a:lnTo>
                <a:lnTo>
                  <a:pt x="629418" y="232742"/>
                </a:lnTo>
                <a:lnTo>
                  <a:pt x="634595" y="234037"/>
                </a:lnTo>
                <a:lnTo>
                  <a:pt x="646004" y="234869"/>
                </a:lnTo>
                <a:lnTo>
                  <a:pt x="648940" y="233945"/>
                </a:lnTo>
                <a:lnTo>
                  <a:pt x="654847" y="230272"/>
                </a:lnTo>
                <a:lnTo>
                  <a:pt x="656819" y="227904"/>
                </a:lnTo>
                <a:lnTo>
                  <a:pt x="658134" y="225333"/>
                </a:lnTo>
                <a:lnTo>
                  <a:pt x="659011" y="222627"/>
                </a:lnTo>
                <a:lnTo>
                  <a:pt x="662631" y="216974"/>
                </a:lnTo>
                <a:lnTo>
                  <a:pt x="664985" y="214077"/>
                </a:lnTo>
                <a:lnTo>
                  <a:pt x="667547" y="209170"/>
                </a:lnTo>
                <a:lnTo>
                  <a:pt x="670247" y="202922"/>
                </a:lnTo>
                <a:lnTo>
                  <a:pt x="686450" y="162025"/>
                </a:lnTo>
                <a:lnTo>
                  <a:pt x="690787" y="149664"/>
                </a:lnTo>
                <a:lnTo>
                  <a:pt x="694669" y="137454"/>
                </a:lnTo>
                <a:lnTo>
                  <a:pt x="698250" y="125345"/>
                </a:lnTo>
                <a:lnTo>
                  <a:pt x="702622" y="112312"/>
                </a:lnTo>
                <a:lnTo>
                  <a:pt x="724901" y="50591"/>
                </a:lnTo>
                <a:lnTo>
                  <a:pt x="729319" y="41640"/>
                </a:lnTo>
                <a:lnTo>
                  <a:pt x="734249" y="33688"/>
                </a:lnTo>
                <a:lnTo>
                  <a:pt x="739519" y="26402"/>
                </a:lnTo>
                <a:lnTo>
                  <a:pt x="744025" y="20553"/>
                </a:lnTo>
                <a:lnTo>
                  <a:pt x="748022" y="15662"/>
                </a:lnTo>
                <a:lnTo>
                  <a:pt x="758991" y="290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SMARTPenAnnotation163"/>
          <p:cNvSpPr/>
          <p:nvPr/>
        </p:nvSpPr>
        <p:spPr>
          <a:xfrm>
            <a:off x="4170164" y="198596"/>
            <a:ext cx="187524" cy="271540"/>
          </a:xfrm>
          <a:custGeom>
            <a:avLst/>
            <a:gdLst/>
            <a:ahLst/>
            <a:cxnLst/>
            <a:rect l="0" t="0" r="0" b="0"/>
            <a:pathLst>
              <a:path w="187524" h="271540">
                <a:moveTo>
                  <a:pt x="0" y="149661"/>
                </a:moveTo>
                <a:lnTo>
                  <a:pt x="22123" y="171784"/>
                </a:lnTo>
                <a:lnTo>
                  <a:pt x="25662" y="173340"/>
                </a:lnTo>
                <a:lnTo>
                  <a:pt x="30006" y="174377"/>
                </a:lnTo>
                <a:lnTo>
                  <a:pt x="34887" y="175068"/>
                </a:lnTo>
                <a:lnTo>
                  <a:pt x="40125" y="175529"/>
                </a:lnTo>
                <a:lnTo>
                  <a:pt x="45601" y="175836"/>
                </a:lnTo>
                <a:lnTo>
                  <a:pt x="56978" y="176177"/>
                </a:lnTo>
                <a:lnTo>
                  <a:pt x="68649" y="176329"/>
                </a:lnTo>
                <a:lnTo>
                  <a:pt x="74539" y="175377"/>
                </a:lnTo>
                <a:lnTo>
                  <a:pt x="80450" y="173751"/>
                </a:lnTo>
                <a:lnTo>
                  <a:pt x="86376" y="171674"/>
                </a:lnTo>
                <a:lnTo>
                  <a:pt x="92310" y="168305"/>
                </a:lnTo>
                <a:lnTo>
                  <a:pt x="98251" y="164075"/>
                </a:lnTo>
                <a:lnTo>
                  <a:pt x="104196" y="159270"/>
                </a:lnTo>
                <a:lnTo>
                  <a:pt x="110143" y="155075"/>
                </a:lnTo>
                <a:lnTo>
                  <a:pt x="116093" y="151286"/>
                </a:lnTo>
                <a:lnTo>
                  <a:pt x="122043" y="147768"/>
                </a:lnTo>
                <a:lnTo>
                  <a:pt x="127995" y="142446"/>
                </a:lnTo>
                <a:lnTo>
                  <a:pt x="133947" y="135921"/>
                </a:lnTo>
                <a:lnTo>
                  <a:pt x="139900" y="128595"/>
                </a:lnTo>
                <a:lnTo>
                  <a:pt x="144860" y="121727"/>
                </a:lnTo>
                <a:lnTo>
                  <a:pt x="149159" y="115163"/>
                </a:lnTo>
                <a:lnTo>
                  <a:pt x="153017" y="108803"/>
                </a:lnTo>
                <a:lnTo>
                  <a:pt x="156581" y="101587"/>
                </a:lnTo>
                <a:lnTo>
                  <a:pt x="159950" y="93799"/>
                </a:lnTo>
                <a:lnTo>
                  <a:pt x="163188" y="85631"/>
                </a:lnTo>
                <a:lnTo>
                  <a:pt x="165346" y="79193"/>
                </a:lnTo>
                <a:lnTo>
                  <a:pt x="166786" y="73909"/>
                </a:lnTo>
                <a:lnTo>
                  <a:pt x="167745" y="69394"/>
                </a:lnTo>
                <a:lnTo>
                  <a:pt x="167392" y="64400"/>
                </a:lnTo>
                <a:lnTo>
                  <a:pt x="166165" y="59086"/>
                </a:lnTo>
                <a:lnTo>
                  <a:pt x="164355" y="53559"/>
                </a:lnTo>
                <a:lnTo>
                  <a:pt x="162156" y="48882"/>
                </a:lnTo>
                <a:lnTo>
                  <a:pt x="157066" y="41040"/>
                </a:lnTo>
                <a:lnTo>
                  <a:pt x="151497" y="34247"/>
                </a:lnTo>
                <a:lnTo>
                  <a:pt x="145715" y="26929"/>
                </a:lnTo>
                <a:lnTo>
                  <a:pt x="142783" y="22199"/>
                </a:lnTo>
                <a:lnTo>
                  <a:pt x="139838" y="17061"/>
                </a:lnTo>
                <a:lnTo>
                  <a:pt x="135889" y="12644"/>
                </a:lnTo>
                <a:lnTo>
                  <a:pt x="131272" y="8707"/>
                </a:lnTo>
                <a:lnTo>
                  <a:pt x="126210" y="5090"/>
                </a:lnTo>
                <a:lnTo>
                  <a:pt x="120851" y="2679"/>
                </a:lnTo>
                <a:lnTo>
                  <a:pt x="115294" y="1072"/>
                </a:lnTo>
                <a:lnTo>
                  <a:pt x="109605" y="0"/>
                </a:lnTo>
                <a:lnTo>
                  <a:pt x="103827" y="1270"/>
                </a:lnTo>
                <a:lnTo>
                  <a:pt x="97992" y="4101"/>
                </a:lnTo>
                <a:lnTo>
                  <a:pt x="92117" y="7973"/>
                </a:lnTo>
                <a:lnTo>
                  <a:pt x="86216" y="12538"/>
                </a:lnTo>
                <a:lnTo>
                  <a:pt x="80297" y="17566"/>
                </a:lnTo>
                <a:lnTo>
                  <a:pt x="74368" y="22903"/>
                </a:lnTo>
                <a:lnTo>
                  <a:pt x="68429" y="30429"/>
                </a:lnTo>
                <a:lnTo>
                  <a:pt x="62487" y="39415"/>
                </a:lnTo>
                <a:lnTo>
                  <a:pt x="56541" y="49375"/>
                </a:lnTo>
                <a:lnTo>
                  <a:pt x="44642" y="68379"/>
                </a:lnTo>
                <a:lnTo>
                  <a:pt x="38691" y="77613"/>
                </a:lnTo>
                <a:lnTo>
                  <a:pt x="33732" y="87739"/>
                </a:lnTo>
                <a:lnTo>
                  <a:pt x="29433" y="98458"/>
                </a:lnTo>
                <a:lnTo>
                  <a:pt x="25575" y="109572"/>
                </a:lnTo>
                <a:lnTo>
                  <a:pt x="23003" y="120951"/>
                </a:lnTo>
                <a:lnTo>
                  <a:pt x="21288" y="132506"/>
                </a:lnTo>
                <a:lnTo>
                  <a:pt x="20145" y="144177"/>
                </a:lnTo>
                <a:lnTo>
                  <a:pt x="20375" y="155927"/>
                </a:lnTo>
                <a:lnTo>
                  <a:pt x="21521" y="167729"/>
                </a:lnTo>
                <a:lnTo>
                  <a:pt x="23277" y="179566"/>
                </a:lnTo>
                <a:lnTo>
                  <a:pt x="25440" y="190434"/>
                </a:lnTo>
                <a:lnTo>
                  <a:pt x="27874" y="200655"/>
                </a:lnTo>
                <a:lnTo>
                  <a:pt x="30489" y="210446"/>
                </a:lnTo>
                <a:lnTo>
                  <a:pt x="34216" y="218958"/>
                </a:lnTo>
                <a:lnTo>
                  <a:pt x="38686" y="226617"/>
                </a:lnTo>
                <a:lnTo>
                  <a:pt x="43650" y="233707"/>
                </a:lnTo>
                <a:lnTo>
                  <a:pt x="49936" y="239426"/>
                </a:lnTo>
                <a:lnTo>
                  <a:pt x="57103" y="244231"/>
                </a:lnTo>
                <a:lnTo>
                  <a:pt x="64858" y="248427"/>
                </a:lnTo>
                <a:lnTo>
                  <a:pt x="73004" y="253208"/>
                </a:lnTo>
                <a:lnTo>
                  <a:pt x="89993" y="263812"/>
                </a:lnTo>
                <a:lnTo>
                  <a:pt x="99683" y="267434"/>
                </a:lnTo>
                <a:lnTo>
                  <a:pt x="110111" y="269848"/>
                </a:lnTo>
                <a:lnTo>
                  <a:pt x="121032" y="271458"/>
                </a:lnTo>
                <a:lnTo>
                  <a:pt x="131290" y="271539"/>
                </a:lnTo>
                <a:lnTo>
                  <a:pt x="141104" y="270600"/>
                </a:lnTo>
                <a:lnTo>
                  <a:pt x="150624" y="268983"/>
                </a:lnTo>
                <a:lnTo>
                  <a:pt x="158955" y="267904"/>
                </a:lnTo>
                <a:lnTo>
                  <a:pt x="166493" y="267185"/>
                </a:lnTo>
                <a:lnTo>
                  <a:pt x="187523" y="265747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SMARTPenAnnotation164"/>
          <p:cNvSpPr/>
          <p:nvPr/>
        </p:nvSpPr>
        <p:spPr>
          <a:xfrm>
            <a:off x="4768984" y="366117"/>
            <a:ext cx="444863" cy="258807"/>
          </a:xfrm>
          <a:custGeom>
            <a:avLst/>
            <a:gdLst/>
            <a:ahLst/>
            <a:cxnLst/>
            <a:rect l="0" t="0" r="0" b="0"/>
            <a:pathLst>
              <a:path w="444863" h="258807">
                <a:moveTo>
                  <a:pt x="97695" y="0"/>
                </a:moveTo>
                <a:lnTo>
                  <a:pt x="97695" y="7688"/>
                </a:lnTo>
                <a:lnTo>
                  <a:pt x="92955" y="13302"/>
                </a:lnTo>
                <a:lnTo>
                  <a:pt x="91558" y="15813"/>
                </a:lnTo>
                <a:lnTo>
                  <a:pt x="90007" y="21249"/>
                </a:lnTo>
                <a:lnTo>
                  <a:pt x="86671" y="26973"/>
                </a:lnTo>
                <a:lnTo>
                  <a:pt x="84393" y="29888"/>
                </a:lnTo>
                <a:lnTo>
                  <a:pt x="81882" y="34808"/>
                </a:lnTo>
                <a:lnTo>
                  <a:pt x="79216" y="41065"/>
                </a:lnTo>
                <a:lnTo>
                  <a:pt x="76446" y="48212"/>
                </a:lnTo>
                <a:lnTo>
                  <a:pt x="73607" y="54962"/>
                </a:lnTo>
                <a:lnTo>
                  <a:pt x="70722" y="61446"/>
                </a:lnTo>
                <a:lnTo>
                  <a:pt x="67807" y="67753"/>
                </a:lnTo>
                <a:lnTo>
                  <a:pt x="63879" y="74934"/>
                </a:lnTo>
                <a:lnTo>
                  <a:pt x="59276" y="82698"/>
                </a:lnTo>
                <a:lnTo>
                  <a:pt x="54223" y="90851"/>
                </a:lnTo>
                <a:lnTo>
                  <a:pt x="50855" y="99262"/>
                </a:lnTo>
                <a:lnTo>
                  <a:pt x="48609" y="107847"/>
                </a:lnTo>
                <a:lnTo>
                  <a:pt x="47111" y="116546"/>
                </a:lnTo>
                <a:lnTo>
                  <a:pt x="45121" y="125322"/>
                </a:lnTo>
                <a:lnTo>
                  <a:pt x="42802" y="134150"/>
                </a:lnTo>
                <a:lnTo>
                  <a:pt x="40264" y="143011"/>
                </a:lnTo>
                <a:lnTo>
                  <a:pt x="38572" y="151895"/>
                </a:lnTo>
                <a:lnTo>
                  <a:pt x="37444" y="160795"/>
                </a:lnTo>
                <a:lnTo>
                  <a:pt x="36692" y="169704"/>
                </a:lnTo>
                <a:lnTo>
                  <a:pt x="36190" y="177628"/>
                </a:lnTo>
                <a:lnTo>
                  <a:pt x="35633" y="191724"/>
                </a:lnTo>
                <a:lnTo>
                  <a:pt x="35319" y="206076"/>
                </a:lnTo>
                <a:lnTo>
                  <a:pt x="37260" y="209814"/>
                </a:lnTo>
                <a:lnTo>
                  <a:pt x="44707" y="216612"/>
                </a:lnTo>
                <a:lnTo>
                  <a:pt x="51986" y="222941"/>
                </a:lnTo>
                <a:lnTo>
                  <a:pt x="55316" y="226018"/>
                </a:lnTo>
                <a:lnTo>
                  <a:pt x="58529" y="228069"/>
                </a:lnTo>
                <a:lnTo>
                  <a:pt x="69080" y="231631"/>
                </a:lnTo>
                <a:lnTo>
                  <a:pt x="75105" y="232011"/>
                </a:lnTo>
                <a:lnTo>
                  <a:pt x="75690" y="231073"/>
                </a:lnTo>
                <a:lnTo>
                  <a:pt x="75088" y="229455"/>
                </a:lnTo>
                <a:lnTo>
                  <a:pt x="73694" y="227384"/>
                </a:lnTo>
                <a:lnTo>
                  <a:pt x="72145" y="219791"/>
                </a:lnTo>
                <a:lnTo>
                  <a:pt x="71732" y="214988"/>
                </a:lnTo>
                <a:lnTo>
                  <a:pt x="70465" y="209802"/>
                </a:lnTo>
                <a:lnTo>
                  <a:pt x="68627" y="204360"/>
                </a:lnTo>
                <a:lnTo>
                  <a:pt x="66410" y="198748"/>
                </a:lnTo>
                <a:lnTo>
                  <a:pt x="61301" y="184574"/>
                </a:lnTo>
                <a:lnTo>
                  <a:pt x="58550" y="176628"/>
                </a:lnTo>
                <a:lnTo>
                  <a:pt x="55723" y="169345"/>
                </a:lnTo>
                <a:lnTo>
                  <a:pt x="52847" y="162506"/>
                </a:lnTo>
                <a:lnTo>
                  <a:pt x="49937" y="155962"/>
                </a:lnTo>
                <a:lnTo>
                  <a:pt x="46013" y="149615"/>
                </a:lnTo>
                <a:lnTo>
                  <a:pt x="41412" y="143400"/>
                </a:lnTo>
                <a:lnTo>
                  <a:pt x="36360" y="137272"/>
                </a:lnTo>
                <a:lnTo>
                  <a:pt x="32001" y="132194"/>
                </a:lnTo>
                <a:lnTo>
                  <a:pt x="28102" y="127817"/>
                </a:lnTo>
                <a:lnTo>
                  <a:pt x="24511" y="123906"/>
                </a:lnTo>
                <a:lnTo>
                  <a:pt x="21124" y="121299"/>
                </a:lnTo>
                <a:lnTo>
                  <a:pt x="8560" y="114470"/>
                </a:lnTo>
                <a:lnTo>
                  <a:pt x="0" y="107584"/>
                </a:lnTo>
                <a:lnTo>
                  <a:pt x="4367" y="107283"/>
                </a:lnTo>
                <a:lnTo>
                  <a:pt x="21425" y="107194"/>
                </a:lnTo>
                <a:lnTo>
                  <a:pt x="28989" y="108173"/>
                </a:lnTo>
                <a:lnTo>
                  <a:pt x="37008" y="109818"/>
                </a:lnTo>
                <a:lnTo>
                  <a:pt x="45331" y="111908"/>
                </a:lnTo>
                <a:lnTo>
                  <a:pt x="53856" y="113300"/>
                </a:lnTo>
                <a:lnTo>
                  <a:pt x="62516" y="114229"/>
                </a:lnTo>
                <a:lnTo>
                  <a:pt x="71266" y="114848"/>
                </a:lnTo>
                <a:lnTo>
                  <a:pt x="80076" y="116253"/>
                </a:lnTo>
                <a:lnTo>
                  <a:pt x="88926" y="118181"/>
                </a:lnTo>
                <a:lnTo>
                  <a:pt x="97802" y="120459"/>
                </a:lnTo>
                <a:lnTo>
                  <a:pt x="120894" y="125636"/>
                </a:lnTo>
                <a:lnTo>
                  <a:pt x="133997" y="128406"/>
                </a:lnTo>
                <a:lnTo>
                  <a:pt x="145709" y="130252"/>
                </a:lnTo>
                <a:lnTo>
                  <a:pt x="156494" y="131483"/>
                </a:lnTo>
                <a:lnTo>
                  <a:pt x="166660" y="132304"/>
                </a:lnTo>
                <a:lnTo>
                  <a:pt x="177406" y="132851"/>
                </a:lnTo>
                <a:lnTo>
                  <a:pt x="199930" y="133459"/>
                </a:lnTo>
                <a:lnTo>
                  <a:pt x="210500" y="134613"/>
                </a:lnTo>
                <a:lnTo>
                  <a:pt x="220524" y="136375"/>
                </a:lnTo>
                <a:lnTo>
                  <a:pt x="230182" y="138541"/>
                </a:lnTo>
                <a:lnTo>
                  <a:pt x="238606" y="139986"/>
                </a:lnTo>
                <a:lnTo>
                  <a:pt x="246206" y="140949"/>
                </a:lnTo>
                <a:lnTo>
                  <a:pt x="258950" y="142019"/>
                </a:lnTo>
                <a:lnTo>
                  <a:pt x="271702" y="142621"/>
                </a:lnTo>
                <a:lnTo>
                  <a:pt x="285167" y="142874"/>
                </a:lnTo>
                <a:lnTo>
                  <a:pt x="264227" y="163865"/>
                </a:lnTo>
                <a:lnTo>
                  <a:pt x="255714" y="169733"/>
                </a:lnTo>
                <a:lnTo>
                  <a:pt x="246309" y="175647"/>
                </a:lnTo>
                <a:lnTo>
                  <a:pt x="238821" y="181584"/>
                </a:lnTo>
                <a:lnTo>
                  <a:pt x="232186" y="187529"/>
                </a:lnTo>
                <a:lnTo>
                  <a:pt x="229027" y="190504"/>
                </a:lnTo>
                <a:lnTo>
                  <a:pt x="226922" y="193479"/>
                </a:lnTo>
                <a:lnTo>
                  <a:pt x="224582" y="199431"/>
                </a:lnTo>
                <a:lnTo>
                  <a:pt x="224951" y="202407"/>
                </a:lnTo>
                <a:lnTo>
                  <a:pt x="226189" y="205383"/>
                </a:lnTo>
                <a:lnTo>
                  <a:pt x="230209" y="211336"/>
                </a:lnTo>
                <a:lnTo>
                  <a:pt x="235304" y="217289"/>
                </a:lnTo>
                <a:lnTo>
                  <a:pt x="243522" y="223242"/>
                </a:lnTo>
                <a:lnTo>
                  <a:pt x="253788" y="229195"/>
                </a:lnTo>
                <a:lnTo>
                  <a:pt x="264966" y="235148"/>
                </a:lnTo>
                <a:lnTo>
                  <a:pt x="271717" y="238125"/>
                </a:lnTo>
                <a:lnTo>
                  <a:pt x="279194" y="241101"/>
                </a:lnTo>
                <a:lnTo>
                  <a:pt x="295439" y="247054"/>
                </a:lnTo>
                <a:lnTo>
                  <a:pt x="312582" y="253008"/>
                </a:lnTo>
                <a:lnTo>
                  <a:pt x="321320" y="254992"/>
                </a:lnTo>
                <a:lnTo>
                  <a:pt x="330122" y="256315"/>
                </a:lnTo>
                <a:lnTo>
                  <a:pt x="338967" y="257197"/>
                </a:lnTo>
                <a:lnTo>
                  <a:pt x="347840" y="257785"/>
                </a:lnTo>
                <a:lnTo>
                  <a:pt x="356732" y="258177"/>
                </a:lnTo>
                <a:lnTo>
                  <a:pt x="374549" y="258612"/>
                </a:lnTo>
                <a:lnTo>
                  <a:pt x="392390" y="258806"/>
                </a:lnTo>
                <a:lnTo>
                  <a:pt x="400322" y="257865"/>
                </a:lnTo>
                <a:lnTo>
                  <a:pt x="407595" y="256246"/>
                </a:lnTo>
                <a:lnTo>
                  <a:pt x="420967" y="252793"/>
                </a:lnTo>
                <a:lnTo>
                  <a:pt x="433525" y="251259"/>
                </a:lnTo>
                <a:lnTo>
                  <a:pt x="437668" y="248865"/>
                </a:lnTo>
                <a:lnTo>
                  <a:pt x="440430" y="245285"/>
                </a:lnTo>
                <a:lnTo>
                  <a:pt x="442271" y="240914"/>
                </a:lnTo>
                <a:lnTo>
                  <a:pt x="444316" y="233411"/>
                </a:lnTo>
                <a:lnTo>
                  <a:pt x="444862" y="230021"/>
                </a:lnTo>
                <a:lnTo>
                  <a:pt x="443242" y="226769"/>
                </a:lnTo>
                <a:lnTo>
                  <a:pt x="436149" y="220510"/>
                </a:lnTo>
                <a:lnTo>
                  <a:pt x="431479" y="216460"/>
                </a:lnTo>
                <a:lnTo>
                  <a:pt x="426382" y="211775"/>
                </a:lnTo>
                <a:lnTo>
                  <a:pt x="420999" y="206668"/>
                </a:lnTo>
                <a:lnTo>
                  <a:pt x="415427" y="202271"/>
                </a:lnTo>
                <a:lnTo>
                  <a:pt x="403943" y="194739"/>
                </a:lnTo>
                <a:lnTo>
                  <a:pt x="381581" y="180180"/>
                </a:lnTo>
                <a:lnTo>
                  <a:pt x="373273" y="176675"/>
                </a:lnTo>
                <a:lnTo>
                  <a:pt x="364757" y="174338"/>
                </a:lnTo>
                <a:lnTo>
                  <a:pt x="356104" y="172780"/>
                </a:lnTo>
                <a:lnTo>
                  <a:pt x="347359" y="170749"/>
                </a:lnTo>
                <a:lnTo>
                  <a:pt x="338551" y="168403"/>
                </a:lnTo>
                <a:lnTo>
                  <a:pt x="329704" y="165847"/>
                </a:lnTo>
                <a:lnTo>
                  <a:pt x="321820" y="163150"/>
                </a:lnTo>
                <a:lnTo>
                  <a:pt x="314581" y="160360"/>
                </a:lnTo>
                <a:lnTo>
                  <a:pt x="301245" y="155607"/>
                </a:lnTo>
                <a:lnTo>
                  <a:pt x="288704" y="153494"/>
                </a:lnTo>
                <a:lnTo>
                  <a:pt x="276289" y="15180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SMARTPenAnnotation165"/>
          <p:cNvSpPr/>
          <p:nvPr/>
        </p:nvSpPr>
        <p:spPr>
          <a:xfrm>
            <a:off x="5499230" y="366657"/>
            <a:ext cx="561540" cy="356648"/>
          </a:xfrm>
          <a:custGeom>
            <a:avLst/>
            <a:gdLst/>
            <a:ahLst/>
            <a:cxnLst/>
            <a:rect l="0" t="0" r="0" b="0"/>
            <a:pathLst>
              <a:path w="561540" h="356648">
                <a:moveTo>
                  <a:pt x="242559" y="231632"/>
                </a:moveTo>
                <a:lnTo>
                  <a:pt x="242559" y="226891"/>
                </a:lnTo>
                <a:lnTo>
                  <a:pt x="241567" y="225495"/>
                </a:lnTo>
                <a:lnTo>
                  <a:pt x="239913" y="224564"/>
                </a:lnTo>
                <a:lnTo>
                  <a:pt x="237819" y="223943"/>
                </a:lnTo>
                <a:lnTo>
                  <a:pt x="232845" y="220608"/>
                </a:lnTo>
                <a:lnTo>
                  <a:pt x="230130" y="218329"/>
                </a:lnTo>
                <a:lnTo>
                  <a:pt x="227327" y="216810"/>
                </a:lnTo>
                <a:lnTo>
                  <a:pt x="221568" y="215122"/>
                </a:lnTo>
                <a:lnTo>
                  <a:pt x="210409" y="214372"/>
                </a:lnTo>
                <a:lnTo>
                  <a:pt x="195528" y="215031"/>
                </a:lnTo>
                <a:lnTo>
                  <a:pt x="178992" y="218631"/>
                </a:lnTo>
                <a:lnTo>
                  <a:pt x="161721" y="223539"/>
                </a:lnTo>
                <a:lnTo>
                  <a:pt x="152948" y="226236"/>
                </a:lnTo>
                <a:lnTo>
                  <a:pt x="132617" y="231879"/>
                </a:lnTo>
                <a:lnTo>
                  <a:pt x="121639" y="234773"/>
                </a:lnTo>
                <a:lnTo>
                  <a:pt x="110352" y="238687"/>
                </a:lnTo>
                <a:lnTo>
                  <a:pt x="98858" y="243281"/>
                </a:lnTo>
                <a:lnTo>
                  <a:pt x="87228" y="248327"/>
                </a:lnTo>
                <a:lnTo>
                  <a:pt x="76497" y="253676"/>
                </a:lnTo>
                <a:lnTo>
                  <a:pt x="66366" y="259226"/>
                </a:lnTo>
                <a:lnTo>
                  <a:pt x="56637" y="264911"/>
                </a:lnTo>
                <a:lnTo>
                  <a:pt x="40533" y="273873"/>
                </a:lnTo>
                <a:lnTo>
                  <a:pt x="33461" y="277652"/>
                </a:lnTo>
                <a:lnTo>
                  <a:pt x="22957" y="287142"/>
                </a:lnTo>
                <a:lnTo>
                  <a:pt x="13989" y="296983"/>
                </a:lnTo>
                <a:lnTo>
                  <a:pt x="3389" y="304663"/>
                </a:lnTo>
                <a:lnTo>
                  <a:pt x="761" y="308101"/>
                </a:lnTo>
                <a:lnTo>
                  <a:pt x="0" y="311384"/>
                </a:lnTo>
                <a:lnTo>
                  <a:pt x="486" y="314566"/>
                </a:lnTo>
                <a:lnTo>
                  <a:pt x="1802" y="316687"/>
                </a:lnTo>
                <a:lnTo>
                  <a:pt x="3672" y="318101"/>
                </a:lnTo>
                <a:lnTo>
                  <a:pt x="5910" y="319043"/>
                </a:lnTo>
                <a:lnTo>
                  <a:pt x="18541" y="320370"/>
                </a:lnTo>
                <a:lnTo>
                  <a:pt x="31871" y="318034"/>
                </a:lnTo>
                <a:lnTo>
                  <a:pt x="69421" y="308451"/>
                </a:lnTo>
                <a:lnTo>
                  <a:pt x="79509" y="304672"/>
                </a:lnTo>
                <a:lnTo>
                  <a:pt x="89211" y="300169"/>
                </a:lnTo>
                <a:lnTo>
                  <a:pt x="98655" y="295183"/>
                </a:lnTo>
                <a:lnTo>
                  <a:pt x="107927" y="289874"/>
                </a:lnTo>
                <a:lnTo>
                  <a:pt x="117086" y="284350"/>
                </a:lnTo>
                <a:lnTo>
                  <a:pt x="135199" y="272922"/>
                </a:lnTo>
                <a:lnTo>
                  <a:pt x="153171" y="261227"/>
                </a:lnTo>
                <a:lnTo>
                  <a:pt x="161139" y="253347"/>
                </a:lnTo>
                <a:lnTo>
                  <a:pt x="168435" y="244124"/>
                </a:lnTo>
                <a:lnTo>
                  <a:pt x="175284" y="234007"/>
                </a:lnTo>
                <a:lnTo>
                  <a:pt x="182826" y="224285"/>
                </a:lnTo>
                <a:lnTo>
                  <a:pt x="190831" y="214828"/>
                </a:lnTo>
                <a:lnTo>
                  <a:pt x="199143" y="205546"/>
                </a:lnTo>
                <a:lnTo>
                  <a:pt x="207662" y="195390"/>
                </a:lnTo>
                <a:lnTo>
                  <a:pt x="225065" y="173521"/>
                </a:lnTo>
                <a:lnTo>
                  <a:pt x="231888" y="163126"/>
                </a:lnTo>
                <a:lnTo>
                  <a:pt x="237429" y="153219"/>
                </a:lnTo>
                <a:lnTo>
                  <a:pt x="242116" y="143638"/>
                </a:lnTo>
                <a:lnTo>
                  <a:pt x="247225" y="134274"/>
                </a:lnTo>
                <a:lnTo>
                  <a:pt x="252614" y="125054"/>
                </a:lnTo>
                <a:lnTo>
                  <a:pt x="258192" y="115932"/>
                </a:lnTo>
                <a:lnTo>
                  <a:pt x="262903" y="106873"/>
                </a:lnTo>
                <a:lnTo>
                  <a:pt x="267036" y="97858"/>
                </a:lnTo>
                <a:lnTo>
                  <a:pt x="270783" y="88871"/>
                </a:lnTo>
                <a:lnTo>
                  <a:pt x="273281" y="79903"/>
                </a:lnTo>
                <a:lnTo>
                  <a:pt x="274947" y="70948"/>
                </a:lnTo>
                <a:lnTo>
                  <a:pt x="276057" y="62001"/>
                </a:lnTo>
                <a:lnTo>
                  <a:pt x="276797" y="54053"/>
                </a:lnTo>
                <a:lnTo>
                  <a:pt x="277290" y="46769"/>
                </a:lnTo>
                <a:lnTo>
                  <a:pt x="277620" y="39929"/>
                </a:lnTo>
                <a:lnTo>
                  <a:pt x="276847" y="34377"/>
                </a:lnTo>
                <a:lnTo>
                  <a:pt x="273342" y="25562"/>
                </a:lnTo>
                <a:lnTo>
                  <a:pt x="265791" y="15021"/>
                </a:lnTo>
                <a:lnTo>
                  <a:pt x="257269" y="5614"/>
                </a:lnTo>
                <a:lnTo>
                  <a:pt x="253201" y="1283"/>
                </a:lnTo>
                <a:lnTo>
                  <a:pt x="251638" y="675"/>
                </a:lnTo>
                <a:lnTo>
                  <a:pt x="247256" y="0"/>
                </a:lnTo>
                <a:lnTo>
                  <a:pt x="244698" y="812"/>
                </a:lnTo>
                <a:lnTo>
                  <a:pt x="239210" y="4360"/>
                </a:lnTo>
                <a:lnTo>
                  <a:pt x="230542" y="11936"/>
                </a:lnTo>
                <a:lnTo>
                  <a:pt x="228594" y="15715"/>
                </a:lnTo>
                <a:lnTo>
                  <a:pt x="226430" y="25205"/>
                </a:lnTo>
                <a:lnTo>
                  <a:pt x="224861" y="31506"/>
                </a:lnTo>
                <a:lnTo>
                  <a:pt x="222823" y="38683"/>
                </a:lnTo>
                <a:lnTo>
                  <a:pt x="217912" y="54596"/>
                </a:lnTo>
                <a:lnTo>
                  <a:pt x="212422" y="71589"/>
                </a:lnTo>
                <a:lnTo>
                  <a:pt x="209569" y="81281"/>
                </a:lnTo>
                <a:lnTo>
                  <a:pt x="203753" y="102632"/>
                </a:lnTo>
                <a:lnTo>
                  <a:pt x="201806" y="113882"/>
                </a:lnTo>
                <a:lnTo>
                  <a:pt x="200507" y="125350"/>
                </a:lnTo>
                <a:lnTo>
                  <a:pt x="199642" y="136965"/>
                </a:lnTo>
                <a:lnTo>
                  <a:pt x="199064" y="148677"/>
                </a:lnTo>
                <a:lnTo>
                  <a:pt x="198424" y="172273"/>
                </a:lnTo>
                <a:lnTo>
                  <a:pt x="197955" y="238813"/>
                </a:lnTo>
                <a:lnTo>
                  <a:pt x="198933" y="248325"/>
                </a:lnTo>
                <a:lnTo>
                  <a:pt x="200576" y="257643"/>
                </a:lnTo>
                <a:lnTo>
                  <a:pt x="202664" y="266832"/>
                </a:lnTo>
                <a:lnTo>
                  <a:pt x="206040" y="274942"/>
                </a:lnTo>
                <a:lnTo>
                  <a:pt x="210276" y="282334"/>
                </a:lnTo>
                <a:lnTo>
                  <a:pt x="215083" y="289245"/>
                </a:lnTo>
                <a:lnTo>
                  <a:pt x="217297" y="294846"/>
                </a:lnTo>
                <a:lnTo>
                  <a:pt x="217779" y="299571"/>
                </a:lnTo>
                <a:lnTo>
                  <a:pt x="217110" y="303714"/>
                </a:lnTo>
                <a:lnTo>
                  <a:pt x="218647" y="307467"/>
                </a:lnTo>
                <a:lnTo>
                  <a:pt x="221657" y="310962"/>
                </a:lnTo>
                <a:lnTo>
                  <a:pt x="225648" y="314284"/>
                </a:lnTo>
                <a:lnTo>
                  <a:pt x="238019" y="320621"/>
                </a:lnTo>
                <a:lnTo>
                  <a:pt x="253439" y="325753"/>
                </a:lnTo>
                <a:lnTo>
                  <a:pt x="270215" y="328034"/>
                </a:lnTo>
                <a:lnTo>
                  <a:pt x="287592" y="329047"/>
                </a:lnTo>
                <a:lnTo>
                  <a:pt x="296394" y="329318"/>
                </a:lnTo>
                <a:lnTo>
                  <a:pt x="306230" y="328506"/>
                </a:lnTo>
                <a:lnTo>
                  <a:pt x="316756" y="326972"/>
                </a:lnTo>
                <a:lnTo>
                  <a:pt x="327742" y="324958"/>
                </a:lnTo>
                <a:lnTo>
                  <a:pt x="341020" y="321630"/>
                </a:lnTo>
                <a:lnTo>
                  <a:pt x="355825" y="317427"/>
                </a:lnTo>
                <a:lnTo>
                  <a:pt x="386165" y="308458"/>
                </a:lnTo>
                <a:lnTo>
                  <a:pt x="412878" y="301165"/>
                </a:lnTo>
                <a:lnTo>
                  <a:pt x="425558" y="295846"/>
                </a:lnTo>
                <a:lnTo>
                  <a:pt x="437980" y="289324"/>
                </a:lnTo>
                <a:lnTo>
                  <a:pt x="450230" y="282000"/>
                </a:lnTo>
                <a:lnTo>
                  <a:pt x="462366" y="275132"/>
                </a:lnTo>
                <a:lnTo>
                  <a:pt x="486433" y="262210"/>
                </a:lnTo>
                <a:lnTo>
                  <a:pt x="497415" y="255986"/>
                </a:lnTo>
                <a:lnTo>
                  <a:pt x="507713" y="249852"/>
                </a:lnTo>
                <a:lnTo>
                  <a:pt x="517555" y="243779"/>
                </a:lnTo>
                <a:lnTo>
                  <a:pt x="533782" y="234384"/>
                </a:lnTo>
                <a:lnTo>
                  <a:pt x="540887" y="230490"/>
                </a:lnTo>
                <a:lnTo>
                  <a:pt x="551427" y="220872"/>
                </a:lnTo>
                <a:lnTo>
                  <a:pt x="558428" y="210974"/>
                </a:lnTo>
                <a:lnTo>
                  <a:pt x="561539" y="203268"/>
                </a:lnTo>
                <a:lnTo>
                  <a:pt x="561376" y="199824"/>
                </a:lnTo>
                <a:lnTo>
                  <a:pt x="560275" y="196536"/>
                </a:lnTo>
                <a:lnTo>
                  <a:pt x="556407" y="190237"/>
                </a:lnTo>
                <a:lnTo>
                  <a:pt x="551380" y="184130"/>
                </a:lnTo>
                <a:lnTo>
                  <a:pt x="547659" y="182104"/>
                </a:lnTo>
                <a:lnTo>
                  <a:pt x="538231" y="179854"/>
                </a:lnTo>
                <a:lnTo>
                  <a:pt x="521768" y="178587"/>
                </a:lnTo>
                <a:lnTo>
                  <a:pt x="507542" y="178291"/>
                </a:lnTo>
                <a:lnTo>
                  <a:pt x="491298" y="179151"/>
                </a:lnTo>
                <a:lnTo>
                  <a:pt x="474156" y="182841"/>
                </a:lnTo>
                <a:lnTo>
                  <a:pt x="464426" y="186206"/>
                </a:lnTo>
                <a:lnTo>
                  <a:pt x="453970" y="190434"/>
                </a:lnTo>
                <a:lnTo>
                  <a:pt x="443031" y="195237"/>
                </a:lnTo>
                <a:lnTo>
                  <a:pt x="432761" y="200423"/>
                </a:lnTo>
                <a:lnTo>
                  <a:pt x="422939" y="205865"/>
                </a:lnTo>
                <a:lnTo>
                  <a:pt x="413414" y="211477"/>
                </a:lnTo>
                <a:lnTo>
                  <a:pt x="405079" y="218195"/>
                </a:lnTo>
                <a:lnTo>
                  <a:pt x="397539" y="225651"/>
                </a:lnTo>
                <a:lnTo>
                  <a:pt x="390527" y="233597"/>
                </a:lnTo>
                <a:lnTo>
                  <a:pt x="383868" y="241872"/>
                </a:lnTo>
                <a:lnTo>
                  <a:pt x="377445" y="250365"/>
                </a:lnTo>
                <a:lnTo>
                  <a:pt x="371178" y="259003"/>
                </a:lnTo>
                <a:lnTo>
                  <a:pt x="367000" y="267739"/>
                </a:lnTo>
                <a:lnTo>
                  <a:pt x="364215" y="276539"/>
                </a:lnTo>
                <a:lnTo>
                  <a:pt x="362358" y="285382"/>
                </a:lnTo>
                <a:lnTo>
                  <a:pt x="359136" y="293262"/>
                </a:lnTo>
                <a:lnTo>
                  <a:pt x="355003" y="300500"/>
                </a:lnTo>
                <a:lnTo>
                  <a:pt x="350264" y="307309"/>
                </a:lnTo>
                <a:lnTo>
                  <a:pt x="349088" y="313834"/>
                </a:lnTo>
                <a:lnTo>
                  <a:pt x="350290" y="320167"/>
                </a:lnTo>
                <a:lnTo>
                  <a:pt x="353074" y="326374"/>
                </a:lnTo>
                <a:lnTo>
                  <a:pt x="357908" y="332496"/>
                </a:lnTo>
                <a:lnTo>
                  <a:pt x="364107" y="338562"/>
                </a:lnTo>
                <a:lnTo>
                  <a:pt x="371215" y="344591"/>
                </a:lnTo>
                <a:lnTo>
                  <a:pt x="384406" y="351289"/>
                </a:lnTo>
                <a:lnTo>
                  <a:pt x="398867" y="354266"/>
                </a:lnTo>
                <a:lnTo>
                  <a:pt x="408281" y="355059"/>
                </a:lnTo>
                <a:lnTo>
                  <a:pt x="418524" y="355589"/>
                </a:lnTo>
                <a:lnTo>
                  <a:pt x="437844" y="356177"/>
                </a:lnTo>
                <a:lnTo>
                  <a:pt x="483660" y="356647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SMARTPenAnnotation166"/>
          <p:cNvSpPr/>
          <p:nvPr/>
        </p:nvSpPr>
        <p:spPr>
          <a:xfrm>
            <a:off x="6074580" y="500445"/>
            <a:ext cx="685194" cy="240562"/>
          </a:xfrm>
          <a:custGeom>
            <a:avLst/>
            <a:gdLst/>
            <a:ahLst/>
            <a:cxnLst/>
            <a:rect l="0" t="0" r="0" b="0"/>
            <a:pathLst>
              <a:path w="685194" h="240562">
                <a:moveTo>
                  <a:pt x="185130" y="151422"/>
                </a:moveTo>
                <a:lnTo>
                  <a:pt x="185130" y="146681"/>
                </a:lnTo>
                <a:lnTo>
                  <a:pt x="184139" y="145285"/>
                </a:lnTo>
                <a:lnTo>
                  <a:pt x="182485" y="144354"/>
                </a:lnTo>
                <a:lnTo>
                  <a:pt x="178001" y="143319"/>
                </a:lnTo>
                <a:lnTo>
                  <a:pt x="159399" y="142601"/>
                </a:lnTo>
                <a:lnTo>
                  <a:pt x="142890" y="142524"/>
                </a:lnTo>
                <a:lnTo>
                  <a:pt x="137126" y="144498"/>
                </a:lnTo>
                <a:lnTo>
                  <a:pt x="118541" y="155764"/>
                </a:lnTo>
                <a:lnTo>
                  <a:pt x="102949" y="162612"/>
                </a:lnTo>
                <a:lnTo>
                  <a:pt x="57405" y="181230"/>
                </a:lnTo>
                <a:lnTo>
                  <a:pt x="40390" y="188813"/>
                </a:lnTo>
                <a:lnTo>
                  <a:pt x="33074" y="193216"/>
                </a:lnTo>
                <a:lnTo>
                  <a:pt x="26213" y="198136"/>
                </a:lnTo>
                <a:lnTo>
                  <a:pt x="19654" y="203401"/>
                </a:lnTo>
                <a:lnTo>
                  <a:pt x="14290" y="207903"/>
                </a:lnTo>
                <a:lnTo>
                  <a:pt x="9721" y="211896"/>
                </a:lnTo>
                <a:lnTo>
                  <a:pt x="5683" y="215550"/>
                </a:lnTo>
                <a:lnTo>
                  <a:pt x="2991" y="218979"/>
                </a:lnTo>
                <a:lnTo>
                  <a:pt x="0" y="225434"/>
                </a:lnTo>
                <a:lnTo>
                  <a:pt x="195" y="228545"/>
                </a:lnTo>
                <a:lnTo>
                  <a:pt x="1316" y="231610"/>
                </a:lnTo>
                <a:lnTo>
                  <a:pt x="3057" y="234646"/>
                </a:lnTo>
                <a:lnTo>
                  <a:pt x="5209" y="236670"/>
                </a:lnTo>
                <a:lnTo>
                  <a:pt x="7636" y="238020"/>
                </a:lnTo>
                <a:lnTo>
                  <a:pt x="12978" y="239519"/>
                </a:lnTo>
                <a:lnTo>
                  <a:pt x="32177" y="240561"/>
                </a:lnTo>
                <a:lnTo>
                  <a:pt x="43068" y="238003"/>
                </a:lnTo>
                <a:lnTo>
                  <a:pt x="63001" y="230984"/>
                </a:lnTo>
                <a:lnTo>
                  <a:pt x="70969" y="228276"/>
                </a:lnTo>
                <a:lnTo>
                  <a:pt x="78265" y="224486"/>
                </a:lnTo>
                <a:lnTo>
                  <a:pt x="85113" y="219975"/>
                </a:lnTo>
                <a:lnTo>
                  <a:pt x="91664" y="214983"/>
                </a:lnTo>
                <a:lnTo>
                  <a:pt x="98014" y="210663"/>
                </a:lnTo>
                <a:lnTo>
                  <a:pt x="110363" y="203217"/>
                </a:lnTo>
                <a:lnTo>
                  <a:pt x="116434" y="198851"/>
                </a:lnTo>
                <a:lnTo>
                  <a:pt x="122466" y="193955"/>
                </a:lnTo>
                <a:lnTo>
                  <a:pt x="128471" y="188707"/>
                </a:lnTo>
                <a:lnTo>
                  <a:pt x="136443" y="184216"/>
                </a:lnTo>
                <a:lnTo>
                  <a:pt x="145727" y="180230"/>
                </a:lnTo>
                <a:lnTo>
                  <a:pt x="163649" y="173155"/>
                </a:lnTo>
                <a:lnTo>
                  <a:pt x="174922" y="166703"/>
                </a:lnTo>
                <a:lnTo>
                  <a:pt x="184106" y="160614"/>
                </a:lnTo>
                <a:lnTo>
                  <a:pt x="188975" y="156169"/>
                </a:lnTo>
                <a:lnTo>
                  <a:pt x="190670" y="155578"/>
                </a:lnTo>
                <a:lnTo>
                  <a:pt x="191800" y="156177"/>
                </a:lnTo>
                <a:lnTo>
                  <a:pt x="193614" y="159527"/>
                </a:lnTo>
                <a:lnTo>
                  <a:pt x="193928" y="164847"/>
                </a:lnTo>
                <a:lnTo>
                  <a:pt x="190996" y="167318"/>
                </a:lnTo>
                <a:lnTo>
                  <a:pt x="179799" y="172708"/>
                </a:lnTo>
                <a:lnTo>
                  <a:pt x="175624" y="176527"/>
                </a:lnTo>
                <a:lnTo>
                  <a:pt x="172840" y="181057"/>
                </a:lnTo>
                <a:lnTo>
                  <a:pt x="170983" y="186061"/>
                </a:lnTo>
                <a:lnTo>
                  <a:pt x="169746" y="191382"/>
                </a:lnTo>
                <a:lnTo>
                  <a:pt x="168921" y="196913"/>
                </a:lnTo>
                <a:lnTo>
                  <a:pt x="168371" y="202585"/>
                </a:lnTo>
                <a:lnTo>
                  <a:pt x="168005" y="207359"/>
                </a:lnTo>
                <a:lnTo>
                  <a:pt x="167760" y="211534"/>
                </a:lnTo>
                <a:lnTo>
                  <a:pt x="167597" y="215309"/>
                </a:lnTo>
                <a:lnTo>
                  <a:pt x="168480" y="218818"/>
                </a:lnTo>
                <a:lnTo>
                  <a:pt x="172108" y="225362"/>
                </a:lnTo>
                <a:lnTo>
                  <a:pt x="176384" y="231512"/>
                </a:lnTo>
                <a:lnTo>
                  <a:pt x="180582" y="235965"/>
                </a:lnTo>
                <a:lnTo>
                  <a:pt x="184082" y="237550"/>
                </a:lnTo>
                <a:lnTo>
                  <a:pt x="193264" y="239310"/>
                </a:lnTo>
                <a:lnTo>
                  <a:pt x="197498" y="238787"/>
                </a:lnTo>
                <a:lnTo>
                  <a:pt x="201313" y="237447"/>
                </a:lnTo>
                <a:lnTo>
                  <a:pt x="204848" y="235561"/>
                </a:lnTo>
                <a:lnTo>
                  <a:pt x="214069" y="228174"/>
                </a:lnTo>
                <a:lnTo>
                  <a:pt x="219305" y="223426"/>
                </a:lnTo>
                <a:lnTo>
                  <a:pt x="230416" y="212858"/>
                </a:lnTo>
                <a:lnTo>
                  <a:pt x="236156" y="207262"/>
                </a:lnTo>
                <a:lnTo>
                  <a:pt x="243952" y="200555"/>
                </a:lnTo>
                <a:lnTo>
                  <a:pt x="253119" y="193107"/>
                </a:lnTo>
                <a:lnTo>
                  <a:pt x="263198" y="185165"/>
                </a:lnTo>
                <a:lnTo>
                  <a:pt x="271902" y="176894"/>
                </a:lnTo>
                <a:lnTo>
                  <a:pt x="279689" y="168403"/>
                </a:lnTo>
                <a:lnTo>
                  <a:pt x="286865" y="159766"/>
                </a:lnTo>
                <a:lnTo>
                  <a:pt x="293633" y="151031"/>
                </a:lnTo>
                <a:lnTo>
                  <a:pt x="300130" y="142232"/>
                </a:lnTo>
                <a:lnTo>
                  <a:pt x="312640" y="124517"/>
                </a:lnTo>
                <a:lnTo>
                  <a:pt x="342825" y="79969"/>
                </a:lnTo>
                <a:lnTo>
                  <a:pt x="346815" y="72037"/>
                </a:lnTo>
                <a:lnTo>
                  <a:pt x="349475" y="64764"/>
                </a:lnTo>
                <a:lnTo>
                  <a:pt x="351248" y="57931"/>
                </a:lnTo>
                <a:lnTo>
                  <a:pt x="353422" y="51392"/>
                </a:lnTo>
                <a:lnTo>
                  <a:pt x="355864" y="45047"/>
                </a:lnTo>
                <a:lnTo>
                  <a:pt x="358484" y="38834"/>
                </a:lnTo>
                <a:lnTo>
                  <a:pt x="360231" y="33699"/>
                </a:lnTo>
                <a:lnTo>
                  <a:pt x="361395" y="29284"/>
                </a:lnTo>
                <a:lnTo>
                  <a:pt x="362172" y="25348"/>
                </a:lnTo>
                <a:lnTo>
                  <a:pt x="360705" y="21732"/>
                </a:lnTo>
                <a:lnTo>
                  <a:pt x="357742" y="18329"/>
                </a:lnTo>
                <a:lnTo>
                  <a:pt x="353783" y="15068"/>
                </a:lnTo>
                <a:lnTo>
                  <a:pt x="346738" y="11445"/>
                </a:lnTo>
                <a:lnTo>
                  <a:pt x="340300" y="9835"/>
                </a:lnTo>
                <a:lnTo>
                  <a:pt x="334131" y="9119"/>
                </a:lnTo>
                <a:lnTo>
                  <a:pt x="332089" y="7936"/>
                </a:lnTo>
                <a:lnTo>
                  <a:pt x="330728" y="6155"/>
                </a:lnTo>
                <a:lnTo>
                  <a:pt x="329820" y="3976"/>
                </a:lnTo>
                <a:lnTo>
                  <a:pt x="328223" y="2523"/>
                </a:lnTo>
                <a:lnTo>
                  <a:pt x="326166" y="1554"/>
                </a:lnTo>
                <a:lnTo>
                  <a:pt x="320476" y="0"/>
                </a:lnTo>
                <a:lnTo>
                  <a:pt x="320009" y="864"/>
                </a:lnTo>
                <a:lnTo>
                  <a:pt x="319491" y="4471"/>
                </a:lnTo>
                <a:lnTo>
                  <a:pt x="318360" y="6822"/>
                </a:lnTo>
                <a:lnTo>
                  <a:pt x="314458" y="12080"/>
                </a:lnTo>
                <a:lnTo>
                  <a:pt x="313021" y="14871"/>
                </a:lnTo>
                <a:lnTo>
                  <a:pt x="311424" y="20618"/>
                </a:lnTo>
                <a:lnTo>
                  <a:pt x="310998" y="24532"/>
                </a:lnTo>
                <a:lnTo>
                  <a:pt x="310714" y="29125"/>
                </a:lnTo>
                <a:lnTo>
                  <a:pt x="310525" y="34172"/>
                </a:lnTo>
                <a:lnTo>
                  <a:pt x="309407" y="39521"/>
                </a:lnTo>
                <a:lnTo>
                  <a:pt x="307668" y="45071"/>
                </a:lnTo>
                <a:lnTo>
                  <a:pt x="305518" y="50756"/>
                </a:lnTo>
                <a:lnTo>
                  <a:pt x="304084" y="57522"/>
                </a:lnTo>
                <a:lnTo>
                  <a:pt x="303128" y="65009"/>
                </a:lnTo>
                <a:lnTo>
                  <a:pt x="302491" y="72978"/>
                </a:lnTo>
                <a:lnTo>
                  <a:pt x="302066" y="81266"/>
                </a:lnTo>
                <a:lnTo>
                  <a:pt x="301594" y="98413"/>
                </a:lnTo>
                <a:lnTo>
                  <a:pt x="301250" y="151472"/>
                </a:lnTo>
                <a:lnTo>
                  <a:pt x="299254" y="160385"/>
                </a:lnTo>
                <a:lnTo>
                  <a:pt x="295940" y="169303"/>
                </a:lnTo>
                <a:lnTo>
                  <a:pt x="291746" y="178226"/>
                </a:lnTo>
                <a:lnTo>
                  <a:pt x="289941" y="186158"/>
                </a:lnTo>
                <a:lnTo>
                  <a:pt x="289731" y="193431"/>
                </a:lnTo>
                <a:lnTo>
                  <a:pt x="290583" y="200264"/>
                </a:lnTo>
                <a:lnTo>
                  <a:pt x="291151" y="205811"/>
                </a:lnTo>
                <a:lnTo>
                  <a:pt x="291530" y="210502"/>
                </a:lnTo>
                <a:lnTo>
                  <a:pt x="291782" y="214621"/>
                </a:lnTo>
                <a:lnTo>
                  <a:pt x="292063" y="221844"/>
                </a:lnTo>
                <a:lnTo>
                  <a:pt x="292137" y="225159"/>
                </a:lnTo>
                <a:lnTo>
                  <a:pt x="291195" y="228361"/>
                </a:lnTo>
                <a:lnTo>
                  <a:pt x="287502" y="234565"/>
                </a:lnTo>
                <a:lnTo>
                  <a:pt x="284586" y="238895"/>
                </a:lnTo>
                <a:lnTo>
                  <a:pt x="278612" y="239908"/>
                </a:lnTo>
                <a:lnTo>
                  <a:pt x="274240" y="240178"/>
                </a:lnTo>
                <a:lnTo>
                  <a:pt x="270334" y="239366"/>
                </a:lnTo>
                <a:lnTo>
                  <a:pt x="263347" y="235818"/>
                </a:lnTo>
                <a:lnTo>
                  <a:pt x="256935" y="230934"/>
                </a:lnTo>
                <a:lnTo>
                  <a:pt x="253836" y="228242"/>
                </a:lnTo>
                <a:lnTo>
                  <a:pt x="250778" y="226448"/>
                </a:lnTo>
                <a:lnTo>
                  <a:pt x="244735" y="224454"/>
                </a:lnTo>
                <a:lnTo>
                  <a:pt x="241734" y="221938"/>
                </a:lnTo>
                <a:lnTo>
                  <a:pt x="238741" y="218276"/>
                </a:lnTo>
                <a:lnTo>
                  <a:pt x="235753" y="213851"/>
                </a:lnTo>
                <a:lnTo>
                  <a:pt x="232770" y="209908"/>
                </a:lnTo>
                <a:lnTo>
                  <a:pt x="226809" y="202882"/>
                </a:lnTo>
                <a:lnTo>
                  <a:pt x="225814" y="199619"/>
                </a:lnTo>
                <a:lnTo>
                  <a:pt x="226143" y="196452"/>
                </a:lnTo>
                <a:lnTo>
                  <a:pt x="227356" y="193348"/>
                </a:lnTo>
                <a:lnTo>
                  <a:pt x="231140" y="189294"/>
                </a:lnTo>
                <a:lnTo>
                  <a:pt x="236640" y="184608"/>
                </a:lnTo>
                <a:lnTo>
                  <a:pt x="243282" y="179499"/>
                </a:lnTo>
                <a:lnTo>
                  <a:pt x="249695" y="175101"/>
                </a:lnTo>
                <a:lnTo>
                  <a:pt x="255955" y="171176"/>
                </a:lnTo>
                <a:lnTo>
                  <a:pt x="262113" y="167568"/>
                </a:lnTo>
                <a:lnTo>
                  <a:pt x="268202" y="163178"/>
                </a:lnTo>
                <a:lnTo>
                  <a:pt x="274246" y="158267"/>
                </a:lnTo>
                <a:lnTo>
                  <a:pt x="280260" y="153009"/>
                </a:lnTo>
                <a:lnTo>
                  <a:pt x="287245" y="147519"/>
                </a:lnTo>
                <a:lnTo>
                  <a:pt x="294879" y="141874"/>
                </a:lnTo>
                <a:lnTo>
                  <a:pt x="312290" y="129319"/>
                </a:lnTo>
                <a:lnTo>
                  <a:pt x="333258" y="113817"/>
                </a:lnTo>
                <a:lnTo>
                  <a:pt x="344406" y="106508"/>
                </a:lnTo>
                <a:lnTo>
                  <a:pt x="355806" y="99651"/>
                </a:lnTo>
                <a:lnTo>
                  <a:pt x="367375" y="93096"/>
                </a:lnTo>
                <a:lnTo>
                  <a:pt x="379057" y="85749"/>
                </a:lnTo>
                <a:lnTo>
                  <a:pt x="390813" y="77874"/>
                </a:lnTo>
                <a:lnTo>
                  <a:pt x="402619" y="69648"/>
                </a:lnTo>
                <a:lnTo>
                  <a:pt x="414459" y="62179"/>
                </a:lnTo>
                <a:lnTo>
                  <a:pt x="426321" y="55216"/>
                </a:lnTo>
                <a:lnTo>
                  <a:pt x="448100" y="43179"/>
                </a:lnTo>
                <a:lnTo>
                  <a:pt x="464393" y="34522"/>
                </a:lnTo>
                <a:lnTo>
                  <a:pt x="480896" y="27367"/>
                </a:lnTo>
                <a:lnTo>
                  <a:pt x="496168" y="20880"/>
                </a:lnTo>
                <a:lnTo>
                  <a:pt x="506262" y="14690"/>
                </a:lnTo>
                <a:lnTo>
                  <a:pt x="514056" y="11277"/>
                </a:lnTo>
                <a:lnTo>
                  <a:pt x="517523" y="10367"/>
                </a:lnTo>
                <a:lnTo>
                  <a:pt x="524023" y="6710"/>
                </a:lnTo>
                <a:lnTo>
                  <a:pt x="531539" y="1018"/>
                </a:lnTo>
                <a:lnTo>
                  <a:pt x="533147" y="1543"/>
                </a:lnTo>
                <a:lnTo>
                  <a:pt x="540914" y="7428"/>
                </a:lnTo>
                <a:lnTo>
                  <a:pt x="541382" y="8793"/>
                </a:lnTo>
                <a:lnTo>
                  <a:pt x="541902" y="12956"/>
                </a:lnTo>
                <a:lnTo>
                  <a:pt x="542040" y="16447"/>
                </a:lnTo>
                <a:lnTo>
                  <a:pt x="542236" y="29849"/>
                </a:lnTo>
                <a:lnTo>
                  <a:pt x="542308" y="46911"/>
                </a:lnTo>
                <a:lnTo>
                  <a:pt x="541319" y="50990"/>
                </a:lnTo>
                <a:lnTo>
                  <a:pt x="539668" y="55694"/>
                </a:lnTo>
                <a:lnTo>
                  <a:pt x="537575" y="60814"/>
                </a:lnTo>
                <a:lnTo>
                  <a:pt x="535187" y="66212"/>
                </a:lnTo>
                <a:lnTo>
                  <a:pt x="529888" y="77501"/>
                </a:lnTo>
                <a:lnTo>
                  <a:pt x="512507" y="112770"/>
                </a:lnTo>
                <a:lnTo>
                  <a:pt x="510538" y="118708"/>
                </a:lnTo>
                <a:lnTo>
                  <a:pt x="509225" y="124652"/>
                </a:lnTo>
                <a:lnTo>
                  <a:pt x="508349" y="130599"/>
                </a:lnTo>
                <a:lnTo>
                  <a:pt x="507766" y="136547"/>
                </a:lnTo>
                <a:lnTo>
                  <a:pt x="507377" y="142498"/>
                </a:lnTo>
                <a:lnTo>
                  <a:pt x="506945" y="153409"/>
                </a:lnTo>
                <a:lnTo>
                  <a:pt x="506753" y="161565"/>
                </a:lnTo>
                <a:lnTo>
                  <a:pt x="504717" y="165129"/>
                </a:lnTo>
                <a:lnTo>
                  <a:pt x="497164" y="171735"/>
                </a:lnTo>
                <a:lnTo>
                  <a:pt x="495348" y="173894"/>
                </a:lnTo>
                <a:lnTo>
                  <a:pt x="495129" y="175333"/>
                </a:lnTo>
                <a:lnTo>
                  <a:pt x="501908" y="182383"/>
                </a:lnTo>
                <a:lnTo>
                  <a:pt x="505209" y="185731"/>
                </a:lnTo>
                <a:lnTo>
                  <a:pt x="511273" y="183868"/>
                </a:lnTo>
                <a:lnTo>
                  <a:pt x="531135" y="177241"/>
                </a:lnTo>
                <a:lnTo>
                  <a:pt x="540816" y="174588"/>
                </a:lnTo>
                <a:lnTo>
                  <a:pt x="549254" y="170835"/>
                </a:lnTo>
                <a:lnTo>
                  <a:pt x="556864" y="166348"/>
                </a:lnTo>
                <a:lnTo>
                  <a:pt x="563921" y="161373"/>
                </a:lnTo>
                <a:lnTo>
                  <a:pt x="571603" y="155079"/>
                </a:lnTo>
                <a:lnTo>
                  <a:pt x="579701" y="147907"/>
                </a:lnTo>
                <a:lnTo>
                  <a:pt x="595643" y="132992"/>
                </a:lnTo>
                <a:lnTo>
                  <a:pt x="609344" y="119749"/>
                </a:lnTo>
                <a:lnTo>
                  <a:pt x="616768" y="113439"/>
                </a:lnTo>
                <a:lnTo>
                  <a:pt x="624694" y="107249"/>
                </a:lnTo>
                <a:lnTo>
                  <a:pt x="632953" y="101137"/>
                </a:lnTo>
                <a:lnTo>
                  <a:pt x="639453" y="96070"/>
                </a:lnTo>
                <a:lnTo>
                  <a:pt x="644778" y="91701"/>
                </a:lnTo>
                <a:lnTo>
                  <a:pt x="653340" y="85191"/>
                </a:lnTo>
                <a:lnTo>
                  <a:pt x="660453" y="82298"/>
                </a:lnTo>
                <a:lnTo>
                  <a:pt x="663738" y="82519"/>
                </a:lnTo>
                <a:lnTo>
                  <a:pt x="666921" y="83659"/>
                </a:lnTo>
                <a:lnTo>
                  <a:pt x="675717" y="88606"/>
                </a:lnTo>
                <a:lnTo>
                  <a:pt x="676156" y="95982"/>
                </a:lnTo>
                <a:lnTo>
                  <a:pt x="676262" y="149845"/>
                </a:lnTo>
                <a:lnTo>
                  <a:pt x="677255" y="154339"/>
                </a:lnTo>
                <a:lnTo>
                  <a:pt x="678909" y="158328"/>
                </a:lnTo>
                <a:lnTo>
                  <a:pt x="685193" y="169281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SMARTPenAnnotation167"/>
          <p:cNvSpPr/>
          <p:nvPr/>
        </p:nvSpPr>
        <p:spPr>
          <a:xfrm>
            <a:off x="3804046" y="723413"/>
            <a:ext cx="17861" cy="133838"/>
          </a:xfrm>
          <a:custGeom>
            <a:avLst/>
            <a:gdLst/>
            <a:ahLst/>
            <a:cxnLst/>
            <a:rect l="0" t="0" r="0" b="0"/>
            <a:pathLst>
              <a:path w="17861" h="133838">
                <a:moveTo>
                  <a:pt x="17860" y="8821"/>
                </a:moveTo>
                <a:lnTo>
                  <a:pt x="17860" y="0"/>
                </a:lnTo>
                <a:lnTo>
                  <a:pt x="17860" y="9404"/>
                </a:lnTo>
                <a:lnTo>
                  <a:pt x="16868" y="13179"/>
                </a:lnTo>
                <a:lnTo>
                  <a:pt x="15214" y="16687"/>
                </a:lnTo>
                <a:lnTo>
                  <a:pt x="13119" y="20018"/>
                </a:lnTo>
                <a:lnTo>
                  <a:pt x="11723" y="25215"/>
                </a:lnTo>
                <a:lnTo>
                  <a:pt x="10792" y="31657"/>
                </a:lnTo>
                <a:lnTo>
                  <a:pt x="10171" y="38928"/>
                </a:lnTo>
                <a:lnTo>
                  <a:pt x="8765" y="46751"/>
                </a:lnTo>
                <a:lnTo>
                  <a:pt x="6836" y="54944"/>
                </a:lnTo>
                <a:lnTo>
                  <a:pt x="4557" y="63382"/>
                </a:lnTo>
                <a:lnTo>
                  <a:pt x="3038" y="70992"/>
                </a:lnTo>
                <a:lnTo>
                  <a:pt x="2026" y="78049"/>
                </a:lnTo>
                <a:lnTo>
                  <a:pt x="1351" y="84739"/>
                </a:lnTo>
                <a:lnTo>
                  <a:pt x="900" y="91183"/>
                </a:lnTo>
                <a:lnTo>
                  <a:pt x="600" y="97463"/>
                </a:lnTo>
                <a:lnTo>
                  <a:pt x="178" y="113137"/>
                </a:lnTo>
                <a:lnTo>
                  <a:pt x="0" y="133837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SMARTPenAnnotation168"/>
          <p:cNvSpPr/>
          <p:nvPr/>
        </p:nvSpPr>
        <p:spPr>
          <a:xfrm>
            <a:off x="3848695" y="580429"/>
            <a:ext cx="1" cy="31935"/>
          </a:xfrm>
          <a:custGeom>
            <a:avLst/>
            <a:gdLst/>
            <a:ahLst/>
            <a:cxnLst/>
            <a:rect l="0" t="0" r="0" b="0"/>
            <a:pathLst>
              <a:path w="1" h="31935">
                <a:moveTo>
                  <a:pt x="0" y="26789"/>
                </a:moveTo>
                <a:lnTo>
                  <a:pt x="0" y="31934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SMARTPenAnnotation169"/>
          <p:cNvSpPr/>
          <p:nvPr/>
        </p:nvSpPr>
        <p:spPr>
          <a:xfrm>
            <a:off x="3902273" y="656448"/>
            <a:ext cx="196454" cy="147224"/>
          </a:xfrm>
          <a:custGeom>
            <a:avLst/>
            <a:gdLst/>
            <a:ahLst/>
            <a:cxnLst/>
            <a:rect l="0" t="0" r="0" b="0"/>
            <a:pathLst>
              <a:path w="196454" h="147224">
                <a:moveTo>
                  <a:pt x="0" y="13278"/>
                </a:moveTo>
                <a:lnTo>
                  <a:pt x="4741" y="18019"/>
                </a:lnTo>
                <a:lnTo>
                  <a:pt x="6137" y="21399"/>
                </a:lnTo>
                <a:lnTo>
                  <a:pt x="7068" y="25638"/>
                </a:lnTo>
                <a:lnTo>
                  <a:pt x="8562" y="37217"/>
                </a:lnTo>
                <a:lnTo>
                  <a:pt x="8685" y="41143"/>
                </a:lnTo>
                <a:lnTo>
                  <a:pt x="8923" y="96534"/>
                </a:lnTo>
                <a:lnTo>
                  <a:pt x="8927" y="108489"/>
                </a:lnTo>
                <a:lnTo>
                  <a:pt x="9920" y="114455"/>
                </a:lnTo>
                <a:lnTo>
                  <a:pt x="11574" y="120417"/>
                </a:lnTo>
                <a:lnTo>
                  <a:pt x="13669" y="126376"/>
                </a:lnTo>
                <a:lnTo>
                  <a:pt x="15066" y="131341"/>
                </a:lnTo>
                <a:lnTo>
                  <a:pt x="15997" y="135643"/>
                </a:lnTo>
                <a:lnTo>
                  <a:pt x="17827" y="147023"/>
                </a:lnTo>
                <a:lnTo>
                  <a:pt x="17857" y="134777"/>
                </a:lnTo>
                <a:lnTo>
                  <a:pt x="18850" y="131980"/>
                </a:lnTo>
                <a:lnTo>
                  <a:pt x="20504" y="129124"/>
                </a:lnTo>
                <a:lnTo>
                  <a:pt x="22599" y="126227"/>
                </a:lnTo>
                <a:lnTo>
                  <a:pt x="23996" y="122312"/>
                </a:lnTo>
                <a:lnTo>
                  <a:pt x="24927" y="117717"/>
                </a:lnTo>
                <a:lnTo>
                  <a:pt x="25548" y="112670"/>
                </a:lnTo>
                <a:lnTo>
                  <a:pt x="26954" y="106328"/>
                </a:lnTo>
                <a:lnTo>
                  <a:pt x="28883" y="99124"/>
                </a:lnTo>
                <a:lnTo>
                  <a:pt x="31162" y="91345"/>
                </a:lnTo>
                <a:lnTo>
                  <a:pt x="34665" y="83182"/>
                </a:lnTo>
                <a:lnTo>
                  <a:pt x="38985" y="74763"/>
                </a:lnTo>
                <a:lnTo>
                  <a:pt x="43849" y="66175"/>
                </a:lnTo>
                <a:lnTo>
                  <a:pt x="48085" y="57472"/>
                </a:lnTo>
                <a:lnTo>
                  <a:pt x="51900" y="48694"/>
                </a:lnTo>
                <a:lnTo>
                  <a:pt x="55436" y="39865"/>
                </a:lnTo>
                <a:lnTo>
                  <a:pt x="59778" y="31995"/>
                </a:lnTo>
                <a:lnTo>
                  <a:pt x="64656" y="24764"/>
                </a:lnTo>
                <a:lnTo>
                  <a:pt x="69893" y="17959"/>
                </a:lnTo>
                <a:lnTo>
                  <a:pt x="74377" y="13422"/>
                </a:lnTo>
                <a:lnTo>
                  <a:pt x="78358" y="10397"/>
                </a:lnTo>
                <a:lnTo>
                  <a:pt x="82004" y="8381"/>
                </a:lnTo>
                <a:lnTo>
                  <a:pt x="91347" y="3495"/>
                </a:lnTo>
                <a:lnTo>
                  <a:pt x="96617" y="803"/>
                </a:lnTo>
                <a:lnTo>
                  <a:pt x="101122" y="0"/>
                </a:lnTo>
                <a:lnTo>
                  <a:pt x="105118" y="457"/>
                </a:lnTo>
                <a:lnTo>
                  <a:pt x="108774" y="1754"/>
                </a:lnTo>
                <a:lnTo>
                  <a:pt x="113196" y="3611"/>
                </a:lnTo>
                <a:lnTo>
                  <a:pt x="118128" y="5841"/>
                </a:lnTo>
                <a:lnTo>
                  <a:pt x="123401" y="8320"/>
                </a:lnTo>
                <a:lnTo>
                  <a:pt x="127908" y="10965"/>
                </a:lnTo>
                <a:lnTo>
                  <a:pt x="131904" y="13720"/>
                </a:lnTo>
                <a:lnTo>
                  <a:pt x="135561" y="16550"/>
                </a:lnTo>
                <a:lnTo>
                  <a:pt x="137999" y="20420"/>
                </a:lnTo>
                <a:lnTo>
                  <a:pt x="139624" y="24985"/>
                </a:lnTo>
                <a:lnTo>
                  <a:pt x="140708" y="30012"/>
                </a:lnTo>
                <a:lnTo>
                  <a:pt x="142423" y="35348"/>
                </a:lnTo>
                <a:lnTo>
                  <a:pt x="144558" y="40890"/>
                </a:lnTo>
                <a:lnTo>
                  <a:pt x="146974" y="46569"/>
                </a:lnTo>
                <a:lnTo>
                  <a:pt x="152303" y="58170"/>
                </a:lnTo>
                <a:lnTo>
                  <a:pt x="155113" y="64042"/>
                </a:lnTo>
                <a:lnTo>
                  <a:pt x="157979" y="70933"/>
                </a:lnTo>
                <a:lnTo>
                  <a:pt x="160882" y="78504"/>
                </a:lnTo>
                <a:lnTo>
                  <a:pt x="163809" y="86528"/>
                </a:lnTo>
                <a:lnTo>
                  <a:pt x="165761" y="93861"/>
                </a:lnTo>
                <a:lnTo>
                  <a:pt x="167062" y="100734"/>
                </a:lnTo>
                <a:lnTo>
                  <a:pt x="167929" y="107301"/>
                </a:lnTo>
                <a:lnTo>
                  <a:pt x="169500" y="113663"/>
                </a:lnTo>
                <a:lnTo>
                  <a:pt x="171539" y="119889"/>
                </a:lnTo>
                <a:lnTo>
                  <a:pt x="173890" y="126024"/>
                </a:lnTo>
                <a:lnTo>
                  <a:pt x="177443" y="131106"/>
                </a:lnTo>
                <a:lnTo>
                  <a:pt x="181795" y="135486"/>
                </a:lnTo>
                <a:lnTo>
                  <a:pt x="196453" y="147223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SMARTPenAnnotation170"/>
          <p:cNvSpPr/>
          <p:nvPr/>
        </p:nvSpPr>
        <p:spPr>
          <a:xfrm>
            <a:off x="4473773" y="736019"/>
            <a:ext cx="116087" cy="210120"/>
          </a:xfrm>
          <a:custGeom>
            <a:avLst/>
            <a:gdLst/>
            <a:ahLst/>
            <a:cxnLst/>
            <a:rect l="0" t="0" r="0" b="0"/>
            <a:pathLst>
              <a:path w="116087" h="210120">
                <a:moveTo>
                  <a:pt x="116086" y="5145"/>
                </a:moveTo>
                <a:lnTo>
                  <a:pt x="103657" y="5145"/>
                </a:lnTo>
                <a:lnTo>
                  <a:pt x="99863" y="4152"/>
                </a:lnTo>
                <a:lnTo>
                  <a:pt x="95348" y="2499"/>
                </a:lnTo>
                <a:lnTo>
                  <a:pt x="90355" y="404"/>
                </a:lnTo>
                <a:lnTo>
                  <a:pt x="85041" y="0"/>
                </a:lnTo>
                <a:lnTo>
                  <a:pt x="79514" y="723"/>
                </a:lnTo>
                <a:lnTo>
                  <a:pt x="73846" y="2197"/>
                </a:lnTo>
                <a:lnTo>
                  <a:pt x="67090" y="3179"/>
                </a:lnTo>
                <a:lnTo>
                  <a:pt x="59609" y="3834"/>
                </a:lnTo>
                <a:lnTo>
                  <a:pt x="51646" y="4271"/>
                </a:lnTo>
                <a:lnTo>
                  <a:pt x="37506" y="4756"/>
                </a:lnTo>
                <a:lnTo>
                  <a:pt x="30957" y="4886"/>
                </a:lnTo>
                <a:lnTo>
                  <a:pt x="25599" y="5964"/>
                </a:lnTo>
                <a:lnTo>
                  <a:pt x="21035" y="7675"/>
                </a:lnTo>
                <a:lnTo>
                  <a:pt x="17000" y="9808"/>
                </a:lnTo>
                <a:lnTo>
                  <a:pt x="13317" y="12222"/>
                </a:lnTo>
                <a:lnTo>
                  <a:pt x="9871" y="14824"/>
                </a:lnTo>
                <a:lnTo>
                  <a:pt x="6580" y="17551"/>
                </a:lnTo>
                <a:lnTo>
                  <a:pt x="4387" y="21353"/>
                </a:lnTo>
                <a:lnTo>
                  <a:pt x="2925" y="25872"/>
                </a:lnTo>
                <a:lnTo>
                  <a:pt x="1950" y="30869"/>
                </a:lnTo>
                <a:lnTo>
                  <a:pt x="2292" y="35193"/>
                </a:lnTo>
                <a:lnTo>
                  <a:pt x="3513" y="39067"/>
                </a:lnTo>
                <a:lnTo>
                  <a:pt x="5318" y="42643"/>
                </a:lnTo>
                <a:lnTo>
                  <a:pt x="7514" y="48003"/>
                </a:lnTo>
                <a:lnTo>
                  <a:pt x="9970" y="54552"/>
                </a:lnTo>
                <a:lnTo>
                  <a:pt x="12600" y="61896"/>
                </a:lnTo>
                <a:lnTo>
                  <a:pt x="16338" y="68776"/>
                </a:lnTo>
                <a:lnTo>
                  <a:pt x="20814" y="75346"/>
                </a:lnTo>
                <a:lnTo>
                  <a:pt x="25782" y="81711"/>
                </a:lnTo>
                <a:lnTo>
                  <a:pt x="31079" y="88931"/>
                </a:lnTo>
                <a:lnTo>
                  <a:pt x="42255" y="104891"/>
                </a:lnTo>
                <a:lnTo>
                  <a:pt x="48014" y="112322"/>
                </a:lnTo>
                <a:lnTo>
                  <a:pt x="53837" y="119260"/>
                </a:lnTo>
                <a:lnTo>
                  <a:pt x="59704" y="125870"/>
                </a:lnTo>
                <a:lnTo>
                  <a:pt x="71514" y="138506"/>
                </a:lnTo>
                <a:lnTo>
                  <a:pt x="77442" y="144654"/>
                </a:lnTo>
                <a:lnTo>
                  <a:pt x="82386" y="150737"/>
                </a:lnTo>
                <a:lnTo>
                  <a:pt x="86674" y="156776"/>
                </a:lnTo>
                <a:lnTo>
                  <a:pt x="90525" y="162787"/>
                </a:lnTo>
                <a:lnTo>
                  <a:pt x="94084" y="168779"/>
                </a:lnTo>
                <a:lnTo>
                  <a:pt x="97449" y="174757"/>
                </a:lnTo>
                <a:lnTo>
                  <a:pt x="105239" y="189130"/>
                </a:lnTo>
                <a:lnTo>
                  <a:pt x="104886" y="191302"/>
                </a:lnTo>
                <a:lnTo>
                  <a:pt x="101848" y="196360"/>
                </a:lnTo>
                <a:lnTo>
                  <a:pt x="99649" y="198106"/>
                </a:lnTo>
                <a:lnTo>
                  <a:pt x="97190" y="199270"/>
                </a:lnTo>
                <a:lnTo>
                  <a:pt x="94559" y="200046"/>
                </a:lnTo>
                <a:lnTo>
                  <a:pt x="90821" y="201555"/>
                </a:lnTo>
                <a:lnTo>
                  <a:pt x="86344" y="203554"/>
                </a:lnTo>
                <a:lnTo>
                  <a:pt x="81375" y="205878"/>
                </a:lnTo>
                <a:lnTo>
                  <a:pt x="76078" y="207428"/>
                </a:lnTo>
                <a:lnTo>
                  <a:pt x="70563" y="208461"/>
                </a:lnTo>
                <a:lnTo>
                  <a:pt x="64901" y="209150"/>
                </a:lnTo>
                <a:lnTo>
                  <a:pt x="59142" y="209609"/>
                </a:lnTo>
                <a:lnTo>
                  <a:pt x="53319" y="209915"/>
                </a:lnTo>
                <a:lnTo>
                  <a:pt x="47452" y="210119"/>
                </a:lnTo>
                <a:lnTo>
                  <a:pt x="41557" y="209263"/>
                </a:lnTo>
                <a:lnTo>
                  <a:pt x="35642" y="207700"/>
                </a:lnTo>
                <a:lnTo>
                  <a:pt x="29715" y="205666"/>
                </a:lnTo>
                <a:lnTo>
                  <a:pt x="23779" y="203318"/>
                </a:lnTo>
                <a:lnTo>
                  <a:pt x="17837" y="200760"/>
                </a:lnTo>
                <a:lnTo>
                  <a:pt x="0" y="192668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SMARTPenAnnotation171"/>
          <p:cNvSpPr/>
          <p:nvPr/>
        </p:nvSpPr>
        <p:spPr>
          <a:xfrm>
            <a:off x="4671271" y="867530"/>
            <a:ext cx="150761" cy="159385"/>
          </a:xfrm>
          <a:custGeom>
            <a:avLst/>
            <a:gdLst/>
            <a:ahLst/>
            <a:cxnLst/>
            <a:rect l="0" t="0" r="0" b="0"/>
            <a:pathLst>
              <a:path w="150761" h="159385">
                <a:moveTo>
                  <a:pt x="115041" y="16509"/>
                </a:moveTo>
                <a:lnTo>
                  <a:pt x="115041" y="21249"/>
                </a:lnTo>
                <a:lnTo>
                  <a:pt x="116034" y="21653"/>
                </a:lnTo>
                <a:lnTo>
                  <a:pt x="117687" y="20931"/>
                </a:lnTo>
                <a:lnTo>
                  <a:pt x="122730" y="17382"/>
                </a:lnTo>
                <a:lnTo>
                  <a:pt x="126065" y="16897"/>
                </a:lnTo>
                <a:lnTo>
                  <a:pt x="132500" y="16531"/>
                </a:lnTo>
                <a:lnTo>
                  <a:pt x="128041" y="11775"/>
                </a:lnTo>
                <a:lnTo>
                  <a:pt x="125692" y="10376"/>
                </a:lnTo>
                <a:lnTo>
                  <a:pt x="123134" y="9444"/>
                </a:lnTo>
                <a:lnTo>
                  <a:pt x="120436" y="8822"/>
                </a:lnTo>
                <a:lnTo>
                  <a:pt x="117645" y="7416"/>
                </a:lnTo>
                <a:lnTo>
                  <a:pt x="114793" y="5486"/>
                </a:lnTo>
                <a:lnTo>
                  <a:pt x="111899" y="3207"/>
                </a:lnTo>
                <a:lnTo>
                  <a:pt x="107986" y="1688"/>
                </a:lnTo>
                <a:lnTo>
                  <a:pt x="103392" y="675"/>
                </a:lnTo>
                <a:lnTo>
                  <a:pt x="98345" y="0"/>
                </a:lnTo>
                <a:lnTo>
                  <a:pt x="92996" y="542"/>
                </a:lnTo>
                <a:lnTo>
                  <a:pt x="87447" y="1895"/>
                </a:lnTo>
                <a:lnTo>
                  <a:pt x="81762" y="3790"/>
                </a:lnTo>
                <a:lnTo>
                  <a:pt x="75988" y="6045"/>
                </a:lnTo>
                <a:lnTo>
                  <a:pt x="70154" y="8541"/>
                </a:lnTo>
                <a:lnTo>
                  <a:pt x="58380" y="13959"/>
                </a:lnTo>
                <a:lnTo>
                  <a:pt x="46533" y="19675"/>
                </a:lnTo>
                <a:lnTo>
                  <a:pt x="40596" y="23581"/>
                </a:lnTo>
                <a:lnTo>
                  <a:pt x="34653" y="28169"/>
                </a:lnTo>
                <a:lnTo>
                  <a:pt x="28707" y="33212"/>
                </a:lnTo>
                <a:lnTo>
                  <a:pt x="22759" y="38558"/>
                </a:lnTo>
                <a:lnTo>
                  <a:pt x="10857" y="49790"/>
                </a:lnTo>
                <a:lnTo>
                  <a:pt x="6889" y="54571"/>
                </a:lnTo>
                <a:lnTo>
                  <a:pt x="4245" y="58751"/>
                </a:lnTo>
                <a:lnTo>
                  <a:pt x="2482" y="62529"/>
                </a:lnTo>
                <a:lnTo>
                  <a:pt x="1306" y="66041"/>
                </a:lnTo>
                <a:lnTo>
                  <a:pt x="522" y="69374"/>
                </a:lnTo>
                <a:lnTo>
                  <a:pt x="0" y="72588"/>
                </a:lnTo>
                <a:lnTo>
                  <a:pt x="644" y="75723"/>
                </a:lnTo>
                <a:lnTo>
                  <a:pt x="2065" y="78805"/>
                </a:lnTo>
                <a:lnTo>
                  <a:pt x="4005" y="81852"/>
                </a:lnTo>
                <a:lnTo>
                  <a:pt x="7282" y="84876"/>
                </a:lnTo>
                <a:lnTo>
                  <a:pt x="11452" y="87884"/>
                </a:lnTo>
                <a:lnTo>
                  <a:pt x="16216" y="90881"/>
                </a:lnTo>
                <a:lnTo>
                  <a:pt x="20384" y="92879"/>
                </a:lnTo>
                <a:lnTo>
                  <a:pt x="24155" y="94211"/>
                </a:lnTo>
                <a:lnTo>
                  <a:pt x="27661" y="95100"/>
                </a:lnTo>
                <a:lnTo>
                  <a:pt x="31984" y="95692"/>
                </a:lnTo>
                <a:lnTo>
                  <a:pt x="36849" y="96086"/>
                </a:lnTo>
                <a:lnTo>
                  <a:pt x="42077" y="96349"/>
                </a:lnTo>
                <a:lnTo>
                  <a:pt x="47547" y="95533"/>
                </a:lnTo>
                <a:lnTo>
                  <a:pt x="53178" y="93996"/>
                </a:lnTo>
                <a:lnTo>
                  <a:pt x="58916" y="91979"/>
                </a:lnTo>
                <a:lnTo>
                  <a:pt x="64726" y="89643"/>
                </a:lnTo>
                <a:lnTo>
                  <a:pt x="70583" y="87093"/>
                </a:lnTo>
                <a:lnTo>
                  <a:pt x="82384" y="81614"/>
                </a:lnTo>
                <a:lnTo>
                  <a:pt x="94243" y="75871"/>
                </a:lnTo>
                <a:lnTo>
                  <a:pt x="99191" y="72951"/>
                </a:lnTo>
                <a:lnTo>
                  <a:pt x="103482" y="70012"/>
                </a:lnTo>
                <a:lnTo>
                  <a:pt x="107335" y="67060"/>
                </a:lnTo>
                <a:lnTo>
                  <a:pt x="110896" y="65093"/>
                </a:lnTo>
                <a:lnTo>
                  <a:pt x="114262" y="63781"/>
                </a:lnTo>
                <a:lnTo>
                  <a:pt x="117499" y="62906"/>
                </a:lnTo>
                <a:lnTo>
                  <a:pt x="120648" y="61331"/>
                </a:lnTo>
                <a:lnTo>
                  <a:pt x="123740" y="59289"/>
                </a:lnTo>
                <a:lnTo>
                  <a:pt x="131091" y="53622"/>
                </a:lnTo>
                <a:lnTo>
                  <a:pt x="134742" y="52847"/>
                </a:lnTo>
                <a:lnTo>
                  <a:pt x="141708" y="52238"/>
                </a:lnTo>
                <a:lnTo>
                  <a:pt x="141775" y="57524"/>
                </a:lnTo>
                <a:lnTo>
                  <a:pt x="141794" y="61711"/>
                </a:lnTo>
                <a:lnTo>
                  <a:pt x="140813" y="66488"/>
                </a:lnTo>
                <a:lnTo>
                  <a:pt x="139168" y="71656"/>
                </a:lnTo>
                <a:lnTo>
                  <a:pt x="137078" y="77086"/>
                </a:lnTo>
                <a:lnTo>
                  <a:pt x="135686" y="82690"/>
                </a:lnTo>
                <a:lnTo>
                  <a:pt x="134757" y="88411"/>
                </a:lnTo>
                <a:lnTo>
                  <a:pt x="134138" y="94209"/>
                </a:lnTo>
                <a:lnTo>
                  <a:pt x="133726" y="100059"/>
                </a:lnTo>
                <a:lnTo>
                  <a:pt x="133451" y="105943"/>
                </a:lnTo>
                <a:lnTo>
                  <a:pt x="133267" y="111850"/>
                </a:lnTo>
                <a:lnTo>
                  <a:pt x="134137" y="117773"/>
                </a:lnTo>
                <a:lnTo>
                  <a:pt x="135710" y="123706"/>
                </a:lnTo>
                <a:lnTo>
                  <a:pt x="137749" y="129645"/>
                </a:lnTo>
                <a:lnTo>
                  <a:pt x="140102" y="134597"/>
                </a:lnTo>
                <a:lnTo>
                  <a:pt x="142662" y="138891"/>
                </a:lnTo>
                <a:lnTo>
                  <a:pt x="145361" y="142745"/>
                </a:lnTo>
                <a:lnTo>
                  <a:pt x="147161" y="146307"/>
                </a:lnTo>
                <a:lnTo>
                  <a:pt x="148361" y="149673"/>
                </a:lnTo>
                <a:lnTo>
                  <a:pt x="150760" y="15938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SMARTPenAnnotation172"/>
          <p:cNvSpPr/>
          <p:nvPr/>
        </p:nvSpPr>
        <p:spPr>
          <a:xfrm>
            <a:off x="4991695" y="768524"/>
            <a:ext cx="250032" cy="303039"/>
          </a:xfrm>
          <a:custGeom>
            <a:avLst/>
            <a:gdLst/>
            <a:ahLst/>
            <a:cxnLst/>
            <a:rect l="0" t="0" r="0" b="0"/>
            <a:pathLst>
              <a:path w="250032" h="303039">
                <a:moveTo>
                  <a:pt x="0" y="303038"/>
                </a:moveTo>
                <a:lnTo>
                  <a:pt x="0" y="298298"/>
                </a:lnTo>
                <a:lnTo>
                  <a:pt x="992" y="296901"/>
                </a:lnTo>
                <a:lnTo>
                  <a:pt x="2646" y="295970"/>
                </a:lnTo>
                <a:lnTo>
                  <a:pt x="4741" y="295350"/>
                </a:lnTo>
                <a:lnTo>
                  <a:pt x="6137" y="293944"/>
                </a:lnTo>
                <a:lnTo>
                  <a:pt x="7068" y="292014"/>
                </a:lnTo>
                <a:lnTo>
                  <a:pt x="8562" y="286529"/>
                </a:lnTo>
                <a:lnTo>
                  <a:pt x="11412" y="280487"/>
                </a:lnTo>
                <a:lnTo>
                  <a:pt x="13561" y="276098"/>
                </a:lnTo>
                <a:lnTo>
                  <a:pt x="14994" y="271187"/>
                </a:lnTo>
                <a:lnTo>
                  <a:pt x="15949" y="265929"/>
                </a:lnTo>
                <a:lnTo>
                  <a:pt x="16586" y="260439"/>
                </a:lnTo>
                <a:lnTo>
                  <a:pt x="17010" y="252811"/>
                </a:lnTo>
                <a:lnTo>
                  <a:pt x="17482" y="233751"/>
                </a:lnTo>
                <a:lnTo>
                  <a:pt x="18600" y="223112"/>
                </a:lnTo>
                <a:lnTo>
                  <a:pt x="20337" y="212051"/>
                </a:lnTo>
                <a:lnTo>
                  <a:pt x="22488" y="200708"/>
                </a:lnTo>
                <a:lnTo>
                  <a:pt x="23922" y="189178"/>
                </a:lnTo>
                <a:lnTo>
                  <a:pt x="24877" y="177522"/>
                </a:lnTo>
                <a:lnTo>
                  <a:pt x="25515" y="165782"/>
                </a:lnTo>
                <a:lnTo>
                  <a:pt x="27924" y="153987"/>
                </a:lnTo>
                <a:lnTo>
                  <a:pt x="31514" y="142155"/>
                </a:lnTo>
                <a:lnTo>
                  <a:pt x="35893" y="130299"/>
                </a:lnTo>
                <a:lnTo>
                  <a:pt x="40795" y="118425"/>
                </a:lnTo>
                <a:lnTo>
                  <a:pt x="46049" y="106541"/>
                </a:lnTo>
                <a:lnTo>
                  <a:pt x="51535" y="94649"/>
                </a:lnTo>
                <a:lnTo>
                  <a:pt x="57177" y="84737"/>
                </a:lnTo>
                <a:lnTo>
                  <a:pt x="62922" y="76145"/>
                </a:lnTo>
                <a:lnTo>
                  <a:pt x="68737" y="68432"/>
                </a:lnTo>
                <a:lnTo>
                  <a:pt x="73606" y="61306"/>
                </a:lnTo>
                <a:lnTo>
                  <a:pt x="77844" y="54571"/>
                </a:lnTo>
                <a:lnTo>
                  <a:pt x="81661" y="48096"/>
                </a:lnTo>
                <a:lnTo>
                  <a:pt x="86191" y="41796"/>
                </a:lnTo>
                <a:lnTo>
                  <a:pt x="91195" y="35611"/>
                </a:lnTo>
                <a:lnTo>
                  <a:pt x="96516" y="29503"/>
                </a:lnTo>
                <a:lnTo>
                  <a:pt x="105073" y="20071"/>
                </a:lnTo>
                <a:lnTo>
                  <a:pt x="108744" y="16167"/>
                </a:lnTo>
                <a:lnTo>
                  <a:pt x="113175" y="12572"/>
                </a:lnTo>
                <a:lnTo>
                  <a:pt x="118114" y="9183"/>
                </a:lnTo>
                <a:lnTo>
                  <a:pt x="123391" y="5932"/>
                </a:lnTo>
                <a:lnTo>
                  <a:pt x="127901" y="3764"/>
                </a:lnTo>
                <a:lnTo>
                  <a:pt x="135558" y="1355"/>
                </a:lnTo>
                <a:lnTo>
                  <a:pt x="139982" y="713"/>
                </a:lnTo>
                <a:lnTo>
                  <a:pt x="144915" y="285"/>
                </a:lnTo>
                <a:lnTo>
                  <a:pt x="150188" y="0"/>
                </a:lnTo>
                <a:lnTo>
                  <a:pt x="156680" y="801"/>
                </a:lnTo>
                <a:lnTo>
                  <a:pt x="163985" y="2328"/>
                </a:lnTo>
                <a:lnTo>
                  <a:pt x="171831" y="4338"/>
                </a:lnTo>
                <a:lnTo>
                  <a:pt x="179046" y="7663"/>
                </a:lnTo>
                <a:lnTo>
                  <a:pt x="185841" y="11863"/>
                </a:lnTo>
                <a:lnTo>
                  <a:pt x="192355" y="16648"/>
                </a:lnTo>
                <a:lnTo>
                  <a:pt x="207530" y="27256"/>
                </a:lnTo>
                <a:lnTo>
                  <a:pt x="215744" y="32863"/>
                </a:lnTo>
                <a:lnTo>
                  <a:pt x="222212" y="38586"/>
                </a:lnTo>
                <a:lnTo>
                  <a:pt x="227516" y="44385"/>
                </a:lnTo>
                <a:lnTo>
                  <a:pt x="232045" y="50235"/>
                </a:lnTo>
                <a:lnTo>
                  <a:pt x="239722" y="59382"/>
                </a:lnTo>
                <a:lnTo>
                  <a:pt x="250031" y="70866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SMARTPenAnnotation173"/>
          <p:cNvSpPr/>
          <p:nvPr/>
        </p:nvSpPr>
        <p:spPr>
          <a:xfrm>
            <a:off x="4992936" y="982297"/>
            <a:ext cx="204143" cy="17829"/>
          </a:xfrm>
          <a:custGeom>
            <a:avLst/>
            <a:gdLst/>
            <a:ahLst/>
            <a:cxnLst/>
            <a:rect l="0" t="0" r="0" b="0"/>
            <a:pathLst>
              <a:path w="204143" h="17829">
                <a:moveTo>
                  <a:pt x="7689" y="8898"/>
                </a:moveTo>
                <a:lnTo>
                  <a:pt x="2948" y="8898"/>
                </a:lnTo>
                <a:lnTo>
                  <a:pt x="1552" y="7906"/>
                </a:lnTo>
                <a:lnTo>
                  <a:pt x="621" y="6252"/>
                </a:lnTo>
                <a:lnTo>
                  <a:pt x="0" y="4157"/>
                </a:lnTo>
                <a:lnTo>
                  <a:pt x="578" y="2761"/>
                </a:lnTo>
                <a:lnTo>
                  <a:pt x="1956" y="1830"/>
                </a:lnTo>
                <a:lnTo>
                  <a:pt x="3867" y="1209"/>
                </a:lnTo>
                <a:lnTo>
                  <a:pt x="6133" y="796"/>
                </a:lnTo>
                <a:lnTo>
                  <a:pt x="11297" y="336"/>
                </a:lnTo>
                <a:lnTo>
                  <a:pt x="15055" y="213"/>
                </a:lnTo>
                <a:lnTo>
                  <a:pt x="30817" y="41"/>
                </a:lnTo>
                <a:lnTo>
                  <a:pt x="45749" y="0"/>
                </a:lnTo>
                <a:lnTo>
                  <a:pt x="55883" y="982"/>
                </a:lnTo>
                <a:lnTo>
                  <a:pt x="67599" y="2628"/>
                </a:lnTo>
                <a:lnTo>
                  <a:pt x="80371" y="4718"/>
                </a:lnTo>
                <a:lnTo>
                  <a:pt x="92855" y="6111"/>
                </a:lnTo>
                <a:lnTo>
                  <a:pt x="105145" y="7040"/>
                </a:lnTo>
                <a:lnTo>
                  <a:pt x="117308" y="7659"/>
                </a:lnTo>
                <a:lnTo>
                  <a:pt x="141406" y="8347"/>
                </a:lnTo>
                <a:lnTo>
                  <a:pt x="153389" y="8531"/>
                </a:lnTo>
                <a:lnTo>
                  <a:pt x="164353" y="9645"/>
                </a:lnTo>
                <a:lnTo>
                  <a:pt x="174640" y="11381"/>
                </a:lnTo>
                <a:lnTo>
                  <a:pt x="204142" y="17828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SMARTPenAnnotation174"/>
          <p:cNvSpPr/>
          <p:nvPr/>
        </p:nvSpPr>
        <p:spPr>
          <a:xfrm>
            <a:off x="5259585" y="866597"/>
            <a:ext cx="687555" cy="427402"/>
          </a:xfrm>
          <a:custGeom>
            <a:avLst/>
            <a:gdLst/>
            <a:ahLst/>
            <a:cxnLst/>
            <a:rect l="0" t="0" r="0" b="0"/>
            <a:pathLst>
              <a:path w="687555" h="427402">
                <a:moveTo>
                  <a:pt x="0" y="187106"/>
                </a:moveTo>
                <a:lnTo>
                  <a:pt x="0" y="194794"/>
                </a:lnTo>
                <a:lnTo>
                  <a:pt x="993" y="195208"/>
                </a:lnTo>
                <a:lnTo>
                  <a:pt x="4741" y="195668"/>
                </a:lnTo>
                <a:lnTo>
                  <a:pt x="7129" y="196782"/>
                </a:lnTo>
                <a:lnTo>
                  <a:pt x="15232" y="202100"/>
                </a:lnTo>
                <a:lnTo>
                  <a:pt x="20991" y="203691"/>
                </a:lnTo>
                <a:lnTo>
                  <a:pt x="39293" y="199847"/>
                </a:lnTo>
                <a:lnTo>
                  <a:pt x="58827" y="197165"/>
                </a:lnTo>
                <a:lnTo>
                  <a:pt x="73771" y="196537"/>
                </a:lnTo>
                <a:lnTo>
                  <a:pt x="89342" y="195266"/>
                </a:lnTo>
                <a:lnTo>
                  <a:pt x="110257" y="189965"/>
                </a:lnTo>
                <a:lnTo>
                  <a:pt x="126394" y="188376"/>
                </a:lnTo>
                <a:lnTo>
                  <a:pt x="147473" y="182742"/>
                </a:lnTo>
                <a:lnTo>
                  <a:pt x="166286" y="174788"/>
                </a:lnTo>
                <a:lnTo>
                  <a:pt x="179688" y="166148"/>
                </a:lnTo>
                <a:lnTo>
                  <a:pt x="182300" y="163212"/>
                </a:lnTo>
                <a:lnTo>
                  <a:pt x="184041" y="160262"/>
                </a:lnTo>
                <a:lnTo>
                  <a:pt x="185202" y="157304"/>
                </a:lnTo>
                <a:lnTo>
                  <a:pt x="184984" y="155332"/>
                </a:lnTo>
                <a:lnTo>
                  <a:pt x="183846" y="154017"/>
                </a:lnTo>
                <a:lnTo>
                  <a:pt x="182096" y="153140"/>
                </a:lnTo>
                <a:lnTo>
                  <a:pt x="174891" y="147166"/>
                </a:lnTo>
                <a:lnTo>
                  <a:pt x="166473" y="134371"/>
                </a:lnTo>
                <a:lnTo>
                  <a:pt x="162576" y="131114"/>
                </a:lnTo>
                <a:lnTo>
                  <a:pt x="157994" y="128942"/>
                </a:lnTo>
                <a:lnTo>
                  <a:pt x="142063" y="123239"/>
                </a:lnTo>
                <a:lnTo>
                  <a:pt x="130608" y="119033"/>
                </a:lnTo>
                <a:lnTo>
                  <a:pt x="118902" y="117164"/>
                </a:lnTo>
                <a:lnTo>
                  <a:pt x="104440" y="118979"/>
                </a:lnTo>
                <a:lnTo>
                  <a:pt x="89082" y="123093"/>
                </a:lnTo>
                <a:lnTo>
                  <a:pt x="75642" y="128228"/>
                </a:lnTo>
                <a:lnTo>
                  <a:pt x="63054" y="136464"/>
                </a:lnTo>
                <a:lnTo>
                  <a:pt x="44811" y="149611"/>
                </a:lnTo>
                <a:lnTo>
                  <a:pt x="38803" y="153180"/>
                </a:lnTo>
                <a:lnTo>
                  <a:pt x="29484" y="162436"/>
                </a:lnTo>
                <a:lnTo>
                  <a:pt x="25609" y="167683"/>
                </a:lnTo>
                <a:lnTo>
                  <a:pt x="24018" y="173165"/>
                </a:lnTo>
                <a:lnTo>
                  <a:pt x="23950" y="178804"/>
                </a:lnTo>
                <a:lnTo>
                  <a:pt x="25527" y="190361"/>
                </a:lnTo>
                <a:lnTo>
                  <a:pt x="26229" y="202113"/>
                </a:lnTo>
                <a:lnTo>
                  <a:pt x="28400" y="207032"/>
                </a:lnTo>
                <a:lnTo>
                  <a:pt x="31832" y="211304"/>
                </a:lnTo>
                <a:lnTo>
                  <a:pt x="40937" y="218696"/>
                </a:lnTo>
                <a:lnTo>
                  <a:pt x="57219" y="228436"/>
                </a:lnTo>
                <a:lnTo>
                  <a:pt x="75604" y="237606"/>
                </a:lnTo>
                <a:lnTo>
                  <a:pt x="91149" y="243615"/>
                </a:lnTo>
                <a:lnTo>
                  <a:pt x="107980" y="246948"/>
                </a:lnTo>
                <a:lnTo>
                  <a:pt x="116635" y="247836"/>
                </a:lnTo>
                <a:lnTo>
                  <a:pt x="134190" y="246178"/>
                </a:lnTo>
                <a:lnTo>
                  <a:pt x="152905" y="243126"/>
                </a:lnTo>
                <a:lnTo>
                  <a:pt x="163453" y="242312"/>
                </a:lnTo>
                <a:lnTo>
                  <a:pt x="184763" y="240415"/>
                </a:lnTo>
                <a:lnTo>
                  <a:pt x="204157" y="236265"/>
                </a:lnTo>
                <a:lnTo>
                  <a:pt x="222698" y="228467"/>
                </a:lnTo>
                <a:lnTo>
                  <a:pt x="241852" y="218387"/>
                </a:lnTo>
                <a:lnTo>
                  <a:pt x="263594" y="207292"/>
                </a:lnTo>
                <a:lnTo>
                  <a:pt x="273956" y="200563"/>
                </a:lnTo>
                <a:lnTo>
                  <a:pt x="283840" y="193101"/>
                </a:lnTo>
                <a:lnTo>
                  <a:pt x="293407" y="185149"/>
                </a:lnTo>
                <a:lnTo>
                  <a:pt x="302761" y="176872"/>
                </a:lnTo>
                <a:lnTo>
                  <a:pt x="321092" y="159737"/>
                </a:lnTo>
                <a:lnTo>
                  <a:pt x="330148" y="150008"/>
                </a:lnTo>
                <a:lnTo>
                  <a:pt x="339161" y="139554"/>
                </a:lnTo>
                <a:lnTo>
                  <a:pt x="348147" y="128615"/>
                </a:lnTo>
                <a:lnTo>
                  <a:pt x="356121" y="119339"/>
                </a:lnTo>
                <a:lnTo>
                  <a:pt x="363422" y="111170"/>
                </a:lnTo>
                <a:lnTo>
                  <a:pt x="370274" y="103740"/>
                </a:lnTo>
                <a:lnTo>
                  <a:pt x="376826" y="95810"/>
                </a:lnTo>
                <a:lnTo>
                  <a:pt x="383179" y="87546"/>
                </a:lnTo>
                <a:lnTo>
                  <a:pt x="389398" y="79061"/>
                </a:lnTo>
                <a:lnTo>
                  <a:pt x="394536" y="71420"/>
                </a:lnTo>
                <a:lnTo>
                  <a:pt x="398954" y="64341"/>
                </a:lnTo>
                <a:lnTo>
                  <a:pt x="405516" y="51184"/>
                </a:lnTo>
                <a:lnTo>
                  <a:pt x="408433" y="38722"/>
                </a:lnTo>
                <a:lnTo>
                  <a:pt x="412375" y="29215"/>
                </a:lnTo>
                <a:lnTo>
                  <a:pt x="416442" y="21682"/>
                </a:lnTo>
                <a:lnTo>
                  <a:pt x="419267" y="10442"/>
                </a:lnTo>
                <a:lnTo>
                  <a:pt x="419658" y="993"/>
                </a:lnTo>
                <a:lnTo>
                  <a:pt x="418679" y="523"/>
                </a:lnTo>
                <a:lnTo>
                  <a:pt x="414944" y="0"/>
                </a:lnTo>
                <a:lnTo>
                  <a:pt x="413552" y="853"/>
                </a:lnTo>
                <a:lnTo>
                  <a:pt x="412623" y="2414"/>
                </a:lnTo>
                <a:lnTo>
                  <a:pt x="412004" y="4447"/>
                </a:lnTo>
                <a:lnTo>
                  <a:pt x="408670" y="9351"/>
                </a:lnTo>
                <a:lnTo>
                  <a:pt x="406392" y="12048"/>
                </a:lnTo>
                <a:lnTo>
                  <a:pt x="404874" y="15830"/>
                </a:lnTo>
                <a:lnTo>
                  <a:pt x="401744" y="31626"/>
                </a:lnTo>
                <a:lnTo>
                  <a:pt x="399791" y="38804"/>
                </a:lnTo>
                <a:lnTo>
                  <a:pt x="394974" y="54717"/>
                </a:lnTo>
                <a:lnTo>
                  <a:pt x="380881" y="98014"/>
                </a:lnTo>
                <a:lnTo>
                  <a:pt x="378936" y="106875"/>
                </a:lnTo>
                <a:lnTo>
                  <a:pt x="377640" y="115759"/>
                </a:lnTo>
                <a:lnTo>
                  <a:pt x="376776" y="124659"/>
                </a:lnTo>
                <a:lnTo>
                  <a:pt x="376200" y="134560"/>
                </a:lnTo>
                <a:lnTo>
                  <a:pt x="375560" y="156145"/>
                </a:lnTo>
                <a:lnTo>
                  <a:pt x="375199" y="181129"/>
                </a:lnTo>
                <a:lnTo>
                  <a:pt x="376141" y="189074"/>
                </a:lnTo>
                <a:lnTo>
                  <a:pt x="377760" y="197348"/>
                </a:lnTo>
                <a:lnTo>
                  <a:pt x="379833" y="205840"/>
                </a:lnTo>
                <a:lnTo>
                  <a:pt x="382135" y="217922"/>
                </a:lnTo>
                <a:lnTo>
                  <a:pt x="382749" y="222532"/>
                </a:lnTo>
                <a:lnTo>
                  <a:pt x="384150" y="226598"/>
                </a:lnTo>
                <a:lnTo>
                  <a:pt x="392307" y="239772"/>
                </a:lnTo>
                <a:lnTo>
                  <a:pt x="392507" y="240076"/>
                </a:lnTo>
                <a:lnTo>
                  <a:pt x="390084" y="240414"/>
                </a:lnTo>
                <a:lnTo>
                  <a:pt x="388048" y="240504"/>
                </a:lnTo>
                <a:lnTo>
                  <a:pt x="385699" y="239572"/>
                </a:lnTo>
                <a:lnTo>
                  <a:pt x="377652" y="233519"/>
                </a:lnTo>
                <a:lnTo>
                  <a:pt x="371905" y="228239"/>
                </a:lnTo>
                <a:lnTo>
                  <a:pt x="363092" y="214948"/>
                </a:lnTo>
                <a:lnTo>
                  <a:pt x="351226" y="198816"/>
                </a:lnTo>
                <a:lnTo>
                  <a:pt x="345277" y="188672"/>
                </a:lnTo>
                <a:lnTo>
                  <a:pt x="339327" y="177549"/>
                </a:lnTo>
                <a:lnTo>
                  <a:pt x="334367" y="166983"/>
                </a:lnTo>
                <a:lnTo>
                  <a:pt x="331574" y="155457"/>
                </a:lnTo>
                <a:lnTo>
                  <a:pt x="330631" y="142673"/>
                </a:lnTo>
                <a:lnTo>
                  <a:pt x="330554" y="139625"/>
                </a:lnTo>
                <a:lnTo>
                  <a:pt x="331495" y="137592"/>
                </a:lnTo>
                <a:lnTo>
                  <a:pt x="333114" y="136237"/>
                </a:lnTo>
                <a:lnTo>
                  <a:pt x="335185" y="135334"/>
                </a:lnTo>
                <a:lnTo>
                  <a:pt x="345639" y="127748"/>
                </a:lnTo>
                <a:lnTo>
                  <a:pt x="351394" y="125998"/>
                </a:lnTo>
                <a:lnTo>
                  <a:pt x="370302" y="124874"/>
                </a:lnTo>
                <a:lnTo>
                  <a:pt x="399019" y="124634"/>
                </a:lnTo>
                <a:lnTo>
                  <a:pt x="465744" y="124599"/>
                </a:lnTo>
                <a:lnTo>
                  <a:pt x="480180" y="127244"/>
                </a:lnTo>
                <a:lnTo>
                  <a:pt x="486808" y="129339"/>
                </a:lnTo>
                <a:lnTo>
                  <a:pt x="493210" y="129743"/>
                </a:lnTo>
                <a:lnTo>
                  <a:pt x="517745" y="125908"/>
                </a:lnTo>
                <a:lnTo>
                  <a:pt x="536960" y="124857"/>
                </a:lnTo>
                <a:lnTo>
                  <a:pt x="544651" y="124600"/>
                </a:lnTo>
                <a:lnTo>
                  <a:pt x="544704" y="136958"/>
                </a:lnTo>
                <a:lnTo>
                  <a:pt x="544706" y="141767"/>
                </a:lnTo>
                <a:lnTo>
                  <a:pt x="543716" y="145966"/>
                </a:lnTo>
                <a:lnTo>
                  <a:pt x="538573" y="157608"/>
                </a:lnTo>
                <a:lnTo>
                  <a:pt x="537023" y="167712"/>
                </a:lnTo>
                <a:lnTo>
                  <a:pt x="536149" y="179816"/>
                </a:lnTo>
                <a:lnTo>
                  <a:pt x="537019" y="183238"/>
                </a:lnTo>
                <a:lnTo>
                  <a:pt x="541991" y="192795"/>
                </a:lnTo>
                <a:lnTo>
                  <a:pt x="544898" y="201910"/>
                </a:lnTo>
                <a:lnTo>
                  <a:pt x="549093" y="207907"/>
                </a:lnTo>
                <a:lnTo>
                  <a:pt x="556912" y="213879"/>
                </a:lnTo>
                <a:lnTo>
                  <a:pt x="566009" y="218849"/>
                </a:lnTo>
                <a:lnTo>
                  <a:pt x="573359" y="221057"/>
                </a:lnTo>
                <a:lnTo>
                  <a:pt x="587155" y="222475"/>
                </a:lnTo>
                <a:lnTo>
                  <a:pt x="596979" y="222669"/>
                </a:lnTo>
                <a:lnTo>
                  <a:pt x="601385" y="221729"/>
                </a:lnTo>
                <a:lnTo>
                  <a:pt x="618230" y="213090"/>
                </a:lnTo>
                <a:lnTo>
                  <a:pt x="631979" y="204727"/>
                </a:lnTo>
                <a:lnTo>
                  <a:pt x="645514" y="193012"/>
                </a:lnTo>
                <a:lnTo>
                  <a:pt x="657741" y="181143"/>
                </a:lnTo>
                <a:lnTo>
                  <a:pt x="676890" y="162080"/>
                </a:lnTo>
                <a:lnTo>
                  <a:pt x="677479" y="160500"/>
                </a:lnTo>
                <a:lnTo>
                  <a:pt x="678643" y="151509"/>
                </a:lnTo>
                <a:lnTo>
                  <a:pt x="683393" y="151423"/>
                </a:lnTo>
                <a:lnTo>
                  <a:pt x="684791" y="152403"/>
                </a:lnTo>
                <a:lnTo>
                  <a:pt x="685723" y="154049"/>
                </a:lnTo>
                <a:lnTo>
                  <a:pt x="686344" y="156138"/>
                </a:lnTo>
                <a:lnTo>
                  <a:pt x="687219" y="168559"/>
                </a:lnTo>
                <a:lnTo>
                  <a:pt x="687477" y="189548"/>
                </a:lnTo>
                <a:lnTo>
                  <a:pt x="687554" y="214618"/>
                </a:lnTo>
                <a:lnTo>
                  <a:pt x="686572" y="223307"/>
                </a:lnTo>
                <a:lnTo>
                  <a:pt x="684926" y="232076"/>
                </a:lnTo>
                <a:lnTo>
                  <a:pt x="682837" y="240898"/>
                </a:lnTo>
                <a:lnTo>
                  <a:pt x="681443" y="249756"/>
                </a:lnTo>
                <a:lnTo>
                  <a:pt x="680514" y="258638"/>
                </a:lnTo>
                <a:lnTo>
                  <a:pt x="679895" y="267536"/>
                </a:lnTo>
                <a:lnTo>
                  <a:pt x="678490" y="276445"/>
                </a:lnTo>
                <a:lnTo>
                  <a:pt x="676561" y="285360"/>
                </a:lnTo>
                <a:lnTo>
                  <a:pt x="674283" y="294281"/>
                </a:lnTo>
                <a:lnTo>
                  <a:pt x="673757" y="303204"/>
                </a:lnTo>
                <a:lnTo>
                  <a:pt x="674398" y="312130"/>
                </a:lnTo>
                <a:lnTo>
                  <a:pt x="675818" y="321057"/>
                </a:lnTo>
                <a:lnTo>
                  <a:pt x="676764" y="329984"/>
                </a:lnTo>
                <a:lnTo>
                  <a:pt x="677395" y="338913"/>
                </a:lnTo>
                <a:lnTo>
                  <a:pt x="677815" y="347842"/>
                </a:lnTo>
                <a:lnTo>
                  <a:pt x="677104" y="355779"/>
                </a:lnTo>
                <a:lnTo>
                  <a:pt x="675637" y="363054"/>
                </a:lnTo>
                <a:lnTo>
                  <a:pt x="673667" y="369889"/>
                </a:lnTo>
                <a:lnTo>
                  <a:pt x="668832" y="382775"/>
                </a:lnTo>
                <a:lnTo>
                  <a:pt x="666154" y="388989"/>
                </a:lnTo>
                <a:lnTo>
                  <a:pt x="662384" y="394124"/>
                </a:lnTo>
                <a:lnTo>
                  <a:pt x="652904" y="402476"/>
                </a:lnTo>
                <a:lnTo>
                  <a:pt x="631670" y="412756"/>
                </a:lnTo>
                <a:lnTo>
                  <a:pt x="615109" y="419025"/>
                </a:lnTo>
                <a:lnTo>
                  <a:pt x="597828" y="424126"/>
                </a:lnTo>
                <a:lnTo>
                  <a:pt x="580225" y="426393"/>
                </a:lnTo>
                <a:lnTo>
                  <a:pt x="562480" y="427401"/>
                </a:lnTo>
                <a:lnTo>
                  <a:pt x="544671" y="426857"/>
                </a:lnTo>
                <a:lnTo>
                  <a:pt x="526834" y="423308"/>
                </a:lnTo>
                <a:lnTo>
                  <a:pt x="508984" y="418423"/>
                </a:lnTo>
                <a:lnTo>
                  <a:pt x="493114" y="412944"/>
                </a:lnTo>
                <a:lnTo>
                  <a:pt x="478601" y="404282"/>
                </a:lnTo>
                <a:lnTo>
                  <a:pt x="464344" y="392488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SMARTPenAnnotation175"/>
          <p:cNvSpPr/>
          <p:nvPr/>
        </p:nvSpPr>
        <p:spPr>
          <a:xfrm>
            <a:off x="6152554" y="968191"/>
            <a:ext cx="40784" cy="67653"/>
          </a:xfrm>
          <a:custGeom>
            <a:avLst/>
            <a:gdLst/>
            <a:ahLst/>
            <a:cxnLst/>
            <a:rect l="0" t="0" r="0" b="0"/>
            <a:pathLst>
              <a:path w="40784" h="67653">
                <a:moveTo>
                  <a:pt x="0" y="5144"/>
                </a:moveTo>
                <a:lnTo>
                  <a:pt x="4741" y="5144"/>
                </a:lnTo>
                <a:lnTo>
                  <a:pt x="6137" y="4152"/>
                </a:lnTo>
                <a:lnTo>
                  <a:pt x="7068" y="2499"/>
                </a:lnTo>
                <a:lnTo>
                  <a:pt x="7689" y="404"/>
                </a:lnTo>
                <a:lnTo>
                  <a:pt x="8102" y="0"/>
                </a:lnTo>
                <a:lnTo>
                  <a:pt x="8378" y="722"/>
                </a:lnTo>
                <a:lnTo>
                  <a:pt x="8562" y="2196"/>
                </a:lnTo>
                <a:lnTo>
                  <a:pt x="9677" y="3179"/>
                </a:lnTo>
                <a:lnTo>
                  <a:pt x="11412" y="3834"/>
                </a:lnTo>
                <a:lnTo>
                  <a:pt x="13561" y="4271"/>
                </a:lnTo>
                <a:lnTo>
                  <a:pt x="15986" y="4562"/>
                </a:lnTo>
                <a:lnTo>
                  <a:pt x="18595" y="4756"/>
                </a:lnTo>
                <a:lnTo>
                  <a:pt x="21326" y="4886"/>
                </a:lnTo>
                <a:lnTo>
                  <a:pt x="23147" y="6956"/>
                </a:lnTo>
                <a:lnTo>
                  <a:pt x="24361" y="10321"/>
                </a:lnTo>
                <a:lnTo>
                  <a:pt x="25171" y="14549"/>
                </a:lnTo>
                <a:lnTo>
                  <a:pt x="26702" y="17367"/>
                </a:lnTo>
                <a:lnTo>
                  <a:pt x="28716" y="19246"/>
                </a:lnTo>
                <a:lnTo>
                  <a:pt x="31050" y="20499"/>
                </a:lnTo>
                <a:lnTo>
                  <a:pt x="32606" y="23318"/>
                </a:lnTo>
                <a:lnTo>
                  <a:pt x="33644" y="27182"/>
                </a:lnTo>
                <a:lnTo>
                  <a:pt x="35309" y="38161"/>
                </a:lnTo>
                <a:lnTo>
                  <a:pt x="36438" y="40054"/>
                </a:lnTo>
                <a:lnTo>
                  <a:pt x="38182" y="42308"/>
                </a:lnTo>
                <a:lnTo>
                  <a:pt x="40338" y="44803"/>
                </a:lnTo>
                <a:lnTo>
                  <a:pt x="40783" y="47458"/>
                </a:lnTo>
                <a:lnTo>
                  <a:pt x="40087" y="50221"/>
                </a:lnTo>
                <a:lnTo>
                  <a:pt x="38631" y="53055"/>
                </a:lnTo>
                <a:lnTo>
                  <a:pt x="36668" y="55936"/>
                </a:lnTo>
                <a:lnTo>
                  <a:pt x="34367" y="58849"/>
                </a:lnTo>
                <a:lnTo>
                  <a:pt x="26789" y="6765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SMARTPenAnnotation176"/>
          <p:cNvSpPr/>
          <p:nvPr/>
        </p:nvSpPr>
        <p:spPr>
          <a:xfrm>
            <a:off x="6545581" y="866179"/>
            <a:ext cx="80248" cy="232173"/>
          </a:xfrm>
          <a:custGeom>
            <a:avLst/>
            <a:gdLst/>
            <a:ahLst/>
            <a:cxnLst/>
            <a:rect l="0" t="0" r="0" b="0"/>
            <a:pathLst>
              <a:path w="80248" h="232173">
                <a:moveTo>
                  <a:pt x="80247" y="0"/>
                </a:moveTo>
                <a:lnTo>
                  <a:pt x="80247" y="12429"/>
                </a:lnTo>
                <a:lnTo>
                  <a:pt x="79254" y="15231"/>
                </a:lnTo>
                <a:lnTo>
                  <a:pt x="77601" y="18092"/>
                </a:lnTo>
                <a:lnTo>
                  <a:pt x="75507" y="20991"/>
                </a:lnTo>
                <a:lnTo>
                  <a:pt x="73118" y="24908"/>
                </a:lnTo>
                <a:lnTo>
                  <a:pt x="70533" y="29504"/>
                </a:lnTo>
                <a:lnTo>
                  <a:pt x="65015" y="39902"/>
                </a:lnTo>
                <a:lnTo>
                  <a:pt x="50435" y="68620"/>
                </a:lnTo>
                <a:lnTo>
                  <a:pt x="47473" y="75512"/>
                </a:lnTo>
                <a:lnTo>
                  <a:pt x="44508" y="83084"/>
                </a:lnTo>
                <a:lnTo>
                  <a:pt x="41538" y="91108"/>
                </a:lnTo>
                <a:lnTo>
                  <a:pt x="37573" y="99434"/>
                </a:lnTo>
                <a:lnTo>
                  <a:pt x="32946" y="107961"/>
                </a:lnTo>
                <a:lnTo>
                  <a:pt x="27878" y="116623"/>
                </a:lnTo>
                <a:lnTo>
                  <a:pt x="24497" y="124381"/>
                </a:lnTo>
                <a:lnTo>
                  <a:pt x="22245" y="131538"/>
                </a:lnTo>
                <a:lnTo>
                  <a:pt x="20743" y="138294"/>
                </a:lnTo>
                <a:lnTo>
                  <a:pt x="18750" y="145774"/>
                </a:lnTo>
                <a:lnTo>
                  <a:pt x="13889" y="162023"/>
                </a:lnTo>
                <a:lnTo>
                  <a:pt x="12196" y="169531"/>
                </a:lnTo>
                <a:lnTo>
                  <a:pt x="11066" y="176521"/>
                </a:lnTo>
                <a:lnTo>
                  <a:pt x="10314" y="183165"/>
                </a:lnTo>
                <a:lnTo>
                  <a:pt x="8821" y="188587"/>
                </a:lnTo>
                <a:lnTo>
                  <a:pt x="6833" y="193193"/>
                </a:lnTo>
                <a:lnTo>
                  <a:pt x="4515" y="197256"/>
                </a:lnTo>
                <a:lnTo>
                  <a:pt x="2970" y="201950"/>
                </a:lnTo>
                <a:lnTo>
                  <a:pt x="1940" y="207063"/>
                </a:lnTo>
                <a:lnTo>
                  <a:pt x="286" y="220046"/>
                </a:lnTo>
                <a:lnTo>
                  <a:pt x="0" y="227036"/>
                </a:lnTo>
                <a:lnTo>
                  <a:pt x="952" y="228748"/>
                </a:lnTo>
                <a:lnTo>
                  <a:pt x="2579" y="229889"/>
                </a:lnTo>
                <a:lnTo>
                  <a:pt x="8809" y="232172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SMARTPenAnnotation177"/>
          <p:cNvSpPr/>
          <p:nvPr/>
        </p:nvSpPr>
        <p:spPr>
          <a:xfrm>
            <a:off x="6509742" y="857296"/>
            <a:ext cx="285717" cy="232126"/>
          </a:xfrm>
          <a:custGeom>
            <a:avLst/>
            <a:gdLst/>
            <a:ahLst/>
            <a:cxnLst/>
            <a:rect l="0" t="0" r="0" b="0"/>
            <a:pathLst>
              <a:path w="285717" h="232126">
                <a:moveTo>
                  <a:pt x="0" y="169618"/>
                </a:moveTo>
                <a:lnTo>
                  <a:pt x="13302" y="156315"/>
                </a:lnTo>
                <a:lnTo>
                  <a:pt x="15813" y="154796"/>
                </a:lnTo>
                <a:lnTo>
                  <a:pt x="25080" y="151666"/>
                </a:lnTo>
                <a:lnTo>
                  <a:pt x="29619" y="149712"/>
                </a:lnTo>
                <a:lnTo>
                  <a:pt x="34629" y="147418"/>
                </a:lnTo>
                <a:lnTo>
                  <a:pt x="40944" y="144896"/>
                </a:lnTo>
                <a:lnTo>
                  <a:pt x="55901" y="139448"/>
                </a:lnTo>
                <a:lnTo>
                  <a:pt x="64056" y="137598"/>
                </a:lnTo>
                <a:lnTo>
                  <a:pt x="72470" y="136365"/>
                </a:lnTo>
                <a:lnTo>
                  <a:pt x="81055" y="135543"/>
                </a:lnTo>
                <a:lnTo>
                  <a:pt x="89755" y="134003"/>
                </a:lnTo>
                <a:lnTo>
                  <a:pt x="98532" y="131984"/>
                </a:lnTo>
                <a:lnTo>
                  <a:pt x="107361" y="129645"/>
                </a:lnTo>
                <a:lnTo>
                  <a:pt x="125106" y="124402"/>
                </a:lnTo>
                <a:lnTo>
                  <a:pt x="160752" y="112951"/>
                </a:lnTo>
                <a:lnTo>
                  <a:pt x="168684" y="110012"/>
                </a:lnTo>
                <a:lnTo>
                  <a:pt x="175956" y="107060"/>
                </a:lnTo>
                <a:lnTo>
                  <a:pt x="182788" y="104100"/>
                </a:lnTo>
                <a:lnTo>
                  <a:pt x="189327" y="100142"/>
                </a:lnTo>
                <a:lnTo>
                  <a:pt x="195671" y="95520"/>
                </a:lnTo>
                <a:lnTo>
                  <a:pt x="201885" y="90453"/>
                </a:lnTo>
                <a:lnTo>
                  <a:pt x="208012" y="85091"/>
                </a:lnTo>
                <a:lnTo>
                  <a:pt x="214080" y="79532"/>
                </a:lnTo>
                <a:lnTo>
                  <a:pt x="220111" y="73842"/>
                </a:lnTo>
                <a:lnTo>
                  <a:pt x="226116" y="69056"/>
                </a:lnTo>
                <a:lnTo>
                  <a:pt x="232103" y="64874"/>
                </a:lnTo>
                <a:lnTo>
                  <a:pt x="238079" y="61093"/>
                </a:lnTo>
                <a:lnTo>
                  <a:pt x="243055" y="56588"/>
                </a:lnTo>
                <a:lnTo>
                  <a:pt x="247364" y="51601"/>
                </a:lnTo>
                <a:lnTo>
                  <a:pt x="251230" y="46291"/>
                </a:lnTo>
                <a:lnTo>
                  <a:pt x="254800" y="41759"/>
                </a:lnTo>
                <a:lnTo>
                  <a:pt x="258171" y="37746"/>
                </a:lnTo>
                <a:lnTo>
                  <a:pt x="264563" y="30641"/>
                </a:lnTo>
                <a:lnTo>
                  <a:pt x="270711" y="24176"/>
                </a:lnTo>
                <a:lnTo>
                  <a:pt x="272747" y="21062"/>
                </a:lnTo>
                <a:lnTo>
                  <a:pt x="275010" y="14958"/>
                </a:lnTo>
                <a:lnTo>
                  <a:pt x="276015" y="8937"/>
                </a:lnTo>
                <a:lnTo>
                  <a:pt x="276284" y="5943"/>
                </a:lnTo>
                <a:lnTo>
                  <a:pt x="277455" y="3946"/>
                </a:lnTo>
                <a:lnTo>
                  <a:pt x="279228" y="2615"/>
                </a:lnTo>
                <a:lnTo>
                  <a:pt x="285637" y="0"/>
                </a:lnTo>
                <a:lnTo>
                  <a:pt x="285716" y="4708"/>
                </a:lnTo>
                <a:lnTo>
                  <a:pt x="284735" y="8084"/>
                </a:lnTo>
                <a:lnTo>
                  <a:pt x="283089" y="12319"/>
                </a:lnTo>
                <a:lnTo>
                  <a:pt x="281000" y="17127"/>
                </a:lnTo>
                <a:lnTo>
                  <a:pt x="279606" y="22316"/>
                </a:lnTo>
                <a:lnTo>
                  <a:pt x="278677" y="27761"/>
                </a:lnTo>
                <a:lnTo>
                  <a:pt x="278059" y="33374"/>
                </a:lnTo>
                <a:lnTo>
                  <a:pt x="277646" y="40093"/>
                </a:lnTo>
                <a:lnTo>
                  <a:pt x="277187" y="55497"/>
                </a:lnTo>
                <a:lnTo>
                  <a:pt x="276929" y="76163"/>
                </a:lnTo>
                <a:lnTo>
                  <a:pt x="275901" y="83502"/>
                </a:lnTo>
                <a:lnTo>
                  <a:pt x="274222" y="91371"/>
                </a:lnTo>
                <a:lnTo>
                  <a:pt x="272112" y="99594"/>
                </a:lnTo>
                <a:lnTo>
                  <a:pt x="270705" y="108052"/>
                </a:lnTo>
                <a:lnTo>
                  <a:pt x="269767" y="116668"/>
                </a:lnTo>
                <a:lnTo>
                  <a:pt x="269141" y="125388"/>
                </a:lnTo>
                <a:lnTo>
                  <a:pt x="268724" y="133186"/>
                </a:lnTo>
                <a:lnTo>
                  <a:pt x="268261" y="147142"/>
                </a:lnTo>
                <a:lnTo>
                  <a:pt x="267145" y="154634"/>
                </a:lnTo>
                <a:lnTo>
                  <a:pt x="265409" y="162605"/>
                </a:lnTo>
                <a:lnTo>
                  <a:pt x="263260" y="170896"/>
                </a:lnTo>
                <a:lnTo>
                  <a:pt x="262819" y="178407"/>
                </a:lnTo>
                <a:lnTo>
                  <a:pt x="263517" y="185399"/>
                </a:lnTo>
                <a:lnTo>
                  <a:pt x="264975" y="192045"/>
                </a:lnTo>
                <a:lnTo>
                  <a:pt x="265947" y="198460"/>
                </a:lnTo>
                <a:lnTo>
                  <a:pt x="266595" y="204721"/>
                </a:lnTo>
                <a:lnTo>
                  <a:pt x="267027" y="210879"/>
                </a:lnTo>
                <a:lnTo>
                  <a:pt x="268307" y="215977"/>
                </a:lnTo>
                <a:lnTo>
                  <a:pt x="270152" y="220367"/>
                </a:lnTo>
                <a:lnTo>
                  <a:pt x="276820" y="232125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SMARTPenAnnotation178"/>
          <p:cNvSpPr/>
          <p:nvPr/>
        </p:nvSpPr>
        <p:spPr>
          <a:xfrm>
            <a:off x="6912790" y="857361"/>
            <a:ext cx="364906" cy="258574"/>
          </a:xfrm>
          <a:custGeom>
            <a:avLst/>
            <a:gdLst/>
            <a:ahLst/>
            <a:cxnLst/>
            <a:rect l="0" t="0" r="0" b="0"/>
            <a:pathLst>
              <a:path w="364906" h="258574">
                <a:moveTo>
                  <a:pt x="239889" y="17748"/>
                </a:moveTo>
                <a:lnTo>
                  <a:pt x="239889" y="4187"/>
                </a:lnTo>
                <a:lnTo>
                  <a:pt x="238897" y="2754"/>
                </a:lnTo>
                <a:lnTo>
                  <a:pt x="237244" y="1799"/>
                </a:lnTo>
                <a:lnTo>
                  <a:pt x="232201" y="266"/>
                </a:lnTo>
                <a:lnTo>
                  <a:pt x="226587" y="0"/>
                </a:lnTo>
                <a:lnTo>
                  <a:pt x="218763" y="2584"/>
                </a:lnTo>
                <a:lnTo>
                  <a:pt x="209665" y="7040"/>
                </a:lnTo>
                <a:lnTo>
                  <a:pt x="202313" y="12327"/>
                </a:lnTo>
                <a:lnTo>
                  <a:pt x="196979" y="15126"/>
                </a:lnTo>
                <a:lnTo>
                  <a:pt x="190446" y="17985"/>
                </a:lnTo>
                <a:lnTo>
                  <a:pt x="183115" y="20882"/>
                </a:lnTo>
                <a:lnTo>
                  <a:pt x="175250" y="25791"/>
                </a:lnTo>
                <a:lnTo>
                  <a:pt x="167032" y="32039"/>
                </a:lnTo>
                <a:lnTo>
                  <a:pt x="158576" y="39182"/>
                </a:lnTo>
                <a:lnTo>
                  <a:pt x="148968" y="45928"/>
                </a:lnTo>
                <a:lnTo>
                  <a:pt x="138596" y="52410"/>
                </a:lnTo>
                <a:lnTo>
                  <a:pt x="127712" y="58715"/>
                </a:lnTo>
                <a:lnTo>
                  <a:pt x="116487" y="66887"/>
                </a:lnTo>
                <a:lnTo>
                  <a:pt x="105035" y="76304"/>
                </a:lnTo>
                <a:lnTo>
                  <a:pt x="93432" y="86551"/>
                </a:lnTo>
                <a:lnTo>
                  <a:pt x="82720" y="95367"/>
                </a:lnTo>
                <a:lnTo>
                  <a:pt x="72602" y="103228"/>
                </a:lnTo>
                <a:lnTo>
                  <a:pt x="62880" y="110453"/>
                </a:lnTo>
                <a:lnTo>
                  <a:pt x="53422" y="118247"/>
                </a:lnTo>
                <a:lnTo>
                  <a:pt x="44140" y="126419"/>
                </a:lnTo>
                <a:lnTo>
                  <a:pt x="34976" y="134844"/>
                </a:lnTo>
                <a:lnTo>
                  <a:pt x="26882" y="143437"/>
                </a:lnTo>
                <a:lnTo>
                  <a:pt x="19502" y="152142"/>
                </a:lnTo>
                <a:lnTo>
                  <a:pt x="12597" y="160922"/>
                </a:lnTo>
                <a:lnTo>
                  <a:pt x="7993" y="168760"/>
                </a:lnTo>
                <a:lnTo>
                  <a:pt x="4925" y="175969"/>
                </a:lnTo>
                <a:lnTo>
                  <a:pt x="2880" y="182760"/>
                </a:lnTo>
                <a:lnTo>
                  <a:pt x="1515" y="189272"/>
                </a:lnTo>
                <a:lnTo>
                  <a:pt x="606" y="195597"/>
                </a:lnTo>
                <a:lnTo>
                  <a:pt x="0" y="201798"/>
                </a:lnTo>
                <a:lnTo>
                  <a:pt x="588" y="206925"/>
                </a:lnTo>
                <a:lnTo>
                  <a:pt x="1972" y="211335"/>
                </a:lnTo>
                <a:lnTo>
                  <a:pt x="6156" y="218880"/>
                </a:lnTo>
                <a:lnTo>
                  <a:pt x="11323" y="225541"/>
                </a:lnTo>
                <a:lnTo>
                  <a:pt x="19572" y="231809"/>
                </a:lnTo>
                <a:lnTo>
                  <a:pt x="24550" y="234869"/>
                </a:lnTo>
                <a:lnTo>
                  <a:pt x="35374" y="238270"/>
                </a:lnTo>
                <a:lnTo>
                  <a:pt x="41038" y="239177"/>
                </a:lnTo>
                <a:lnTo>
                  <a:pt x="46798" y="239781"/>
                </a:lnTo>
                <a:lnTo>
                  <a:pt x="52622" y="240184"/>
                </a:lnTo>
                <a:lnTo>
                  <a:pt x="58490" y="240453"/>
                </a:lnTo>
                <a:lnTo>
                  <a:pt x="72947" y="240751"/>
                </a:lnTo>
                <a:lnTo>
                  <a:pt x="80969" y="240831"/>
                </a:lnTo>
                <a:lnTo>
                  <a:pt x="88302" y="238900"/>
                </a:lnTo>
                <a:lnTo>
                  <a:pt x="95175" y="235628"/>
                </a:lnTo>
                <a:lnTo>
                  <a:pt x="101741" y="231462"/>
                </a:lnTo>
                <a:lnTo>
                  <a:pt x="109095" y="227693"/>
                </a:lnTo>
                <a:lnTo>
                  <a:pt x="116975" y="224188"/>
                </a:lnTo>
                <a:lnTo>
                  <a:pt x="125204" y="220859"/>
                </a:lnTo>
                <a:lnTo>
                  <a:pt x="133666" y="216655"/>
                </a:lnTo>
                <a:lnTo>
                  <a:pt x="142285" y="211868"/>
                </a:lnTo>
                <a:lnTo>
                  <a:pt x="151008" y="206693"/>
                </a:lnTo>
                <a:lnTo>
                  <a:pt x="158807" y="201258"/>
                </a:lnTo>
                <a:lnTo>
                  <a:pt x="165991" y="195651"/>
                </a:lnTo>
                <a:lnTo>
                  <a:pt x="172764" y="189928"/>
                </a:lnTo>
                <a:lnTo>
                  <a:pt x="180256" y="185120"/>
                </a:lnTo>
                <a:lnTo>
                  <a:pt x="188228" y="180923"/>
                </a:lnTo>
                <a:lnTo>
                  <a:pt x="196518" y="177133"/>
                </a:lnTo>
                <a:lnTo>
                  <a:pt x="203038" y="173614"/>
                </a:lnTo>
                <a:lnTo>
                  <a:pt x="212928" y="167058"/>
                </a:lnTo>
                <a:lnTo>
                  <a:pt x="220630" y="163483"/>
                </a:lnTo>
                <a:lnTo>
                  <a:pt x="224073" y="162530"/>
                </a:lnTo>
                <a:lnTo>
                  <a:pt x="230545" y="158825"/>
                </a:lnTo>
                <a:lnTo>
                  <a:pt x="239727" y="151817"/>
                </a:lnTo>
                <a:lnTo>
                  <a:pt x="239841" y="156470"/>
                </a:lnTo>
                <a:lnTo>
                  <a:pt x="238865" y="158847"/>
                </a:lnTo>
                <a:lnTo>
                  <a:pt x="235135" y="164133"/>
                </a:lnTo>
                <a:lnTo>
                  <a:pt x="233743" y="167924"/>
                </a:lnTo>
                <a:lnTo>
                  <a:pt x="232815" y="172436"/>
                </a:lnTo>
                <a:lnTo>
                  <a:pt x="232197" y="177428"/>
                </a:lnTo>
                <a:lnTo>
                  <a:pt x="230792" y="181748"/>
                </a:lnTo>
                <a:lnTo>
                  <a:pt x="226585" y="189194"/>
                </a:lnTo>
                <a:lnTo>
                  <a:pt x="225068" y="193561"/>
                </a:lnTo>
                <a:lnTo>
                  <a:pt x="224054" y="198457"/>
                </a:lnTo>
                <a:lnTo>
                  <a:pt x="223380" y="203705"/>
                </a:lnTo>
                <a:lnTo>
                  <a:pt x="222930" y="209188"/>
                </a:lnTo>
                <a:lnTo>
                  <a:pt x="222630" y="214828"/>
                </a:lnTo>
                <a:lnTo>
                  <a:pt x="222208" y="229600"/>
                </a:lnTo>
                <a:lnTo>
                  <a:pt x="222148" y="233397"/>
                </a:lnTo>
                <a:lnTo>
                  <a:pt x="223101" y="237912"/>
                </a:lnTo>
                <a:lnTo>
                  <a:pt x="224728" y="242907"/>
                </a:lnTo>
                <a:lnTo>
                  <a:pt x="230595" y="257916"/>
                </a:lnTo>
                <a:lnTo>
                  <a:pt x="231709" y="258227"/>
                </a:lnTo>
                <a:lnTo>
                  <a:pt x="235593" y="258573"/>
                </a:lnTo>
                <a:lnTo>
                  <a:pt x="237024" y="257673"/>
                </a:lnTo>
                <a:lnTo>
                  <a:pt x="237979" y="256081"/>
                </a:lnTo>
                <a:lnTo>
                  <a:pt x="239040" y="251666"/>
                </a:lnTo>
                <a:lnTo>
                  <a:pt x="239512" y="246396"/>
                </a:lnTo>
                <a:lnTo>
                  <a:pt x="238645" y="243602"/>
                </a:lnTo>
                <a:lnTo>
                  <a:pt x="235038" y="237851"/>
                </a:lnTo>
                <a:lnTo>
                  <a:pt x="233678" y="233937"/>
                </a:lnTo>
                <a:lnTo>
                  <a:pt x="232772" y="229343"/>
                </a:lnTo>
                <a:lnTo>
                  <a:pt x="232168" y="224295"/>
                </a:lnTo>
                <a:lnTo>
                  <a:pt x="230773" y="218946"/>
                </a:lnTo>
                <a:lnTo>
                  <a:pt x="228851" y="213396"/>
                </a:lnTo>
                <a:lnTo>
                  <a:pt x="226577" y="207711"/>
                </a:lnTo>
                <a:lnTo>
                  <a:pt x="224069" y="201937"/>
                </a:lnTo>
                <a:lnTo>
                  <a:pt x="218636" y="190229"/>
                </a:lnTo>
                <a:lnTo>
                  <a:pt x="214806" y="184329"/>
                </a:lnTo>
                <a:lnTo>
                  <a:pt x="210269" y="178412"/>
                </a:lnTo>
                <a:lnTo>
                  <a:pt x="205260" y="172482"/>
                </a:lnTo>
                <a:lnTo>
                  <a:pt x="200928" y="166545"/>
                </a:lnTo>
                <a:lnTo>
                  <a:pt x="197048" y="160602"/>
                </a:lnTo>
                <a:lnTo>
                  <a:pt x="193469" y="154656"/>
                </a:lnTo>
                <a:lnTo>
                  <a:pt x="189098" y="149700"/>
                </a:lnTo>
                <a:lnTo>
                  <a:pt x="184201" y="145403"/>
                </a:lnTo>
                <a:lnTo>
                  <a:pt x="174459" y="137984"/>
                </a:lnTo>
                <a:lnTo>
                  <a:pt x="166822" y="131379"/>
                </a:lnTo>
                <a:lnTo>
                  <a:pt x="164389" y="128228"/>
                </a:lnTo>
                <a:lnTo>
                  <a:pt x="161685" y="122082"/>
                </a:lnTo>
                <a:lnTo>
                  <a:pt x="159972" y="120046"/>
                </a:lnTo>
                <a:lnTo>
                  <a:pt x="157838" y="118689"/>
                </a:lnTo>
                <a:lnTo>
                  <a:pt x="152023" y="116511"/>
                </a:lnTo>
                <a:lnTo>
                  <a:pt x="152539" y="115340"/>
                </a:lnTo>
                <a:lnTo>
                  <a:pt x="158407" y="108333"/>
                </a:lnTo>
                <a:lnTo>
                  <a:pt x="168673" y="107427"/>
                </a:lnTo>
                <a:lnTo>
                  <a:pt x="179541" y="107158"/>
                </a:lnTo>
                <a:lnTo>
                  <a:pt x="218263" y="107055"/>
                </a:lnTo>
                <a:lnTo>
                  <a:pt x="224480" y="108044"/>
                </a:lnTo>
                <a:lnTo>
                  <a:pt x="230608" y="109695"/>
                </a:lnTo>
                <a:lnTo>
                  <a:pt x="236679" y="111788"/>
                </a:lnTo>
                <a:lnTo>
                  <a:pt x="243701" y="113184"/>
                </a:lnTo>
                <a:lnTo>
                  <a:pt x="251361" y="114114"/>
                </a:lnTo>
                <a:lnTo>
                  <a:pt x="259443" y="114734"/>
                </a:lnTo>
                <a:lnTo>
                  <a:pt x="267808" y="116140"/>
                </a:lnTo>
                <a:lnTo>
                  <a:pt x="276361" y="118069"/>
                </a:lnTo>
                <a:lnTo>
                  <a:pt x="285040" y="120347"/>
                </a:lnTo>
                <a:lnTo>
                  <a:pt x="293802" y="121866"/>
                </a:lnTo>
                <a:lnTo>
                  <a:pt x="302620" y="122879"/>
                </a:lnTo>
                <a:lnTo>
                  <a:pt x="311476" y="123554"/>
                </a:lnTo>
                <a:lnTo>
                  <a:pt x="320356" y="124996"/>
                </a:lnTo>
                <a:lnTo>
                  <a:pt x="329253" y="126950"/>
                </a:lnTo>
                <a:lnTo>
                  <a:pt x="338160" y="129245"/>
                </a:lnTo>
                <a:lnTo>
                  <a:pt x="345091" y="130774"/>
                </a:lnTo>
                <a:lnTo>
                  <a:pt x="350703" y="131794"/>
                </a:lnTo>
                <a:lnTo>
                  <a:pt x="364905" y="133834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SMARTPenAnnotation179"/>
          <p:cNvSpPr/>
          <p:nvPr/>
        </p:nvSpPr>
        <p:spPr>
          <a:xfrm>
            <a:off x="821531" y="8929"/>
            <a:ext cx="8563" cy="267892"/>
          </a:xfrm>
          <a:custGeom>
            <a:avLst/>
            <a:gdLst/>
            <a:ahLst/>
            <a:cxnLst/>
            <a:rect l="0" t="0" r="0" b="0"/>
            <a:pathLst>
              <a:path w="8563" h="267892">
                <a:moveTo>
                  <a:pt x="0" y="0"/>
                </a:moveTo>
                <a:lnTo>
                  <a:pt x="0" y="153726"/>
                </a:lnTo>
                <a:lnTo>
                  <a:pt x="992" y="165984"/>
                </a:lnTo>
                <a:lnTo>
                  <a:pt x="2646" y="178125"/>
                </a:lnTo>
                <a:lnTo>
                  <a:pt x="4740" y="190188"/>
                </a:lnTo>
                <a:lnTo>
                  <a:pt x="6137" y="201206"/>
                </a:lnTo>
                <a:lnTo>
                  <a:pt x="7068" y="211528"/>
                </a:lnTo>
                <a:lnTo>
                  <a:pt x="7688" y="221386"/>
                </a:lnTo>
                <a:lnTo>
                  <a:pt x="8378" y="237631"/>
                </a:lnTo>
                <a:lnTo>
                  <a:pt x="8562" y="244741"/>
                </a:lnTo>
                <a:lnTo>
                  <a:pt x="7692" y="250473"/>
                </a:lnTo>
                <a:lnTo>
                  <a:pt x="6120" y="255287"/>
                </a:lnTo>
                <a:lnTo>
                  <a:pt x="0" y="26789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SMARTPenAnnotation180"/>
          <p:cNvSpPr/>
          <p:nvPr/>
        </p:nvSpPr>
        <p:spPr>
          <a:xfrm>
            <a:off x="736019" y="8929"/>
            <a:ext cx="190859" cy="285700"/>
          </a:xfrm>
          <a:custGeom>
            <a:avLst/>
            <a:gdLst/>
            <a:ahLst/>
            <a:cxnLst/>
            <a:rect l="0" t="0" r="0" b="0"/>
            <a:pathLst>
              <a:path w="190859" h="285700">
                <a:moveTo>
                  <a:pt x="5145" y="0"/>
                </a:moveTo>
                <a:lnTo>
                  <a:pt x="0" y="0"/>
                </a:lnTo>
                <a:lnTo>
                  <a:pt x="183048" y="0"/>
                </a:lnTo>
                <a:lnTo>
                  <a:pt x="175989" y="0"/>
                </a:lnTo>
                <a:lnTo>
                  <a:pt x="170042" y="5292"/>
                </a:lnTo>
                <a:lnTo>
                  <a:pt x="155537" y="19427"/>
                </a:lnTo>
                <a:lnTo>
                  <a:pt x="84033" y="90777"/>
                </a:lnTo>
                <a:lnTo>
                  <a:pt x="80557" y="92268"/>
                </a:lnTo>
                <a:lnTo>
                  <a:pt x="77248" y="92270"/>
                </a:lnTo>
                <a:lnTo>
                  <a:pt x="74049" y="91279"/>
                </a:lnTo>
                <a:lnTo>
                  <a:pt x="71917" y="89626"/>
                </a:lnTo>
                <a:lnTo>
                  <a:pt x="70496" y="87532"/>
                </a:lnTo>
                <a:lnTo>
                  <a:pt x="68916" y="82559"/>
                </a:lnTo>
                <a:lnTo>
                  <a:pt x="68214" y="77042"/>
                </a:lnTo>
                <a:lnTo>
                  <a:pt x="69019" y="75174"/>
                </a:lnTo>
                <a:lnTo>
                  <a:pt x="70548" y="73929"/>
                </a:lnTo>
                <a:lnTo>
                  <a:pt x="75390" y="71930"/>
                </a:lnTo>
                <a:lnTo>
                  <a:pt x="81344" y="71656"/>
                </a:lnTo>
                <a:lnTo>
                  <a:pt x="101335" y="71481"/>
                </a:lnTo>
                <a:lnTo>
                  <a:pt x="106975" y="73451"/>
                </a:lnTo>
                <a:lnTo>
                  <a:pt x="112719" y="76749"/>
                </a:lnTo>
                <a:lnTo>
                  <a:pt x="118533" y="80931"/>
                </a:lnTo>
                <a:lnTo>
                  <a:pt x="124393" y="84712"/>
                </a:lnTo>
                <a:lnTo>
                  <a:pt x="130284" y="88225"/>
                </a:lnTo>
                <a:lnTo>
                  <a:pt x="136196" y="91559"/>
                </a:lnTo>
                <a:lnTo>
                  <a:pt x="142121" y="95766"/>
                </a:lnTo>
                <a:lnTo>
                  <a:pt x="148056" y="100555"/>
                </a:lnTo>
                <a:lnTo>
                  <a:pt x="153997" y="105732"/>
                </a:lnTo>
                <a:lnTo>
                  <a:pt x="158950" y="111168"/>
                </a:lnTo>
                <a:lnTo>
                  <a:pt x="163244" y="116776"/>
                </a:lnTo>
                <a:lnTo>
                  <a:pt x="167099" y="122499"/>
                </a:lnTo>
                <a:lnTo>
                  <a:pt x="170661" y="128299"/>
                </a:lnTo>
                <a:lnTo>
                  <a:pt x="174028" y="134150"/>
                </a:lnTo>
                <a:lnTo>
                  <a:pt x="180415" y="145943"/>
                </a:lnTo>
                <a:lnTo>
                  <a:pt x="186561" y="157798"/>
                </a:lnTo>
                <a:lnTo>
                  <a:pt x="188596" y="164730"/>
                </a:lnTo>
                <a:lnTo>
                  <a:pt x="189954" y="172328"/>
                </a:lnTo>
                <a:lnTo>
                  <a:pt x="190858" y="180370"/>
                </a:lnTo>
                <a:lnTo>
                  <a:pt x="190469" y="188708"/>
                </a:lnTo>
                <a:lnTo>
                  <a:pt x="189218" y="197243"/>
                </a:lnTo>
                <a:lnTo>
                  <a:pt x="187391" y="205909"/>
                </a:lnTo>
                <a:lnTo>
                  <a:pt x="185182" y="214663"/>
                </a:lnTo>
                <a:lnTo>
                  <a:pt x="182716" y="223476"/>
                </a:lnTo>
                <a:lnTo>
                  <a:pt x="180080" y="232328"/>
                </a:lnTo>
                <a:lnTo>
                  <a:pt x="177331" y="240214"/>
                </a:lnTo>
                <a:lnTo>
                  <a:pt x="174506" y="247455"/>
                </a:lnTo>
                <a:lnTo>
                  <a:pt x="171630" y="254267"/>
                </a:lnTo>
                <a:lnTo>
                  <a:pt x="167729" y="259800"/>
                </a:lnTo>
                <a:lnTo>
                  <a:pt x="163143" y="264482"/>
                </a:lnTo>
                <a:lnTo>
                  <a:pt x="158102" y="268595"/>
                </a:lnTo>
                <a:lnTo>
                  <a:pt x="152757" y="272329"/>
                </a:lnTo>
                <a:lnTo>
                  <a:pt x="147209" y="275810"/>
                </a:lnTo>
                <a:lnTo>
                  <a:pt x="141526" y="279124"/>
                </a:lnTo>
                <a:lnTo>
                  <a:pt x="134761" y="281332"/>
                </a:lnTo>
                <a:lnTo>
                  <a:pt x="127274" y="282805"/>
                </a:lnTo>
                <a:lnTo>
                  <a:pt x="119307" y="283787"/>
                </a:lnTo>
                <a:lnTo>
                  <a:pt x="113003" y="284441"/>
                </a:lnTo>
                <a:lnTo>
                  <a:pt x="107808" y="284878"/>
                </a:lnTo>
                <a:lnTo>
                  <a:pt x="103352" y="285168"/>
                </a:lnTo>
                <a:lnTo>
                  <a:pt x="98398" y="285362"/>
                </a:lnTo>
                <a:lnTo>
                  <a:pt x="82936" y="285635"/>
                </a:lnTo>
                <a:lnTo>
                  <a:pt x="75106" y="285699"/>
                </a:lnTo>
                <a:lnTo>
                  <a:pt x="71630" y="284724"/>
                </a:lnTo>
                <a:lnTo>
                  <a:pt x="68319" y="283082"/>
                </a:lnTo>
                <a:lnTo>
                  <a:pt x="65121" y="280995"/>
                </a:lnTo>
                <a:lnTo>
                  <a:pt x="61996" y="279603"/>
                </a:lnTo>
                <a:lnTo>
                  <a:pt x="58920" y="278676"/>
                </a:lnTo>
                <a:lnTo>
                  <a:pt x="49793" y="27682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SMARTPenAnnotation181"/>
          <p:cNvSpPr/>
          <p:nvPr/>
        </p:nvSpPr>
        <p:spPr>
          <a:xfrm>
            <a:off x="982668" y="8929"/>
            <a:ext cx="35317" cy="276822"/>
          </a:xfrm>
          <a:custGeom>
            <a:avLst/>
            <a:gdLst/>
            <a:ahLst/>
            <a:cxnLst/>
            <a:rect l="0" t="0" r="0" b="0"/>
            <a:pathLst>
              <a:path w="35317" h="276822">
                <a:moveTo>
                  <a:pt x="35316" y="0"/>
                </a:moveTo>
                <a:lnTo>
                  <a:pt x="30575" y="0"/>
                </a:lnTo>
                <a:lnTo>
                  <a:pt x="29179" y="992"/>
                </a:lnTo>
                <a:lnTo>
                  <a:pt x="28248" y="2646"/>
                </a:lnTo>
                <a:lnTo>
                  <a:pt x="27627" y="4741"/>
                </a:lnTo>
                <a:lnTo>
                  <a:pt x="26938" y="12360"/>
                </a:lnTo>
                <a:lnTo>
                  <a:pt x="26754" y="17170"/>
                </a:lnTo>
                <a:lnTo>
                  <a:pt x="26495" y="38160"/>
                </a:lnTo>
                <a:lnTo>
                  <a:pt x="26418" y="63231"/>
                </a:lnTo>
                <a:lnTo>
                  <a:pt x="25416" y="72912"/>
                </a:lnTo>
                <a:lnTo>
                  <a:pt x="23755" y="83335"/>
                </a:lnTo>
                <a:lnTo>
                  <a:pt x="21655" y="94252"/>
                </a:lnTo>
                <a:lnTo>
                  <a:pt x="20256" y="105499"/>
                </a:lnTo>
                <a:lnTo>
                  <a:pt x="19323" y="116965"/>
                </a:lnTo>
                <a:lnTo>
                  <a:pt x="18701" y="128579"/>
                </a:lnTo>
                <a:lnTo>
                  <a:pt x="17294" y="139297"/>
                </a:lnTo>
                <a:lnTo>
                  <a:pt x="15364" y="149420"/>
                </a:lnTo>
                <a:lnTo>
                  <a:pt x="13085" y="159144"/>
                </a:lnTo>
                <a:lnTo>
                  <a:pt x="11565" y="168604"/>
                </a:lnTo>
                <a:lnTo>
                  <a:pt x="10553" y="177887"/>
                </a:lnTo>
                <a:lnTo>
                  <a:pt x="9877" y="187052"/>
                </a:lnTo>
                <a:lnTo>
                  <a:pt x="8435" y="195147"/>
                </a:lnTo>
                <a:lnTo>
                  <a:pt x="6481" y="202528"/>
                </a:lnTo>
                <a:lnTo>
                  <a:pt x="4186" y="209433"/>
                </a:lnTo>
                <a:lnTo>
                  <a:pt x="2657" y="216020"/>
                </a:lnTo>
                <a:lnTo>
                  <a:pt x="1637" y="222396"/>
                </a:lnTo>
                <a:lnTo>
                  <a:pt x="957" y="228631"/>
                </a:lnTo>
                <a:lnTo>
                  <a:pt x="504" y="233780"/>
                </a:lnTo>
                <a:lnTo>
                  <a:pt x="0" y="242147"/>
                </a:lnTo>
                <a:lnTo>
                  <a:pt x="858" y="245768"/>
                </a:lnTo>
                <a:lnTo>
                  <a:pt x="2422" y="249173"/>
                </a:lnTo>
                <a:lnTo>
                  <a:pt x="4457" y="252436"/>
                </a:lnTo>
                <a:lnTo>
                  <a:pt x="5814" y="256595"/>
                </a:lnTo>
                <a:lnTo>
                  <a:pt x="6718" y="261353"/>
                </a:lnTo>
                <a:lnTo>
                  <a:pt x="8527" y="27682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SMARTPenAnnotation182"/>
          <p:cNvSpPr/>
          <p:nvPr/>
        </p:nvSpPr>
        <p:spPr>
          <a:xfrm>
            <a:off x="982265" y="8929"/>
            <a:ext cx="156269" cy="294480"/>
          </a:xfrm>
          <a:custGeom>
            <a:avLst/>
            <a:gdLst/>
            <a:ahLst/>
            <a:cxnLst/>
            <a:rect l="0" t="0" r="0" b="0"/>
            <a:pathLst>
              <a:path w="156269" h="294480">
                <a:moveTo>
                  <a:pt x="26789" y="0"/>
                </a:moveTo>
                <a:lnTo>
                  <a:pt x="10280" y="0"/>
                </a:lnTo>
                <a:lnTo>
                  <a:pt x="140161" y="0"/>
                </a:lnTo>
                <a:lnTo>
                  <a:pt x="144042" y="992"/>
                </a:lnTo>
                <a:lnTo>
                  <a:pt x="146630" y="2646"/>
                </a:lnTo>
                <a:lnTo>
                  <a:pt x="150497" y="7129"/>
                </a:lnTo>
                <a:lnTo>
                  <a:pt x="155523" y="12429"/>
                </a:lnTo>
                <a:lnTo>
                  <a:pt x="156268" y="16224"/>
                </a:lnTo>
                <a:lnTo>
                  <a:pt x="155772" y="20738"/>
                </a:lnTo>
                <a:lnTo>
                  <a:pt x="154450" y="25731"/>
                </a:lnTo>
                <a:lnTo>
                  <a:pt x="152576" y="31045"/>
                </a:lnTo>
                <a:lnTo>
                  <a:pt x="150335" y="36572"/>
                </a:lnTo>
                <a:lnTo>
                  <a:pt x="147848" y="42241"/>
                </a:lnTo>
                <a:lnTo>
                  <a:pt x="145198" y="47012"/>
                </a:lnTo>
                <a:lnTo>
                  <a:pt x="142439" y="51185"/>
                </a:lnTo>
                <a:lnTo>
                  <a:pt x="139608" y="54959"/>
                </a:lnTo>
                <a:lnTo>
                  <a:pt x="135736" y="59460"/>
                </a:lnTo>
                <a:lnTo>
                  <a:pt x="131171" y="64445"/>
                </a:lnTo>
                <a:lnTo>
                  <a:pt x="126142" y="69752"/>
                </a:lnTo>
                <a:lnTo>
                  <a:pt x="120806" y="74283"/>
                </a:lnTo>
                <a:lnTo>
                  <a:pt x="115264" y="78295"/>
                </a:lnTo>
                <a:lnTo>
                  <a:pt x="109585" y="81963"/>
                </a:lnTo>
                <a:lnTo>
                  <a:pt x="103814" y="85400"/>
                </a:lnTo>
                <a:lnTo>
                  <a:pt x="97983" y="88683"/>
                </a:lnTo>
                <a:lnTo>
                  <a:pt x="92111" y="91864"/>
                </a:lnTo>
                <a:lnTo>
                  <a:pt x="85220" y="94977"/>
                </a:lnTo>
                <a:lnTo>
                  <a:pt x="77649" y="98045"/>
                </a:lnTo>
                <a:lnTo>
                  <a:pt x="69626" y="101082"/>
                </a:lnTo>
                <a:lnTo>
                  <a:pt x="62292" y="103107"/>
                </a:lnTo>
                <a:lnTo>
                  <a:pt x="55419" y="104457"/>
                </a:lnTo>
                <a:lnTo>
                  <a:pt x="48852" y="105357"/>
                </a:lnTo>
                <a:lnTo>
                  <a:pt x="43482" y="106949"/>
                </a:lnTo>
                <a:lnTo>
                  <a:pt x="38910" y="109002"/>
                </a:lnTo>
                <a:lnTo>
                  <a:pt x="34870" y="111364"/>
                </a:lnTo>
                <a:lnTo>
                  <a:pt x="31184" y="112938"/>
                </a:lnTo>
                <a:lnTo>
                  <a:pt x="27735" y="113987"/>
                </a:lnTo>
                <a:lnTo>
                  <a:pt x="18437" y="115963"/>
                </a:lnTo>
                <a:lnTo>
                  <a:pt x="22771" y="120790"/>
                </a:lnTo>
                <a:lnTo>
                  <a:pt x="26095" y="123191"/>
                </a:lnTo>
                <a:lnTo>
                  <a:pt x="30295" y="125784"/>
                </a:lnTo>
                <a:lnTo>
                  <a:pt x="35080" y="128504"/>
                </a:lnTo>
                <a:lnTo>
                  <a:pt x="45687" y="134173"/>
                </a:lnTo>
                <a:lnTo>
                  <a:pt x="86381" y="154795"/>
                </a:lnTo>
                <a:lnTo>
                  <a:pt x="93306" y="157767"/>
                </a:lnTo>
                <a:lnTo>
                  <a:pt x="100900" y="160740"/>
                </a:lnTo>
                <a:lnTo>
                  <a:pt x="108938" y="163715"/>
                </a:lnTo>
                <a:lnTo>
                  <a:pt x="115290" y="167683"/>
                </a:lnTo>
                <a:lnTo>
                  <a:pt x="120516" y="172312"/>
                </a:lnTo>
                <a:lnTo>
                  <a:pt x="124992" y="177382"/>
                </a:lnTo>
                <a:lnTo>
                  <a:pt x="129961" y="181755"/>
                </a:lnTo>
                <a:lnTo>
                  <a:pt x="135258" y="185662"/>
                </a:lnTo>
                <a:lnTo>
                  <a:pt x="140774" y="189259"/>
                </a:lnTo>
                <a:lnTo>
                  <a:pt x="144451" y="193642"/>
                </a:lnTo>
                <a:lnTo>
                  <a:pt x="146902" y="198548"/>
                </a:lnTo>
                <a:lnTo>
                  <a:pt x="148536" y="203803"/>
                </a:lnTo>
                <a:lnTo>
                  <a:pt x="149626" y="209290"/>
                </a:lnTo>
                <a:lnTo>
                  <a:pt x="150352" y="214933"/>
                </a:lnTo>
                <a:lnTo>
                  <a:pt x="150836" y="220680"/>
                </a:lnTo>
                <a:lnTo>
                  <a:pt x="150167" y="226495"/>
                </a:lnTo>
                <a:lnTo>
                  <a:pt x="148729" y="232356"/>
                </a:lnTo>
                <a:lnTo>
                  <a:pt x="146777" y="238248"/>
                </a:lnTo>
                <a:lnTo>
                  <a:pt x="144484" y="244160"/>
                </a:lnTo>
                <a:lnTo>
                  <a:pt x="141964" y="250086"/>
                </a:lnTo>
                <a:lnTo>
                  <a:pt x="139291" y="256021"/>
                </a:lnTo>
                <a:lnTo>
                  <a:pt x="135525" y="261962"/>
                </a:lnTo>
                <a:lnTo>
                  <a:pt x="131030" y="267907"/>
                </a:lnTo>
                <a:lnTo>
                  <a:pt x="126048" y="273855"/>
                </a:lnTo>
                <a:lnTo>
                  <a:pt x="120743" y="278812"/>
                </a:lnTo>
                <a:lnTo>
                  <a:pt x="115222" y="283109"/>
                </a:lnTo>
                <a:lnTo>
                  <a:pt x="109557" y="286966"/>
                </a:lnTo>
                <a:lnTo>
                  <a:pt x="103796" y="289537"/>
                </a:lnTo>
                <a:lnTo>
                  <a:pt x="97971" y="291252"/>
                </a:lnTo>
                <a:lnTo>
                  <a:pt x="92103" y="292394"/>
                </a:lnTo>
                <a:lnTo>
                  <a:pt x="86207" y="293156"/>
                </a:lnTo>
                <a:lnTo>
                  <a:pt x="80291" y="293664"/>
                </a:lnTo>
                <a:lnTo>
                  <a:pt x="74364" y="294003"/>
                </a:lnTo>
                <a:lnTo>
                  <a:pt x="62485" y="294379"/>
                </a:lnTo>
                <a:lnTo>
                  <a:pt x="56540" y="294479"/>
                </a:lnTo>
                <a:lnTo>
                  <a:pt x="50592" y="293554"/>
                </a:lnTo>
                <a:lnTo>
                  <a:pt x="44642" y="291945"/>
                </a:lnTo>
                <a:lnTo>
                  <a:pt x="38691" y="289880"/>
                </a:lnTo>
                <a:lnTo>
                  <a:pt x="32739" y="288503"/>
                </a:lnTo>
                <a:lnTo>
                  <a:pt x="26787" y="287586"/>
                </a:lnTo>
                <a:lnTo>
                  <a:pt x="20835" y="286974"/>
                </a:lnTo>
                <a:lnTo>
                  <a:pt x="15874" y="285574"/>
                </a:lnTo>
                <a:lnTo>
                  <a:pt x="11575" y="283648"/>
                </a:lnTo>
                <a:lnTo>
                  <a:pt x="0" y="27682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SMARTPenAnnotation183"/>
          <p:cNvSpPr/>
          <p:nvPr/>
        </p:nvSpPr>
        <p:spPr>
          <a:xfrm>
            <a:off x="1339453" y="187523"/>
            <a:ext cx="26790" cy="133946"/>
          </a:xfrm>
          <a:custGeom>
            <a:avLst/>
            <a:gdLst/>
            <a:ahLst/>
            <a:cxnLst/>
            <a:rect l="0" t="0" r="0" b="0"/>
            <a:pathLst>
              <a:path w="26790" h="133946">
                <a:moveTo>
                  <a:pt x="26789" y="0"/>
                </a:moveTo>
                <a:lnTo>
                  <a:pt x="22048" y="4740"/>
                </a:lnTo>
                <a:lnTo>
                  <a:pt x="21644" y="6137"/>
                </a:lnTo>
                <a:lnTo>
                  <a:pt x="22367" y="7068"/>
                </a:lnTo>
                <a:lnTo>
                  <a:pt x="23841" y="7688"/>
                </a:lnTo>
                <a:lnTo>
                  <a:pt x="24823" y="10086"/>
                </a:lnTo>
                <a:lnTo>
                  <a:pt x="25478" y="13670"/>
                </a:lnTo>
                <a:lnTo>
                  <a:pt x="25915" y="18043"/>
                </a:lnTo>
                <a:lnTo>
                  <a:pt x="25214" y="22943"/>
                </a:lnTo>
                <a:lnTo>
                  <a:pt x="23755" y="28193"/>
                </a:lnTo>
                <a:lnTo>
                  <a:pt x="21789" y="33678"/>
                </a:lnTo>
                <a:lnTo>
                  <a:pt x="20479" y="40312"/>
                </a:lnTo>
                <a:lnTo>
                  <a:pt x="19606" y="47710"/>
                </a:lnTo>
                <a:lnTo>
                  <a:pt x="19024" y="55619"/>
                </a:lnTo>
                <a:lnTo>
                  <a:pt x="18635" y="62876"/>
                </a:lnTo>
                <a:lnTo>
                  <a:pt x="18204" y="76232"/>
                </a:lnTo>
                <a:lnTo>
                  <a:pt x="17097" y="82571"/>
                </a:lnTo>
                <a:lnTo>
                  <a:pt x="15367" y="88782"/>
                </a:lnTo>
                <a:lnTo>
                  <a:pt x="13221" y="94907"/>
                </a:lnTo>
                <a:lnTo>
                  <a:pt x="11790" y="99982"/>
                </a:lnTo>
                <a:lnTo>
                  <a:pt x="10837" y="104358"/>
                </a:lnTo>
                <a:lnTo>
                  <a:pt x="10201" y="108267"/>
                </a:lnTo>
                <a:lnTo>
                  <a:pt x="8785" y="111866"/>
                </a:lnTo>
                <a:lnTo>
                  <a:pt x="6849" y="115257"/>
                </a:lnTo>
                <a:lnTo>
                  <a:pt x="1353" y="123088"/>
                </a:lnTo>
                <a:lnTo>
                  <a:pt x="601" y="126805"/>
                </a:lnTo>
                <a:lnTo>
                  <a:pt x="0" y="13394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SMARTPenAnnotation184"/>
          <p:cNvSpPr/>
          <p:nvPr/>
        </p:nvSpPr>
        <p:spPr>
          <a:xfrm>
            <a:off x="1393031" y="89296"/>
            <a:ext cx="8930" cy="44650"/>
          </a:xfrm>
          <a:custGeom>
            <a:avLst/>
            <a:gdLst/>
            <a:ahLst/>
            <a:cxnLst/>
            <a:rect l="0" t="0" r="0" b="0"/>
            <a:pathLst>
              <a:path w="8930" h="44650">
                <a:moveTo>
                  <a:pt x="8929" y="44649"/>
                </a:moveTo>
                <a:lnTo>
                  <a:pt x="8929" y="35168"/>
                </a:lnTo>
                <a:lnTo>
                  <a:pt x="7937" y="32375"/>
                </a:lnTo>
                <a:lnTo>
                  <a:pt x="6284" y="30513"/>
                </a:lnTo>
                <a:lnTo>
                  <a:pt x="4189" y="29272"/>
                </a:lnTo>
                <a:lnTo>
                  <a:pt x="2793" y="25468"/>
                </a:lnTo>
                <a:lnTo>
                  <a:pt x="1862" y="19955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SMARTPenAnnotation185"/>
          <p:cNvSpPr/>
          <p:nvPr/>
        </p:nvSpPr>
        <p:spPr>
          <a:xfrm>
            <a:off x="1384101" y="144487"/>
            <a:ext cx="119577" cy="158602"/>
          </a:xfrm>
          <a:custGeom>
            <a:avLst/>
            <a:gdLst/>
            <a:ahLst/>
            <a:cxnLst/>
            <a:rect l="0" t="0" r="0" b="0"/>
            <a:pathLst>
              <a:path w="119577" h="158602">
                <a:moveTo>
                  <a:pt x="98227" y="7317"/>
                </a:moveTo>
                <a:lnTo>
                  <a:pt x="107708" y="16798"/>
                </a:lnTo>
                <a:lnTo>
                  <a:pt x="111492" y="18599"/>
                </a:lnTo>
                <a:lnTo>
                  <a:pt x="115008" y="18807"/>
                </a:lnTo>
                <a:lnTo>
                  <a:pt x="118344" y="17954"/>
                </a:lnTo>
                <a:lnTo>
                  <a:pt x="119576" y="17385"/>
                </a:lnTo>
                <a:lnTo>
                  <a:pt x="119405" y="17005"/>
                </a:lnTo>
                <a:lnTo>
                  <a:pt x="116741" y="16397"/>
                </a:lnTo>
                <a:lnTo>
                  <a:pt x="113731" y="13668"/>
                </a:lnTo>
                <a:lnTo>
                  <a:pt x="111540" y="11551"/>
                </a:lnTo>
                <a:lnTo>
                  <a:pt x="108094" y="9147"/>
                </a:lnTo>
                <a:lnTo>
                  <a:pt x="103813" y="6553"/>
                </a:lnTo>
                <a:lnTo>
                  <a:pt x="98974" y="3831"/>
                </a:lnTo>
                <a:lnTo>
                  <a:pt x="93764" y="2017"/>
                </a:lnTo>
                <a:lnTo>
                  <a:pt x="88306" y="807"/>
                </a:lnTo>
                <a:lnTo>
                  <a:pt x="82683" y="0"/>
                </a:lnTo>
                <a:lnTo>
                  <a:pt x="77943" y="455"/>
                </a:lnTo>
                <a:lnTo>
                  <a:pt x="73790" y="1750"/>
                </a:lnTo>
                <a:lnTo>
                  <a:pt x="70029" y="3606"/>
                </a:lnTo>
                <a:lnTo>
                  <a:pt x="65538" y="4843"/>
                </a:lnTo>
                <a:lnTo>
                  <a:pt x="60559" y="5668"/>
                </a:lnTo>
                <a:lnTo>
                  <a:pt x="55256" y="6218"/>
                </a:lnTo>
                <a:lnTo>
                  <a:pt x="50728" y="6584"/>
                </a:lnTo>
                <a:lnTo>
                  <a:pt x="46717" y="6828"/>
                </a:lnTo>
                <a:lnTo>
                  <a:pt x="43051" y="6991"/>
                </a:lnTo>
                <a:lnTo>
                  <a:pt x="39615" y="9084"/>
                </a:lnTo>
                <a:lnTo>
                  <a:pt x="36332" y="12464"/>
                </a:lnTo>
                <a:lnTo>
                  <a:pt x="33151" y="16702"/>
                </a:lnTo>
                <a:lnTo>
                  <a:pt x="31030" y="20519"/>
                </a:lnTo>
                <a:lnTo>
                  <a:pt x="29617" y="24056"/>
                </a:lnTo>
                <a:lnTo>
                  <a:pt x="28674" y="27406"/>
                </a:lnTo>
                <a:lnTo>
                  <a:pt x="28046" y="31624"/>
                </a:lnTo>
                <a:lnTo>
                  <a:pt x="27627" y="36420"/>
                </a:lnTo>
                <a:lnTo>
                  <a:pt x="27161" y="46049"/>
                </a:lnTo>
                <a:lnTo>
                  <a:pt x="26955" y="53635"/>
                </a:lnTo>
                <a:lnTo>
                  <a:pt x="27892" y="57048"/>
                </a:lnTo>
                <a:lnTo>
                  <a:pt x="29509" y="60314"/>
                </a:lnTo>
                <a:lnTo>
                  <a:pt x="31579" y="63485"/>
                </a:lnTo>
                <a:lnTo>
                  <a:pt x="33951" y="65598"/>
                </a:lnTo>
                <a:lnTo>
                  <a:pt x="36525" y="67007"/>
                </a:lnTo>
                <a:lnTo>
                  <a:pt x="39233" y="67946"/>
                </a:lnTo>
                <a:lnTo>
                  <a:pt x="42030" y="70557"/>
                </a:lnTo>
                <a:lnTo>
                  <a:pt x="44887" y="74282"/>
                </a:lnTo>
                <a:lnTo>
                  <a:pt x="47784" y="78749"/>
                </a:lnTo>
                <a:lnTo>
                  <a:pt x="50708" y="83712"/>
                </a:lnTo>
                <a:lnTo>
                  <a:pt x="53649" y="89005"/>
                </a:lnTo>
                <a:lnTo>
                  <a:pt x="56602" y="94518"/>
                </a:lnTo>
                <a:lnTo>
                  <a:pt x="60555" y="100178"/>
                </a:lnTo>
                <a:lnTo>
                  <a:pt x="65175" y="105935"/>
                </a:lnTo>
                <a:lnTo>
                  <a:pt x="77366" y="119953"/>
                </a:lnTo>
                <a:lnTo>
                  <a:pt x="79359" y="122095"/>
                </a:lnTo>
                <a:lnTo>
                  <a:pt x="84219" y="127121"/>
                </a:lnTo>
                <a:lnTo>
                  <a:pt x="85911" y="129851"/>
                </a:lnTo>
                <a:lnTo>
                  <a:pt x="87040" y="132662"/>
                </a:lnTo>
                <a:lnTo>
                  <a:pt x="87792" y="135529"/>
                </a:lnTo>
                <a:lnTo>
                  <a:pt x="87302" y="138432"/>
                </a:lnTo>
                <a:lnTo>
                  <a:pt x="85982" y="141360"/>
                </a:lnTo>
                <a:lnTo>
                  <a:pt x="84111" y="144304"/>
                </a:lnTo>
                <a:lnTo>
                  <a:pt x="81871" y="147259"/>
                </a:lnTo>
                <a:lnTo>
                  <a:pt x="79385" y="150221"/>
                </a:lnTo>
                <a:lnTo>
                  <a:pt x="76736" y="153188"/>
                </a:lnTo>
                <a:lnTo>
                  <a:pt x="73978" y="155166"/>
                </a:lnTo>
                <a:lnTo>
                  <a:pt x="71146" y="156485"/>
                </a:lnTo>
                <a:lnTo>
                  <a:pt x="68267" y="157364"/>
                </a:lnTo>
                <a:lnTo>
                  <a:pt x="64363" y="157950"/>
                </a:lnTo>
                <a:lnTo>
                  <a:pt x="59776" y="158340"/>
                </a:lnTo>
                <a:lnTo>
                  <a:pt x="54733" y="158601"/>
                </a:lnTo>
                <a:lnTo>
                  <a:pt x="49387" y="157782"/>
                </a:lnTo>
                <a:lnTo>
                  <a:pt x="43839" y="156245"/>
                </a:lnTo>
                <a:lnTo>
                  <a:pt x="38156" y="154227"/>
                </a:lnTo>
                <a:lnTo>
                  <a:pt x="33375" y="152882"/>
                </a:lnTo>
                <a:lnTo>
                  <a:pt x="29195" y="151985"/>
                </a:lnTo>
                <a:lnTo>
                  <a:pt x="25417" y="151388"/>
                </a:lnTo>
                <a:lnTo>
                  <a:pt x="21905" y="149997"/>
                </a:lnTo>
                <a:lnTo>
                  <a:pt x="18572" y="148078"/>
                </a:lnTo>
                <a:lnTo>
                  <a:pt x="15358" y="145806"/>
                </a:lnTo>
                <a:lnTo>
                  <a:pt x="12223" y="144291"/>
                </a:lnTo>
                <a:lnTo>
                  <a:pt x="9141" y="143282"/>
                </a:lnTo>
                <a:lnTo>
                  <a:pt x="0" y="141263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SMARTPenAnnotation186"/>
          <p:cNvSpPr/>
          <p:nvPr/>
        </p:nvSpPr>
        <p:spPr>
          <a:xfrm>
            <a:off x="1625354" y="135186"/>
            <a:ext cx="240928" cy="163087"/>
          </a:xfrm>
          <a:custGeom>
            <a:avLst/>
            <a:gdLst/>
            <a:ahLst/>
            <a:cxnLst/>
            <a:rect l="0" t="0" r="0" b="0"/>
            <a:pathLst>
              <a:path w="240928" h="163087">
                <a:moveTo>
                  <a:pt x="35567" y="7689"/>
                </a:moveTo>
                <a:lnTo>
                  <a:pt x="35567" y="0"/>
                </a:lnTo>
                <a:lnTo>
                  <a:pt x="35567" y="16834"/>
                </a:lnTo>
                <a:lnTo>
                  <a:pt x="34575" y="21723"/>
                </a:lnTo>
                <a:lnTo>
                  <a:pt x="32922" y="26967"/>
                </a:lnTo>
                <a:lnTo>
                  <a:pt x="30827" y="32447"/>
                </a:lnTo>
                <a:lnTo>
                  <a:pt x="29431" y="38085"/>
                </a:lnTo>
                <a:lnTo>
                  <a:pt x="28500" y="43828"/>
                </a:lnTo>
                <a:lnTo>
                  <a:pt x="27879" y="49641"/>
                </a:lnTo>
                <a:lnTo>
                  <a:pt x="26473" y="56493"/>
                </a:lnTo>
                <a:lnTo>
                  <a:pt x="24544" y="64037"/>
                </a:lnTo>
                <a:lnTo>
                  <a:pt x="22265" y="72043"/>
                </a:lnTo>
                <a:lnTo>
                  <a:pt x="17087" y="88877"/>
                </a:lnTo>
                <a:lnTo>
                  <a:pt x="14318" y="97533"/>
                </a:lnTo>
                <a:lnTo>
                  <a:pt x="11479" y="105288"/>
                </a:lnTo>
                <a:lnTo>
                  <a:pt x="8594" y="112442"/>
                </a:lnTo>
                <a:lnTo>
                  <a:pt x="5679" y="119196"/>
                </a:lnTo>
                <a:lnTo>
                  <a:pt x="3736" y="125683"/>
                </a:lnTo>
                <a:lnTo>
                  <a:pt x="2440" y="131992"/>
                </a:lnTo>
                <a:lnTo>
                  <a:pt x="1576" y="138183"/>
                </a:lnTo>
                <a:lnTo>
                  <a:pt x="1000" y="143302"/>
                </a:lnTo>
                <a:lnTo>
                  <a:pt x="616" y="147707"/>
                </a:lnTo>
                <a:lnTo>
                  <a:pt x="361" y="151636"/>
                </a:lnTo>
                <a:lnTo>
                  <a:pt x="76" y="158647"/>
                </a:lnTo>
                <a:lnTo>
                  <a:pt x="0" y="161905"/>
                </a:lnTo>
                <a:lnTo>
                  <a:pt x="942" y="163086"/>
                </a:lnTo>
                <a:lnTo>
                  <a:pt x="2562" y="162880"/>
                </a:lnTo>
                <a:lnTo>
                  <a:pt x="4634" y="161751"/>
                </a:lnTo>
                <a:lnTo>
                  <a:pt x="9582" y="160497"/>
                </a:lnTo>
                <a:lnTo>
                  <a:pt x="12291" y="160162"/>
                </a:lnTo>
                <a:lnTo>
                  <a:pt x="15089" y="158947"/>
                </a:lnTo>
                <a:lnTo>
                  <a:pt x="20843" y="154951"/>
                </a:lnTo>
                <a:lnTo>
                  <a:pt x="23767" y="151504"/>
                </a:lnTo>
                <a:lnTo>
                  <a:pt x="26708" y="147222"/>
                </a:lnTo>
                <a:lnTo>
                  <a:pt x="29661" y="142383"/>
                </a:lnTo>
                <a:lnTo>
                  <a:pt x="33614" y="138164"/>
                </a:lnTo>
                <a:lnTo>
                  <a:pt x="38234" y="134360"/>
                </a:lnTo>
                <a:lnTo>
                  <a:pt x="43298" y="130831"/>
                </a:lnTo>
                <a:lnTo>
                  <a:pt x="48659" y="126495"/>
                </a:lnTo>
                <a:lnTo>
                  <a:pt x="54217" y="121619"/>
                </a:lnTo>
                <a:lnTo>
                  <a:pt x="59907" y="116384"/>
                </a:lnTo>
                <a:lnTo>
                  <a:pt x="64692" y="110910"/>
                </a:lnTo>
                <a:lnTo>
                  <a:pt x="68874" y="105276"/>
                </a:lnTo>
                <a:lnTo>
                  <a:pt x="72655" y="99536"/>
                </a:lnTo>
                <a:lnTo>
                  <a:pt x="76167" y="93725"/>
                </a:lnTo>
                <a:lnTo>
                  <a:pt x="79501" y="87866"/>
                </a:lnTo>
                <a:lnTo>
                  <a:pt x="82716" y="81976"/>
                </a:lnTo>
                <a:lnTo>
                  <a:pt x="86844" y="76065"/>
                </a:lnTo>
                <a:lnTo>
                  <a:pt x="91580" y="70140"/>
                </a:lnTo>
                <a:lnTo>
                  <a:pt x="96721" y="64206"/>
                </a:lnTo>
                <a:lnTo>
                  <a:pt x="100149" y="59257"/>
                </a:lnTo>
                <a:lnTo>
                  <a:pt x="102434" y="54966"/>
                </a:lnTo>
                <a:lnTo>
                  <a:pt x="103958" y="51113"/>
                </a:lnTo>
                <a:lnTo>
                  <a:pt x="105966" y="47552"/>
                </a:lnTo>
                <a:lnTo>
                  <a:pt x="108297" y="44186"/>
                </a:lnTo>
                <a:lnTo>
                  <a:pt x="114426" y="36395"/>
                </a:lnTo>
                <a:lnTo>
                  <a:pt x="114929" y="36748"/>
                </a:lnTo>
                <a:lnTo>
                  <a:pt x="115488" y="39786"/>
                </a:lnTo>
                <a:lnTo>
                  <a:pt x="118382" y="44444"/>
                </a:lnTo>
                <a:lnTo>
                  <a:pt x="120543" y="47075"/>
                </a:lnTo>
                <a:lnTo>
                  <a:pt x="121983" y="50813"/>
                </a:lnTo>
                <a:lnTo>
                  <a:pt x="122944" y="55290"/>
                </a:lnTo>
                <a:lnTo>
                  <a:pt x="123584" y="60259"/>
                </a:lnTo>
                <a:lnTo>
                  <a:pt x="124011" y="65556"/>
                </a:lnTo>
                <a:lnTo>
                  <a:pt x="124295" y="71071"/>
                </a:lnTo>
                <a:lnTo>
                  <a:pt x="124611" y="82491"/>
                </a:lnTo>
                <a:lnTo>
                  <a:pt x="124752" y="94182"/>
                </a:lnTo>
                <a:lnTo>
                  <a:pt x="125781" y="100077"/>
                </a:lnTo>
                <a:lnTo>
                  <a:pt x="127460" y="105992"/>
                </a:lnTo>
                <a:lnTo>
                  <a:pt x="129571" y="111919"/>
                </a:lnTo>
                <a:lnTo>
                  <a:pt x="131971" y="116863"/>
                </a:lnTo>
                <a:lnTo>
                  <a:pt x="134563" y="121151"/>
                </a:lnTo>
                <a:lnTo>
                  <a:pt x="137283" y="125002"/>
                </a:lnTo>
                <a:lnTo>
                  <a:pt x="140089" y="129554"/>
                </a:lnTo>
                <a:lnTo>
                  <a:pt x="142952" y="134573"/>
                </a:lnTo>
                <a:lnTo>
                  <a:pt x="145852" y="139903"/>
                </a:lnTo>
                <a:lnTo>
                  <a:pt x="148778" y="144449"/>
                </a:lnTo>
                <a:lnTo>
                  <a:pt x="151721" y="148471"/>
                </a:lnTo>
                <a:lnTo>
                  <a:pt x="154675" y="152145"/>
                </a:lnTo>
                <a:lnTo>
                  <a:pt x="158629" y="154595"/>
                </a:lnTo>
                <a:lnTo>
                  <a:pt x="163249" y="156227"/>
                </a:lnTo>
                <a:lnTo>
                  <a:pt x="168313" y="157316"/>
                </a:lnTo>
                <a:lnTo>
                  <a:pt x="172682" y="158042"/>
                </a:lnTo>
                <a:lnTo>
                  <a:pt x="180182" y="158848"/>
                </a:lnTo>
                <a:lnTo>
                  <a:pt x="184563" y="159063"/>
                </a:lnTo>
                <a:lnTo>
                  <a:pt x="194723" y="159302"/>
                </a:lnTo>
                <a:lnTo>
                  <a:pt x="199218" y="158374"/>
                </a:lnTo>
                <a:lnTo>
                  <a:pt x="203207" y="156762"/>
                </a:lnTo>
                <a:lnTo>
                  <a:pt x="210285" y="152326"/>
                </a:lnTo>
                <a:lnTo>
                  <a:pt x="213561" y="149754"/>
                </a:lnTo>
                <a:lnTo>
                  <a:pt x="216738" y="147048"/>
                </a:lnTo>
                <a:lnTo>
                  <a:pt x="220840" y="144251"/>
                </a:lnTo>
                <a:lnTo>
                  <a:pt x="225559" y="141394"/>
                </a:lnTo>
                <a:lnTo>
                  <a:pt x="230689" y="138497"/>
                </a:lnTo>
                <a:lnTo>
                  <a:pt x="234110" y="135574"/>
                </a:lnTo>
                <a:lnTo>
                  <a:pt x="236390" y="132633"/>
                </a:lnTo>
                <a:lnTo>
                  <a:pt x="237910" y="129680"/>
                </a:lnTo>
                <a:lnTo>
                  <a:pt x="238923" y="125727"/>
                </a:lnTo>
                <a:lnTo>
                  <a:pt x="239599" y="121108"/>
                </a:lnTo>
                <a:lnTo>
                  <a:pt x="240049" y="116043"/>
                </a:lnTo>
                <a:lnTo>
                  <a:pt x="240350" y="110683"/>
                </a:lnTo>
                <a:lnTo>
                  <a:pt x="240683" y="99435"/>
                </a:lnTo>
                <a:lnTo>
                  <a:pt x="240927" y="64197"/>
                </a:lnTo>
                <a:lnTo>
                  <a:pt x="239942" y="58259"/>
                </a:lnTo>
                <a:lnTo>
                  <a:pt x="238294" y="52316"/>
                </a:lnTo>
                <a:lnTo>
                  <a:pt x="236203" y="46370"/>
                </a:lnTo>
                <a:lnTo>
                  <a:pt x="234809" y="41414"/>
                </a:lnTo>
                <a:lnTo>
                  <a:pt x="233879" y="37117"/>
                </a:lnTo>
                <a:lnTo>
                  <a:pt x="233260" y="33261"/>
                </a:lnTo>
                <a:lnTo>
                  <a:pt x="231854" y="28705"/>
                </a:lnTo>
                <a:lnTo>
                  <a:pt x="229925" y="23684"/>
                </a:lnTo>
                <a:lnTo>
                  <a:pt x="227647" y="18352"/>
                </a:lnTo>
                <a:lnTo>
                  <a:pt x="225136" y="14798"/>
                </a:lnTo>
                <a:lnTo>
                  <a:pt x="222470" y="12428"/>
                </a:lnTo>
                <a:lnTo>
                  <a:pt x="214161" y="768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SMARTPenAnnotation187"/>
          <p:cNvSpPr/>
          <p:nvPr/>
        </p:nvSpPr>
        <p:spPr>
          <a:xfrm>
            <a:off x="1911517" y="89686"/>
            <a:ext cx="731656" cy="356799"/>
          </a:xfrm>
          <a:custGeom>
            <a:avLst/>
            <a:gdLst/>
            <a:ahLst/>
            <a:cxnLst/>
            <a:rect l="0" t="0" r="0" b="0"/>
            <a:pathLst>
              <a:path w="731656" h="356799">
                <a:moveTo>
                  <a:pt x="106592" y="142485"/>
                </a:moveTo>
                <a:lnTo>
                  <a:pt x="111737" y="142485"/>
                </a:lnTo>
                <a:lnTo>
                  <a:pt x="109540" y="142485"/>
                </a:lnTo>
                <a:lnTo>
                  <a:pt x="108557" y="140501"/>
                </a:lnTo>
                <a:lnTo>
                  <a:pt x="107174" y="130212"/>
                </a:lnTo>
                <a:lnTo>
                  <a:pt x="106851" y="127109"/>
                </a:lnTo>
                <a:lnTo>
                  <a:pt x="104061" y="123084"/>
                </a:lnTo>
                <a:lnTo>
                  <a:pt x="94186" y="112415"/>
                </a:lnTo>
                <a:lnTo>
                  <a:pt x="90384" y="111524"/>
                </a:lnTo>
                <a:lnTo>
                  <a:pt x="85865" y="111923"/>
                </a:lnTo>
                <a:lnTo>
                  <a:pt x="80867" y="113181"/>
                </a:lnTo>
                <a:lnTo>
                  <a:pt x="72669" y="117224"/>
                </a:lnTo>
                <a:lnTo>
                  <a:pt x="59322" y="127904"/>
                </a:lnTo>
                <a:lnTo>
                  <a:pt x="50526" y="136336"/>
                </a:lnTo>
                <a:lnTo>
                  <a:pt x="40002" y="145705"/>
                </a:lnTo>
                <a:lnTo>
                  <a:pt x="23913" y="156558"/>
                </a:lnTo>
                <a:lnTo>
                  <a:pt x="12421" y="166058"/>
                </a:lnTo>
                <a:lnTo>
                  <a:pt x="5868" y="172144"/>
                </a:lnTo>
                <a:lnTo>
                  <a:pt x="3724" y="176149"/>
                </a:lnTo>
                <a:lnTo>
                  <a:pt x="1342" y="185890"/>
                </a:lnTo>
                <a:lnTo>
                  <a:pt x="0" y="193049"/>
                </a:lnTo>
                <a:lnTo>
                  <a:pt x="804" y="195046"/>
                </a:lnTo>
                <a:lnTo>
                  <a:pt x="5684" y="202597"/>
                </a:lnTo>
                <a:lnTo>
                  <a:pt x="7174" y="208228"/>
                </a:lnTo>
                <a:lnTo>
                  <a:pt x="9555" y="210126"/>
                </a:lnTo>
                <a:lnTo>
                  <a:pt x="13127" y="211392"/>
                </a:lnTo>
                <a:lnTo>
                  <a:pt x="28378" y="213423"/>
                </a:lnTo>
                <a:lnTo>
                  <a:pt x="31629" y="212597"/>
                </a:lnTo>
                <a:lnTo>
                  <a:pt x="37887" y="209034"/>
                </a:lnTo>
                <a:lnTo>
                  <a:pt x="46988" y="201450"/>
                </a:lnTo>
                <a:lnTo>
                  <a:pt x="52982" y="193166"/>
                </a:lnTo>
                <a:lnTo>
                  <a:pt x="58953" y="183862"/>
                </a:lnTo>
                <a:lnTo>
                  <a:pt x="66900" y="173045"/>
                </a:lnTo>
                <a:lnTo>
                  <a:pt x="70688" y="163557"/>
                </a:lnTo>
                <a:lnTo>
                  <a:pt x="78872" y="152612"/>
                </a:lnTo>
                <a:lnTo>
                  <a:pt x="79389" y="151947"/>
                </a:lnTo>
                <a:lnTo>
                  <a:pt x="79680" y="156313"/>
                </a:lnTo>
                <a:lnTo>
                  <a:pt x="79766" y="163891"/>
                </a:lnTo>
                <a:lnTo>
                  <a:pt x="82432" y="172173"/>
                </a:lnTo>
                <a:lnTo>
                  <a:pt x="85932" y="182469"/>
                </a:lnTo>
                <a:lnTo>
                  <a:pt x="86866" y="187993"/>
                </a:lnTo>
                <a:lnTo>
                  <a:pt x="87488" y="193660"/>
                </a:lnTo>
                <a:lnTo>
                  <a:pt x="87903" y="199422"/>
                </a:lnTo>
                <a:lnTo>
                  <a:pt x="88179" y="205248"/>
                </a:lnTo>
                <a:lnTo>
                  <a:pt x="88364" y="211116"/>
                </a:lnTo>
                <a:lnTo>
                  <a:pt x="89479" y="216020"/>
                </a:lnTo>
                <a:lnTo>
                  <a:pt x="93364" y="224116"/>
                </a:lnTo>
                <a:lnTo>
                  <a:pt x="101129" y="234251"/>
                </a:lnTo>
                <a:lnTo>
                  <a:pt x="102950" y="237397"/>
                </a:lnTo>
                <a:lnTo>
                  <a:pt x="104973" y="243538"/>
                </a:lnTo>
                <a:lnTo>
                  <a:pt x="107497" y="245573"/>
                </a:lnTo>
                <a:lnTo>
                  <a:pt x="111164" y="246929"/>
                </a:lnTo>
                <a:lnTo>
                  <a:pt x="126567" y="249106"/>
                </a:lnTo>
                <a:lnTo>
                  <a:pt x="129831" y="248292"/>
                </a:lnTo>
                <a:lnTo>
                  <a:pt x="149952" y="237166"/>
                </a:lnTo>
                <a:lnTo>
                  <a:pt x="160920" y="228883"/>
                </a:lnTo>
                <a:lnTo>
                  <a:pt x="166623" y="223896"/>
                </a:lnTo>
                <a:lnTo>
                  <a:pt x="172410" y="217595"/>
                </a:lnTo>
                <a:lnTo>
                  <a:pt x="178252" y="210418"/>
                </a:lnTo>
                <a:lnTo>
                  <a:pt x="184131" y="202657"/>
                </a:lnTo>
                <a:lnTo>
                  <a:pt x="195955" y="186095"/>
                </a:lnTo>
                <a:lnTo>
                  <a:pt x="201886" y="177512"/>
                </a:lnTo>
                <a:lnTo>
                  <a:pt x="206832" y="168813"/>
                </a:lnTo>
                <a:lnTo>
                  <a:pt x="211122" y="160037"/>
                </a:lnTo>
                <a:lnTo>
                  <a:pt x="214974" y="151210"/>
                </a:lnTo>
                <a:lnTo>
                  <a:pt x="224546" y="130819"/>
                </a:lnTo>
                <a:lnTo>
                  <a:pt x="229876" y="119825"/>
                </a:lnTo>
                <a:lnTo>
                  <a:pt x="235414" y="109519"/>
                </a:lnTo>
                <a:lnTo>
                  <a:pt x="241090" y="99672"/>
                </a:lnTo>
                <a:lnTo>
                  <a:pt x="246859" y="90131"/>
                </a:lnTo>
                <a:lnTo>
                  <a:pt x="258561" y="71592"/>
                </a:lnTo>
                <a:lnTo>
                  <a:pt x="264459" y="62481"/>
                </a:lnTo>
                <a:lnTo>
                  <a:pt x="269383" y="53430"/>
                </a:lnTo>
                <a:lnTo>
                  <a:pt x="273659" y="44420"/>
                </a:lnTo>
                <a:lnTo>
                  <a:pt x="277501" y="35437"/>
                </a:lnTo>
                <a:lnTo>
                  <a:pt x="280062" y="28455"/>
                </a:lnTo>
                <a:lnTo>
                  <a:pt x="282909" y="18053"/>
                </a:lnTo>
                <a:lnTo>
                  <a:pt x="284660" y="14882"/>
                </a:lnTo>
                <a:lnTo>
                  <a:pt x="286820" y="12768"/>
                </a:lnTo>
                <a:lnTo>
                  <a:pt x="292674" y="9375"/>
                </a:lnTo>
                <a:lnTo>
                  <a:pt x="293155" y="8105"/>
                </a:lnTo>
                <a:lnTo>
                  <a:pt x="294078" y="0"/>
                </a:lnTo>
                <a:lnTo>
                  <a:pt x="289364" y="9207"/>
                </a:lnTo>
                <a:lnTo>
                  <a:pt x="287043" y="19089"/>
                </a:lnTo>
                <a:lnTo>
                  <a:pt x="286424" y="24502"/>
                </a:lnTo>
                <a:lnTo>
                  <a:pt x="285019" y="31088"/>
                </a:lnTo>
                <a:lnTo>
                  <a:pt x="283090" y="38455"/>
                </a:lnTo>
                <a:lnTo>
                  <a:pt x="280812" y="46343"/>
                </a:lnTo>
                <a:lnTo>
                  <a:pt x="272865" y="76406"/>
                </a:lnTo>
                <a:lnTo>
                  <a:pt x="264227" y="110449"/>
                </a:lnTo>
                <a:lnTo>
                  <a:pt x="258342" y="136515"/>
                </a:lnTo>
                <a:lnTo>
                  <a:pt x="252419" y="163644"/>
                </a:lnTo>
                <a:lnTo>
                  <a:pt x="246479" y="188931"/>
                </a:lnTo>
                <a:lnTo>
                  <a:pt x="244499" y="200238"/>
                </a:lnTo>
                <a:lnTo>
                  <a:pt x="243178" y="210753"/>
                </a:lnTo>
                <a:lnTo>
                  <a:pt x="242298" y="220739"/>
                </a:lnTo>
                <a:lnTo>
                  <a:pt x="241711" y="229381"/>
                </a:lnTo>
                <a:lnTo>
                  <a:pt x="241059" y="244275"/>
                </a:lnTo>
                <a:lnTo>
                  <a:pt x="241877" y="251025"/>
                </a:lnTo>
                <a:lnTo>
                  <a:pt x="243415" y="257509"/>
                </a:lnTo>
                <a:lnTo>
                  <a:pt x="245432" y="263816"/>
                </a:lnTo>
                <a:lnTo>
                  <a:pt x="247674" y="273470"/>
                </a:lnTo>
                <a:lnTo>
                  <a:pt x="248271" y="277434"/>
                </a:lnTo>
                <a:lnTo>
                  <a:pt x="251581" y="284483"/>
                </a:lnTo>
                <a:lnTo>
                  <a:pt x="253853" y="287752"/>
                </a:lnTo>
                <a:lnTo>
                  <a:pt x="256377" y="294030"/>
                </a:lnTo>
                <a:lnTo>
                  <a:pt x="257998" y="301405"/>
                </a:lnTo>
                <a:lnTo>
                  <a:pt x="257138" y="301017"/>
                </a:lnTo>
                <a:lnTo>
                  <a:pt x="253538" y="297941"/>
                </a:lnTo>
                <a:lnTo>
                  <a:pt x="252181" y="294740"/>
                </a:lnTo>
                <a:lnTo>
                  <a:pt x="250673" y="285891"/>
                </a:lnTo>
                <a:lnTo>
                  <a:pt x="248287" y="280753"/>
                </a:lnTo>
                <a:lnTo>
                  <a:pt x="240343" y="269753"/>
                </a:lnTo>
                <a:lnTo>
                  <a:pt x="236439" y="264041"/>
                </a:lnTo>
                <a:lnTo>
                  <a:pt x="232844" y="258249"/>
                </a:lnTo>
                <a:lnTo>
                  <a:pt x="226204" y="247514"/>
                </a:lnTo>
                <a:lnTo>
                  <a:pt x="219946" y="239436"/>
                </a:lnTo>
                <a:lnTo>
                  <a:pt x="213857" y="229892"/>
                </a:lnTo>
                <a:lnTo>
                  <a:pt x="210844" y="224569"/>
                </a:lnTo>
                <a:lnTo>
                  <a:pt x="207843" y="221020"/>
                </a:lnTo>
                <a:lnTo>
                  <a:pt x="204851" y="218655"/>
                </a:lnTo>
                <a:lnTo>
                  <a:pt x="201863" y="217077"/>
                </a:lnTo>
                <a:lnTo>
                  <a:pt x="199872" y="215034"/>
                </a:lnTo>
                <a:lnTo>
                  <a:pt x="198544" y="212679"/>
                </a:lnTo>
                <a:lnTo>
                  <a:pt x="197659" y="210117"/>
                </a:lnTo>
                <a:lnTo>
                  <a:pt x="198061" y="208409"/>
                </a:lnTo>
                <a:lnTo>
                  <a:pt x="199321" y="207270"/>
                </a:lnTo>
                <a:lnTo>
                  <a:pt x="218353" y="198164"/>
                </a:lnTo>
                <a:lnTo>
                  <a:pt x="229355" y="192698"/>
                </a:lnTo>
                <a:lnTo>
                  <a:pt x="243505" y="189607"/>
                </a:lnTo>
                <a:lnTo>
                  <a:pt x="259715" y="188233"/>
                </a:lnTo>
                <a:lnTo>
                  <a:pt x="276842" y="187622"/>
                </a:lnTo>
                <a:lnTo>
                  <a:pt x="328049" y="187198"/>
                </a:lnTo>
                <a:lnTo>
                  <a:pt x="346900" y="188155"/>
                </a:lnTo>
                <a:lnTo>
                  <a:pt x="365200" y="191887"/>
                </a:lnTo>
                <a:lnTo>
                  <a:pt x="383255" y="194207"/>
                </a:lnTo>
                <a:lnTo>
                  <a:pt x="401202" y="196231"/>
                </a:lnTo>
                <a:lnTo>
                  <a:pt x="419100" y="200437"/>
                </a:lnTo>
                <a:lnTo>
                  <a:pt x="441170" y="208384"/>
                </a:lnTo>
                <a:lnTo>
                  <a:pt x="447714" y="209238"/>
                </a:lnTo>
                <a:lnTo>
                  <a:pt x="469830" y="206126"/>
                </a:lnTo>
                <a:lnTo>
                  <a:pt x="480948" y="205059"/>
                </a:lnTo>
                <a:lnTo>
                  <a:pt x="469149" y="204999"/>
                </a:lnTo>
                <a:lnTo>
                  <a:pt x="466367" y="204005"/>
                </a:lnTo>
                <a:lnTo>
                  <a:pt x="457711" y="198857"/>
                </a:lnTo>
                <a:lnTo>
                  <a:pt x="451822" y="197305"/>
                </a:lnTo>
                <a:lnTo>
                  <a:pt x="443252" y="199261"/>
                </a:lnTo>
                <a:lnTo>
                  <a:pt x="421581" y="208601"/>
                </a:lnTo>
                <a:lnTo>
                  <a:pt x="409967" y="216849"/>
                </a:lnTo>
                <a:lnTo>
                  <a:pt x="398191" y="227130"/>
                </a:lnTo>
                <a:lnTo>
                  <a:pt x="386342" y="238313"/>
                </a:lnTo>
                <a:lnTo>
                  <a:pt x="381397" y="244074"/>
                </a:lnTo>
                <a:lnTo>
                  <a:pt x="377108" y="249899"/>
                </a:lnTo>
                <a:lnTo>
                  <a:pt x="373256" y="255766"/>
                </a:lnTo>
                <a:lnTo>
                  <a:pt x="370688" y="261662"/>
                </a:lnTo>
                <a:lnTo>
                  <a:pt x="368976" y="267577"/>
                </a:lnTo>
                <a:lnTo>
                  <a:pt x="367074" y="278449"/>
                </a:lnTo>
                <a:lnTo>
                  <a:pt x="366229" y="286588"/>
                </a:lnTo>
                <a:lnTo>
                  <a:pt x="368499" y="296159"/>
                </a:lnTo>
                <a:lnTo>
                  <a:pt x="372816" y="306035"/>
                </a:lnTo>
                <a:lnTo>
                  <a:pt x="378041" y="313731"/>
                </a:lnTo>
                <a:lnTo>
                  <a:pt x="381816" y="316181"/>
                </a:lnTo>
                <a:lnTo>
                  <a:pt x="402132" y="322757"/>
                </a:lnTo>
                <a:lnTo>
                  <a:pt x="407798" y="325175"/>
                </a:lnTo>
                <a:lnTo>
                  <a:pt x="413560" y="325794"/>
                </a:lnTo>
                <a:lnTo>
                  <a:pt x="432143" y="322917"/>
                </a:lnTo>
                <a:lnTo>
                  <a:pt x="447734" y="321896"/>
                </a:lnTo>
                <a:lnTo>
                  <a:pt x="461940" y="318796"/>
                </a:lnTo>
                <a:lnTo>
                  <a:pt x="468506" y="316581"/>
                </a:lnTo>
                <a:lnTo>
                  <a:pt x="481094" y="308827"/>
                </a:lnTo>
                <a:lnTo>
                  <a:pt x="493303" y="298767"/>
                </a:lnTo>
                <a:lnTo>
                  <a:pt x="505344" y="287681"/>
                </a:lnTo>
                <a:lnTo>
                  <a:pt x="511332" y="280954"/>
                </a:lnTo>
                <a:lnTo>
                  <a:pt x="517309" y="273493"/>
                </a:lnTo>
                <a:lnTo>
                  <a:pt x="523279" y="265543"/>
                </a:lnTo>
                <a:lnTo>
                  <a:pt x="535203" y="248771"/>
                </a:lnTo>
                <a:lnTo>
                  <a:pt x="541160" y="240132"/>
                </a:lnTo>
                <a:lnTo>
                  <a:pt x="547117" y="230403"/>
                </a:lnTo>
                <a:lnTo>
                  <a:pt x="553072" y="219949"/>
                </a:lnTo>
                <a:lnTo>
                  <a:pt x="559026" y="209011"/>
                </a:lnTo>
                <a:lnTo>
                  <a:pt x="564981" y="198742"/>
                </a:lnTo>
                <a:lnTo>
                  <a:pt x="576888" y="179394"/>
                </a:lnTo>
                <a:lnTo>
                  <a:pt x="594748" y="151768"/>
                </a:lnTo>
                <a:lnTo>
                  <a:pt x="599709" y="142721"/>
                </a:lnTo>
                <a:lnTo>
                  <a:pt x="604009" y="133712"/>
                </a:lnTo>
                <a:lnTo>
                  <a:pt x="607867" y="124730"/>
                </a:lnTo>
                <a:lnTo>
                  <a:pt x="614800" y="109459"/>
                </a:lnTo>
                <a:lnTo>
                  <a:pt x="618038" y="102608"/>
                </a:lnTo>
                <a:lnTo>
                  <a:pt x="621636" y="92351"/>
                </a:lnTo>
                <a:lnTo>
                  <a:pt x="624499" y="80041"/>
                </a:lnTo>
                <a:lnTo>
                  <a:pt x="624512" y="92412"/>
                </a:lnTo>
                <a:lnTo>
                  <a:pt x="621867" y="100718"/>
                </a:lnTo>
                <a:lnTo>
                  <a:pt x="617385" y="111023"/>
                </a:lnTo>
                <a:lnTo>
                  <a:pt x="612085" y="122218"/>
                </a:lnTo>
                <a:lnTo>
                  <a:pt x="598783" y="149158"/>
                </a:lnTo>
                <a:lnTo>
                  <a:pt x="594461" y="158840"/>
                </a:lnTo>
                <a:lnTo>
                  <a:pt x="590588" y="168271"/>
                </a:lnTo>
                <a:lnTo>
                  <a:pt x="587014" y="177535"/>
                </a:lnTo>
                <a:lnTo>
                  <a:pt x="582647" y="186688"/>
                </a:lnTo>
                <a:lnTo>
                  <a:pt x="577751" y="195766"/>
                </a:lnTo>
                <a:lnTo>
                  <a:pt x="572503" y="204795"/>
                </a:lnTo>
                <a:lnTo>
                  <a:pt x="567019" y="212799"/>
                </a:lnTo>
                <a:lnTo>
                  <a:pt x="561379" y="220119"/>
                </a:lnTo>
                <a:lnTo>
                  <a:pt x="555635" y="226983"/>
                </a:lnTo>
                <a:lnTo>
                  <a:pt x="550814" y="233544"/>
                </a:lnTo>
                <a:lnTo>
                  <a:pt x="546607" y="239902"/>
                </a:lnTo>
                <a:lnTo>
                  <a:pt x="542810" y="246125"/>
                </a:lnTo>
                <a:lnTo>
                  <a:pt x="538592" y="255685"/>
                </a:lnTo>
                <a:lnTo>
                  <a:pt x="536217" y="266646"/>
                </a:lnTo>
                <a:lnTo>
                  <a:pt x="535513" y="276177"/>
                </a:lnTo>
                <a:lnTo>
                  <a:pt x="535222" y="285201"/>
                </a:lnTo>
                <a:lnTo>
                  <a:pt x="547646" y="285346"/>
                </a:lnTo>
                <a:lnTo>
                  <a:pt x="550449" y="284359"/>
                </a:lnTo>
                <a:lnTo>
                  <a:pt x="556208" y="280616"/>
                </a:lnTo>
                <a:lnTo>
                  <a:pt x="562075" y="272999"/>
                </a:lnTo>
                <a:lnTo>
                  <a:pt x="565029" y="268190"/>
                </a:lnTo>
                <a:lnTo>
                  <a:pt x="573602" y="260200"/>
                </a:lnTo>
                <a:lnTo>
                  <a:pt x="589585" y="250124"/>
                </a:lnTo>
                <a:lnTo>
                  <a:pt x="604243" y="240855"/>
                </a:lnTo>
                <a:lnTo>
                  <a:pt x="613344" y="233574"/>
                </a:lnTo>
                <a:lnTo>
                  <a:pt x="615083" y="232977"/>
                </a:lnTo>
                <a:lnTo>
                  <a:pt x="624088" y="231829"/>
                </a:lnTo>
                <a:lnTo>
                  <a:pt x="629128" y="241277"/>
                </a:lnTo>
                <a:lnTo>
                  <a:pt x="631526" y="248570"/>
                </a:lnTo>
                <a:lnTo>
                  <a:pt x="632165" y="251904"/>
                </a:lnTo>
                <a:lnTo>
                  <a:pt x="630229" y="260900"/>
                </a:lnTo>
                <a:lnTo>
                  <a:pt x="627054" y="270520"/>
                </a:lnTo>
                <a:lnTo>
                  <a:pt x="625266" y="281515"/>
                </a:lnTo>
                <a:lnTo>
                  <a:pt x="624848" y="287951"/>
                </a:lnTo>
                <a:lnTo>
                  <a:pt x="627308" y="296764"/>
                </a:lnTo>
                <a:lnTo>
                  <a:pt x="631709" y="306304"/>
                </a:lnTo>
                <a:lnTo>
                  <a:pt x="639765" y="317252"/>
                </a:lnTo>
                <a:lnTo>
                  <a:pt x="649588" y="328133"/>
                </a:lnTo>
                <a:lnTo>
                  <a:pt x="655832" y="329175"/>
                </a:lnTo>
                <a:lnTo>
                  <a:pt x="660276" y="329453"/>
                </a:lnTo>
                <a:lnTo>
                  <a:pt x="664230" y="328646"/>
                </a:lnTo>
                <a:lnTo>
                  <a:pt x="677706" y="322868"/>
                </a:lnTo>
                <a:lnTo>
                  <a:pt x="680811" y="322272"/>
                </a:lnTo>
                <a:lnTo>
                  <a:pt x="686907" y="318963"/>
                </a:lnTo>
                <a:lnTo>
                  <a:pt x="703646" y="308755"/>
                </a:lnTo>
                <a:lnTo>
                  <a:pt x="718932" y="298176"/>
                </a:lnTo>
                <a:lnTo>
                  <a:pt x="731115" y="294442"/>
                </a:lnTo>
                <a:lnTo>
                  <a:pt x="731621" y="286615"/>
                </a:lnTo>
                <a:lnTo>
                  <a:pt x="731655" y="290473"/>
                </a:lnTo>
                <a:lnTo>
                  <a:pt x="729018" y="297885"/>
                </a:lnTo>
                <a:lnTo>
                  <a:pt x="724538" y="307794"/>
                </a:lnTo>
                <a:lnTo>
                  <a:pt x="719240" y="318813"/>
                </a:lnTo>
                <a:lnTo>
                  <a:pt x="713578" y="327679"/>
                </a:lnTo>
                <a:lnTo>
                  <a:pt x="704812" y="338248"/>
                </a:lnTo>
                <a:lnTo>
                  <a:pt x="701858" y="341455"/>
                </a:lnTo>
                <a:lnTo>
                  <a:pt x="699889" y="344585"/>
                </a:lnTo>
                <a:lnTo>
                  <a:pt x="696729" y="354091"/>
                </a:lnTo>
                <a:lnTo>
                  <a:pt x="695951" y="35679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SMARTPenAnnotation188"/>
          <p:cNvSpPr/>
          <p:nvPr/>
        </p:nvSpPr>
        <p:spPr>
          <a:xfrm>
            <a:off x="2669976" y="303609"/>
            <a:ext cx="8931" cy="35720"/>
          </a:xfrm>
          <a:custGeom>
            <a:avLst/>
            <a:gdLst/>
            <a:ahLst/>
            <a:cxnLst/>
            <a:rect l="0" t="0" r="0" b="0"/>
            <a:pathLst>
              <a:path w="8931" h="35720">
                <a:moveTo>
                  <a:pt x="8930" y="35719"/>
                </a:moveTo>
                <a:lnTo>
                  <a:pt x="8930" y="30978"/>
                </a:lnTo>
                <a:lnTo>
                  <a:pt x="7938" y="27597"/>
                </a:lnTo>
                <a:lnTo>
                  <a:pt x="6284" y="23359"/>
                </a:lnTo>
                <a:lnTo>
                  <a:pt x="4189" y="18549"/>
                </a:lnTo>
                <a:lnTo>
                  <a:pt x="2793" y="14351"/>
                </a:lnTo>
                <a:lnTo>
                  <a:pt x="1862" y="10559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SMARTPenAnnotation189"/>
          <p:cNvSpPr/>
          <p:nvPr/>
        </p:nvSpPr>
        <p:spPr>
          <a:xfrm>
            <a:off x="2664856" y="371886"/>
            <a:ext cx="121196" cy="96116"/>
          </a:xfrm>
          <a:custGeom>
            <a:avLst/>
            <a:gdLst/>
            <a:ahLst/>
            <a:cxnLst/>
            <a:rect l="0" t="0" r="0" b="0"/>
            <a:pathLst>
              <a:path w="121196" h="96116">
                <a:moveTo>
                  <a:pt x="40839" y="21020"/>
                </a:moveTo>
                <a:lnTo>
                  <a:pt x="40839" y="25760"/>
                </a:lnTo>
                <a:lnTo>
                  <a:pt x="41831" y="28149"/>
                </a:lnTo>
                <a:lnTo>
                  <a:pt x="43485" y="30733"/>
                </a:lnTo>
                <a:lnTo>
                  <a:pt x="48527" y="37270"/>
                </a:lnTo>
                <a:lnTo>
                  <a:pt x="47949" y="38799"/>
                </a:lnTo>
                <a:lnTo>
                  <a:pt x="46571" y="40810"/>
                </a:lnTo>
                <a:lnTo>
                  <a:pt x="44660" y="43143"/>
                </a:lnTo>
                <a:lnTo>
                  <a:pt x="43387" y="46683"/>
                </a:lnTo>
                <a:lnTo>
                  <a:pt x="42537" y="51027"/>
                </a:lnTo>
                <a:lnTo>
                  <a:pt x="41971" y="55907"/>
                </a:lnTo>
                <a:lnTo>
                  <a:pt x="40601" y="61145"/>
                </a:lnTo>
                <a:lnTo>
                  <a:pt x="38696" y="66622"/>
                </a:lnTo>
                <a:lnTo>
                  <a:pt x="36434" y="72257"/>
                </a:lnTo>
                <a:lnTo>
                  <a:pt x="33933" y="77006"/>
                </a:lnTo>
                <a:lnTo>
                  <a:pt x="31274" y="81164"/>
                </a:lnTo>
                <a:lnTo>
                  <a:pt x="28509" y="84929"/>
                </a:lnTo>
                <a:lnTo>
                  <a:pt x="25674" y="88430"/>
                </a:lnTo>
                <a:lnTo>
                  <a:pt x="22791" y="91757"/>
                </a:lnTo>
                <a:lnTo>
                  <a:pt x="19877" y="94967"/>
                </a:lnTo>
                <a:lnTo>
                  <a:pt x="17935" y="96115"/>
                </a:lnTo>
                <a:lnTo>
                  <a:pt x="16640" y="95888"/>
                </a:lnTo>
                <a:lnTo>
                  <a:pt x="14209" y="92990"/>
                </a:lnTo>
                <a:lnTo>
                  <a:pt x="6513" y="84970"/>
                </a:lnTo>
                <a:lnTo>
                  <a:pt x="6048" y="85481"/>
                </a:lnTo>
                <a:lnTo>
                  <a:pt x="5739" y="86814"/>
                </a:lnTo>
                <a:lnTo>
                  <a:pt x="5242" y="91343"/>
                </a:lnTo>
                <a:lnTo>
                  <a:pt x="4209" y="91714"/>
                </a:lnTo>
                <a:lnTo>
                  <a:pt x="2529" y="91962"/>
                </a:lnTo>
                <a:lnTo>
                  <a:pt x="416" y="92127"/>
                </a:lnTo>
                <a:lnTo>
                  <a:pt x="0" y="91245"/>
                </a:lnTo>
                <a:lnTo>
                  <a:pt x="714" y="89665"/>
                </a:lnTo>
                <a:lnTo>
                  <a:pt x="2183" y="87619"/>
                </a:lnTo>
                <a:lnTo>
                  <a:pt x="4154" y="84271"/>
                </a:lnTo>
                <a:lnTo>
                  <a:pt x="6460" y="80054"/>
                </a:lnTo>
                <a:lnTo>
                  <a:pt x="14447" y="64639"/>
                </a:lnTo>
                <a:lnTo>
                  <a:pt x="17291" y="59029"/>
                </a:lnTo>
                <a:lnTo>
                  <a:pt x="21172" y="54297"/>
                </a:lnTo>
                <a:lnTo>
                  <a:pt x="25743" y="50150"/>
                </a:lnTo>
                <a:lnTo>
                  <a:pt x="30775" y="46393"/>
                </a:lnTo>
                <a:lnTo>
                  <a:pt x="37106" y="43888"/>
                </a:lnTo>
                <a:lnTo>
                  <a:pt x="44304" y="42219"/>
                </a:lnTo>
                <a:lnTo>
                  <a:pt x="52078" y="41105"/>
                </a:lnTo>
                <a:lnTo>
                  <a:pt x="59246" y="39371"/>
                </a:lnTo>
                <a:lnTo>
                  <a:pt x="66009" y="37223"/>
                </a:lnTo>
                <a:lnTo>
                  <a:pt x="72501" y="34798"/>
                </a:lnTo>
                <a:lnTo>
                  <a:pt x="78815" y="32190"/>
                </a:lnTo>
                <a:lnTo>
                  <a:pt x="85007" y="29459"/>
                </a:lnTo>
                <a:lnTo>
                  <a:pt x="91120" y="26646"/>
                </a:lnTo>
                <a:lnTo>
                  <a:pt x="96188" y="22786"/>
                </a:lnTo>
                <a:lnTo>
                  <a:pt x="100559" y="18228"/>
                </a:lnTo>
                <a:lnTo>
                  <a:pt x="104464" y="13206"/>
                </a:lnTo>
                <a:lnTo>
                  <a:pt x="107068" y="8865"/>
                </a:lnTo>
                <a:lnTo>
                  <a:pt x="108804" y="4979"/>
                </a:lnTo>
                <a:lnTo>
                  <a:pt x="109962" y="1396"/>
                </a:lnTo>
                <a:lnTo>
                  <a:pt x="111726" y="0"/>
                </a:lnTo>
                <a:lnTo>
                  <a:pt x="113893" y="61"/>
                </a:lnTo>
                <a:lnTo>
                  <a:pt x="116331" y="1094"/>
                </a:lnTo>
                <a:lnTo>
                  <a:pt x="117956" y="3767"/>
                </a:lnTo>
                <a:lnTo>
                  <a:pt x="119039" y="7534"/>
                </a:lnTo>
                <a:lnTo>
                  <a:pt x="119761" y="12029"/>
                </a:lnTo>
                <a:lnTo>
                  <a:pt x="120243" y="16018"/>
                </a:lnTo>
                <a:lnTo>
                  <a:pt x="120564" y="19670"/>
                </a:lnTo>
                <a:lnTo>
                  <a:pt x="120778" y="23096"/>
                </a:lnTo>
                <a:lnTo>
                  <a:pt x="121016" y="32195"/>
                </a:lnTo>
                <a:lnTo>
                  <a:pt x="121195" y="51635"/>
                </a:lnTo>
                <a:lnTo>
                  <a:pt x="120206" y="53336"/>
                </a:lnTo>
                <a:lnTo>
                  <a:pt x="118555" y="54470"/>
                </a:lnTo>
                <a:lnTo>
                  <a:pt x="116462" y="55226"/>
                </a:lnTo>
                <a:lnTo>
                  <a:pt x="115067" y="56723"/>
                </a:lnTo>
                <a:lnTo>
                  <a:pt x="114137" y="58712"/>
                </a:lnTo>
                <a:lnTo>
                  <a:pt x="113517" y="61031"/>
                </a:lnTo>
                <a:lnTo>
                  <a:pt x="112111" y="63569"/>
                </a:lnTo>
                <a:lnTo>
                  <a:pt x="110182" y="66253"/>
                </a:lnTo>
                <a:lnTo>
                  <a:pt x="103347" y="7459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SMARTPenAnnotation190"/>
          <p:cNvSpPr/>
          <p:nvPr/>
        </p:nvSpPr>
        <p:spPr>
          <a:xfrm>
            <a:off x="2705695" y="411274"/>
            <a:ext cx="187524" cy="307030"/>
          </a:xfrm>
          <a:custGeom>
            <a:avLst/>
            <a:gdLst/>
            <a:ahLst/>
            <a:cxnLst/>
            <a:rect l="0" t="0" r="0" b="0"/>
            <a:pathLst>
              <a:path w="187524" h="307030">
                <a:moveTo>
                  <a:pt x="187523" y="26280"/>
                </a:moveTo>
                <a:lnTo>
                  <a:pt x="187523" y="21540"/>
                </a:lnTo>
                <a:lnTo>
                  <a:pt x="186531" y="19151"/>
                </a:lnTo>
                <a:lnTo>
                  <a:pt x="181386" y="11049"/>
                </a:lnTo>
                <a:lnTo>
                  <a:pt x="179835" y="5289"/>
                </a:lnTo>
                <a:lnTo>
                  <a:pt x="178429" y="3357"/>
                </a:lnTo>
                <a:lnTo>
                  <a:pt x="176499" y="2068"/>
                </a:lnTo>
                <a:lnTo>
                  <a:pt x="171710" y="636"/>
                </a:lnTo>
                <a:lnTo>
                  <a:pt x="166274" y="0"/>
                </a:lnTo>
                <a:lnTo>
                  <a:pt x="164427" y="823"/>
                </a:lnTo>
                <a:lnTo>
                  <a:pt x="163196" y="2363"/>
                </a:lnTo>
                <a:lnTo>
                  <a:pt x="162376" y="4382"/>
                </a:lnTo>
                <a:lnTo>
                  <a:pt x="159844" y="5729"/>
                </a:lnTo>
                <a:lnTo>
                  <a:pt x="156172" y="6626"/>
                </a:lnTo>
                <a:lnTo>
                  <a:pt x="145502" y="8066"/>
                </a:lnTo>
                <a:lnTo>
                  <a:pt x="142641" y="9177"/>
                </a:lnTo>
                <a:lnTo>
                  <a:pt x="138751" y="10909"/>
                </a:lnTo>
                <a:lnTo>
                  <a:pt x="134172" y="13056"/>
                </a:lnTo>
                <a:lnTo>
                  <a:pt x="130128" y="16472"/>
                </a:lnTo>
                <a:lnTo>
                  <a:pt x="126439" y="20734"/>
                </a:lnTo>
                <a:lnTo>
                  <a:pt x="122988" y="25559"/>
                </a:lnTo>
                <a:lnTo>
                  <a:pt x="119695" y="29768"/>
                </a:lnTo>
                <a:lnTo>
                  <a:pt x="116508" y="33566"/>
                </a:lnTo>
                <a:lnTo>
                  <a:pt x="113391" y="37091"/>
                </a:lnTo>
                <a:lnTo>
                  <a:pt x="107281" y="43653"/>
                </a:lnTo>
                <a:lnTo>
                  <a:pt x="104263" y="46791"/>
                </a:lnTo>
                <a:lnTo>
                  <a:pt x="102251" y="49876"/>
                </a:lnTo>
                <a:lnTo>
                  <a:pt x="100015" y="55950"/>
                </a:lnTo>
                <a:lnTo>
                  <a:pt x="98756" y="64947"/>
                </a:lnTo>
                <a:lnTo>
                  <a:pt x="98384" y="69156"/>
                </a:lnTo>
                <a:lnTo>
                  <a:pt x="99323" y="69747"/>
                </a:lnTo>
                <a:lnTo>
                  <a:pt x="103013" y="70404"/>
                </a:lnTo>
                <a:lnTo>
                  <a:pt x="104394" y="71571"/>
                </a:lnTo>
                <a:lnTo>
                  <a:pt x="105315" y="73341"/>
                </a:lnTo>
                <a:lnTo>
                  <a:pt x="105929" y="75513"/>
                </a:lnTo>
                <a:lnTo>
                  <a:pt x="108322" y="75970"/>
                </a:lnTo>
                <a:lnTo>
                  <a:pt x="111902" y="75281"/>
                </a:lnTo>
                <a:lnTo>
                  <a:pt x="116273" y="73831"/>
                </a:lnTo>
                <a:lnTo>
                  <a:pt x="121172" y="72863"/>
                </a:lnTo>
                <a:lnTo>
                  <a:pt x="126422" y="72218"/>
                </a:lnTo>
                <a:lnTo>
                  <a:pt x="131906" y="71788"/>
                </a:lnTo>
                <a:lnTo>
                  <a:pt x="136554" y="71502"/>
                </a:lnTo>
                <a:lnTo>
                  <a:pt x="144365" y="71183"/>
                </a:lnTo>
                <a:lnTo>
                  <a:pt x="147837" y="70106"/>
                </a:lnTo>
                <a:lnTo>
                  <a:pt x="151144" y="68396"/>
                </a:lnTo>
                <a:lnTo>
                  <a:pt x="154341" y="66264"/>
                </a:lnTo>
                <a:lnTo>
                  <a:pt x="157464" y="64842"/>
                </a:lnTo>
                <a:lnTo>
                  <a:pt x="160538" y="63894"/>
                </a:lnTo>
                <a:lnTo>
                  <a:pt x="163580" y="63263"/>
                </a:lnTo>
                <a:lnTo>
                  <a:pt x="166600" y="62841"/>
                </a:lnTo>
                <a:lnTo>
                  <a:pt x="169606" y="62561"/>
                </a:lnTo>
                <a:lnTo>
                  <a:pt x="172602" y="62373"/>
                </a:lnTo>
                <a:lnTo>
                  <a:pt x="175591" y="61256"/>
                </a:lnTo>
                <a:lnTo>
                  <a:pt x="178576" y="59520"/>
                </a:lnTo>
                <a:lnTo>
                  <a:pt x="187368" y="53181"/>
                </a:lnTo>
                <a:lnTo>
                  <a:pt x="187492" y="45962"/>
                </a:lnTo>
                <a:lnTo>
                  <a:pt x="187519" y="36822"/>
                </a:lnTo>
                <a:lnTo>
                  <a:pt x="187523" y="77463"/>
                </a:lnTo>
                <a:lnTo>
                  <a:pt x="186531" y="83222"/>
                </a:lnTo>
                <a:lnTo>
                  <a:pt x="184877" y="89046"/>
                </a:lnTo>
                <a:lnTo>
                  <a:pt x="182783" y="94913"/>
                </a:lnTo>
                <a:lnTo>
                  <a:pt x="180394" y="102793"/>
                </a:lnTo>
                <a:lnTo>
                  <a:pt x="172292" y="131854"/>
                </a:lnTo>
                <a:lnTo>
                  <a:pt x="163608" y="160749"/>
                </a:lnTo>
                <a:lnTo>
                  <a:pt x="154751" y="193013"/>
                </a:lnTo>
                <a:lnTo>
                  <a:pt x="148815" y="212501"/>
                </a:lnTo>
                <a:lnTo>
                  <a:pt x="139894" y="240207"/>
                </a:lnTo>
                <a:lnTo>
                  <a:pt x="137911" y="248273"/>
                </a:lnTo>
                <a:lnTo>
                  <a:pt x="136589" y="255635"/>
                </a:lnTo>
                <a:lnTo>
                  <a:pt x="135708" y="262527"/>
                </a:lnTo>
                <a:lnTo>
                  <a:pt x="134128" y="268114"/>
                </a:lnTo>
                <a:lnTo>
                  <a:pt x="129727" y="276968"/>
                </a:lnTo>
                <a:lnTo>
                  <a:pt x="126172" y="280718"/>
                </a:lnTo>
                <a:lnTo>
                  <a:pt x="121818" y="284210"/>
                </a:lnTo>
                <a:lnTo>
                  <a:pt x="116930" y="287530"/>
                </a:lnTo>
                <a:lnTo>
                  <a:pt x="112680" y="290736"/>
                </a:lnTo>
                <a:lnTo>
                  <a:pt x="108854" y="293865"/>
                </a:lnTo>
                <a:lnTo>
                  <a:pt x="105312" y="296944"/>
                </a:lnTo>
                <a:lnTo>
                  <a:pt x="100966" y="299988"/>
                </a:lnTo>
                <a:lnTo>
                  <a:pt x="96084" y="303010"/>
                </a:lnTo>
                <a:lnTo>
                  <a:pt x="90845" y="306017"/>
                </a:lnTo>
                <a:lnTo>
                  <a:pt x="85368" y="307029"/>
                </a:lnTo>
                <a:lnTo>
                  <a:pt x="79732" y="306712"/>
                </a:lnTo>
                <a:lnTo>
                  <a:pt x="73991" y="305508"/>
                </a:lnTo>
                <a:lnTo>
                  <a:pt x="67186" y="304705"/>
                </a:lnTo>
                <a:lnTo>
                  <a:pt x="59674" y="304171"/>
                </a:lnTo>
                <a:lnTo>
                  <a:pt x="51689" y="303814"/>
                </a:lnTo>
                <a:lnTo>
                  <a:pt x="44381" y="302584"/>
                </a:lnTo>
                <a:lnTo>
                  <a:pt x="37525" y="300772"/>
                </a:lnTo>
                <a:lnTo>
                  <a:pt x="30969" y="298571"/>
                </a:lnTo>
                <a:lnTo>
                  <a:pt x="25607" y="296112"/>
                </a:lnTo>
                <a:lnTo>
                  <a:pt x="21040" y="293481"/>
                </a:lnTo>
                <a:lnTo>
                  <a:pt x="17003" y="290734"/>
                </a:lnTo>
                <a:lnTo>
                  <a:pt x="13320" y="287911"/>
                </a:lnTo>
                <a:lnTo>
                  <a:pt x="9872" y="285037"/>
                </a:lnTo>
                <a:lnTo>
                  <a:pt x="0" y="27631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SMARTPenAnnotation191"/>
          <p:cNvSpPr/>
          <p:nvPr/>
        </p:nvSpPr>
        <p:spPr>
          <a:xfrm>
            <a:off x="2375296" y="607327"/>
            <a:ext cx="232173" cy="347610"/>
          </a:xfrm>
          <a:custGeom>
            <a:avLst/>
            <a:gdLst/>
            <a:ahLst/>
            <a:cxnLst/>
            <a:rect l="0" t="0" r="0" b="0"/>
            <a:pathLst>
              <a:path w="232173" h="347610">
                <a:moveTo>
                  <a:pt x="142875" y="8821"/>
                </a:moveTo>
                <a:lnTo>
                  <a:pt x="151437" y="259"/>
                </a:lnTo>
                <a:lnTo>
                  <a:pt x="146956" y="0"/>
                </a:lnTo>
                <a:lnTo>
                  <a:pt x="145596" y="956"/>
                </a:lnTo>
                <a:lnTo>
                  <a:pt x="144689" y="2586"/>
                </a:lnTo>
                <a:lnTo>
                  <a:pt x="144085" y="4664"/>
                </a:lnTo>
                <a:lnTo>
                  <a:pt x="140767" y="9619"/>
                </a:lnTo>
                <a:lnTo>
                  <a:pt x="135985" y="16121"/>
                </a:lnTo>
                <a:lnTo>
                  <a:pt x="130553" y="25625"/>
                </a:lnTo>
                <a:lnTo>
                  <a:pt x="124831" y="36464"/>
                </a:lnTo>
                <a:lnTo>
                  <a:pt x="121916" y="42133"/>
                </a:lnTo>
                <a:lnTo>
                  <a:pt x="119973" y="47896"/>
                </a:lnTo>
                <a:lnTo>
                  <a:pt x="118677" y="53722"/>
                </a:lnTo>
                <a:lnTo>
                  <a:pt x="117814" y="59591"/>
                </a:lnTo>
                <a:lnTo>
                  <a:pt x="114208" y="68758"/>
                </a:lnTo>
                <a:lnTo>
                  <a:pt x="111858" y="72591"/>
                </a:lnTo>
                <a:lnTo>
                  <a:pt x="109246" y="82143"/>
                </a:lnTo>
                <a:lnTo>
                  <a:pt x="108085" y="92010"/>
                </a:lnTo>
                <a:lnTo>
                  <a:pt x="107569" y="99703"/>
                </a:lnTo>
                <a:lnTo>
                  <a:pt x="107279" y="109612"/>
                </a:lnTo>
                <a:lnTo>
                  <a:pt x="108230" y="112726"/>
                </a:lnTo>
                <a:lnTo>
                  <a:pt x="111933" y="118832"/>
                </a:lnTo>
                <a:lnTo>
                  <a:pt x="114310" y="120857"/>
                </a:lnTo>
                <a:lnTo>
                  <a:pt x="116886" y="122207"/>
                </a:lnTo>
                <a:lnTo>
                  <a:pt x="122395" y="123707"/>
                </a:lnTo>
                <a:lnTo>
                  <a:pt x="128151" y="124373"/>
                </a:lnTo>
                <a:lnTo>
                  <a:pt x="132067" y="124551"/>
                </a:lnTo>
                <a:lnTo>
                  <a:pt x="141710" y="124749"/>
                </a:lnTo>
                <a:lnTo>
                  <a:pt x="146067" y="123809"/>
                </a:lnTo>
                <a:lnTo>
                  <a:pt x="149964" y="122191"/>
                </a:lnTo>
                <a:lnTo>
                  <a:pt x="153554" y="120120"/>
                </a:lnTo>
                <a:lnTo>
                  <a:pt x="157932" y="118739"/>
                </a:lnTo>
                <a:lnTo>
                  <a:pt x="162835" y="117818"/>
                </a:lnTo>
                <a:lnTo>
                  <a:pt x="168088" y="117205"/>
                </a:lnTo>
                <a:lnTo>
                  <a:pt x="172582" y="115803"/>
                </a:lnTo>
                <a:lnTo>
                  <a:pt x="176571" y="113877"/>
                </a:lnTo>
                <a:lnTo>
                  <a:pt x="180222" y="111600"/>
                </a:lnTo>
                <a:lnTo>
                  <a:pt x="184640" y="109091"/>
                </a:lnTo>
                <a:lnTo>
                  <a:pt x="194841" y="103656"/>
                </a:lnTo>
                <a:lnTo>
                  <a:pt x="199347" y="100818"/>
                </a:lnTo>
                <a:lnTo>
                  <a:pt x="203344" y="97933"/>
                </a:lnTo>
                <a:lnTo>
                  <a:pt x="210430" y="92083"/>
                </a:lnTo>
                <a:lnTo>
                  <a:pt x="216887" y="86175"/>
                </a:lnTo>
                <a:lnTo>
                  <a:pt x="219005" y="83211"/>
                </a:lnTo>
                <a:lnTo>
                  <a:pt x="222979" y="74298"/>
                </a:lnTo>
                <a:lnTo>
                  <a:pt x="230062" y="65043"/>
                </a:lnTo>
                <a:lnTo>
                  <a:pt x="232136" y="62445"/>
                </a:lnTo>
                <a:lnTo>
                  <a:pt x="232171" y="53838"/>
                </a:lnTo>
                <a:lnTo>
                  <a:pt x="232172" y="78360"/>
                </a:lnTo>
                <a:lnTo>
                  <a:pt x="231180" y="85938"/>
                </a:lnTo>
                <a:lnTo>
                  <a:pt x="229526" y="94959"/>
                </a:lnTo>
                <a:lnTo>
                  <a:pt x="227432" y="104941"/>
                </a:lnTo>
                <a:lnTo>
                  <a:pt x="219744" y="137953"/>
                </a:lnTo>
                <a:lnTo>
                  <a:pt x="215949" y="149479"/>
                </a:lnTo>
                <a:lnTo>
                  <a:pt x="211435" y="161132"/>
                </a:lnTo>
                <a:lnTo>
                  <a:pt x="206441" y="172870"/>
                </a:lnTo>
                <a:lnTo>
                  <a:pt x="201128" y="183671"/>
                </a:lnTo>
                <a:lnTo>
                  <a:pt x="195601" y="193849"/>
                </a:lnTo>
                <a:lnTo>
                  <a:pt x="189932" y="203610"/>
                </a:lnTo>
                <a:lnTo>
                  <a:pt x="185161" y="213095"/>
                </a:lnTo>
                <a:lnTo>
                  <a:pt x="180987" y="222394"/>
                </a:lnTo>
                <a:lnTo>
                  <a:pt x="177213" y="231570"/>
                </a:lnTo>
                <a:lnTo>
                  <a:pt x="172713" y="240664"/>
                </a:lnTo>
                <a:lnTo>
                  <a:pt x="167728" y="249703"/>
                </a:lnTo>
                <a:lnTo>
                  <a:pt x="162420" y="258706"/>
                </a:lnTo>
                <a:lnTo>
                  <a:pt x="151231" y="276647"/>
                </a:lnTo>
                <a:lnTo>
                  <a:pt x="145469" y="285598"/>
                </a:lnTo>
                <a:lnTo>
                  <a:pt x="139644" y="293550"/>
                </a:lnTo>
                <a:lnTo>
                  <a:pt x="133776" y="300836"/>
                </a:lnTo>
                <a:lnTo>
                  <a:pt x="122956" y="313230"/>
                </a:lnTo>
                <a:lnTo>
                  <a:pt x="114840" y="322046"/>
                </a:lnTo>
                <a:lnTo>
                  <a:pt x="110295" y="325786"/>
                </a:lnTo>
                <a:lnTo>
                  <a:pt x="105280" y="329272"/>
                </a:lnTo>
                <a:lnTo>
                  <a:pt x="99952" y="332588"/>
                </a:lnTo>
                <a:lnTo>
                  <a:pt x="94416" y="335790"/>
                </a:lnTo>
                <a:lnTo>
                  <a:pt x="82973" y="341995"/>
                </a:lnTo>
                <a:lnTo>
                  <a:pt x="77144" y="344046"/>
                </a:lnTo>
                <a:lnTo>
                  <a:pt x="71273" y="345414"/>
                </a:lnTo>
                <a:lnTo>
                  <a:pt x="65375" y="346326"/>
                </a:lnTo>
                <a:lnTo>
                  <a:pt x="60451" y="346933"/>
                </a:lnTo>
                <a:lnTo>
                  <a:pt x="56176" y="347339"/>
                </a:lnTo>
                <a:lnTo>
                  <a:pt x="52333" y="347609"/>
                </a:lnTo>
                <a:lnTo>
                  <a:pt x="47787" y="346797"/>
                </a:lnTo>
                <a:lnTo>
                  <a:pt x="42773" y="345263"/>
                </a:lnTo>
                <a:lnTo>
                  <a:pt x="37445" y="343249"/>
                </a:lnTo>
                <a:lnTo>
                  <a:pt x="32901" y="340913"/>
                </a:lnTo>
                <a:lnTo>
                  <a:pt x="28879" y="338364"/>
                </a:lnTo>
                <a:lnTo>
                  <a:pt x="25206" y="335673"/>
                </a:lnTo>
                <a:lnTo>
                  <a:pt x="18479" y="327391"/>
                </a:lnTo>
                <a:lnTo>
                  <a:pt x="12182" y="317095"/>
                </a:lnTo>
                <a:lnTo>
                  <a:pt x="9114" y="311571"/>
                </a:lnTo>
                <a:lnTo>
                  <a:pt x="4051" y="301134"/>
                </a:lnTo>
                <a:lnTo>
                  <a:pt x="2701" y="296962"/>
                </a:lnTo>
                <a:lnTo>
                  <a:pt x="0" y="28564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SMARTPenAnnotation192"/>
          <p:cNvSpPr/>
          <p:nvPr/>
        </p:nvSpPr>
        <p:spPr>
          <a:xfrm>
            <a:off x="2643341" y="750106"/>
            <a:ext cx="320025" cy="214301"/>
          </a:xfrm>
          <a:custGeom>
            <a:avLst/>
            <a:gdLst/>
            <a:ahLst/>
            <a:cxnLst/>
            <a:rect l="0" t="0" r="0" b="0"/>
            <a:pathLst>
              <a:path w="320025" h="214301">
                <a:moveTo>
                  <a:pt x="35565" y="26776"/>
                </a:moveTo>
                <a:lnTo>
                  <a:pt x="35565" y="31517"/>
                </a:lnTo>
                <a:lnTo>
                  <a:pt x="36557" y="31921"/>
                </a:lnTo>
                <a:lnTo>
                  <a:pt x="38211" y="31198"/>
                </a:lnTo>
                <a:lnTo>
                  <a:pt x="40305" y="29724"/>
                </a:lnTo>
                <a:lnTo>
                  <a:pt x="40710" y="28742"/>
                </a:lnTo>
                <a:lnTo>
                  <a:pt x="39987" y="28087"/>
                </a:lnTo>
                <a:lnTo>
                  <a:pt x="35824" y="26853"/>
                </a:lnTo>
                <a:lnTo>
                  <a:pt x="30901" y="26799"/>
                </a:lnTo>
                <a:lnTo>
                  <a:pt x="28487" y="27784"/>
                </a:lnTo>
                <a:lnTo>
                  <a:pt x="23159" y="31524"/>
                </a:lnTo>
                <a:lnTo>
                  <a:pt x="20349" y="34902"/>
                </a:lnTo>
                <a:lnTo>
                  <a:pt x="17483" y="39139"/>
                </a:lnTo>
                <a:lnTo>
                  <a:pt x="14581" y="43948"/>
                </a:lnTo>
                <a:lnTo>
                  <a:pt x="11653" y="48146"/>
                </a:lnTo>
                <a:lnTo>
                  <a:pt x="8710" y="51937"/>
                </a:lnTo>
                <a:lnTo>
                  <a:pt x="5755" y="55456"/>
                </a:lnTo>
                <a:lnTo>
                  <a:pt x="2472" y="62013"/>
                </a:lnTo>
                <a:lnTo>
                  <a:pt x="1013" y="68234"/>
                </a:lnTo>
                <a:lnTo>
                  <a:pt x="365" y="74306"/>
                </a:lnTo>
                <a:lnTo>
                  <a:pt x="192" y="78307"/>
                </a:lnTo>
                <a:lnTo>
                  <a:pt x="0" y="88043"/>
                </a:lnTo>
                <a:lnTo>
                  <a:pt x="941" y="92426"/>
                </a:lnTo>
                <a:lnTo>
                  <a:pt x="2560" y="96339"/>
                </a:lnTo>
                <a:lnTo>
                  <a:pt x="4632" y="99941"/>
                </a:lnTo>
                <a:lnTo>
                  <a:pt x="12226" y="106588"/>
                </a:lnTo>
                <a:lnTo>
                  <a:pt x="22215" y="112850"/>
                </a:lnTo>
                <a:lnTo>
                  <a:pt x="27657" y="115909"/>
                </a:lnTo>
                <a:lnTo>
                  <a:pt x="33270" y="118940"/>
                </a:lnTo>
                <a:lnTo>
                  <a:pt x="42152" y="122308"/>
                </a:lnTo>
                <a:lnTo>
                  <a:pt x="50398" y="123805"/>
                </a:lnTo>
                <a:lnTo>
                  <a:pt x="55376" y="124204"/>
                </a:lnTo>
                <a:lnTo>
                  <a:pt x="60678" y="124471"/>
                </a:lnTo>
                <a:lnTo>
                  <a:pt x="71862" y="124766"/>
                </a:lnTo>
                <a:lnTo>
                  <a:pt x="113655" y="124999"/>
                </a:lnTo>
                <a:lnTo>
                  <a:pt x="114414" y="124008"/>
                </a:lnTo>
                <a:lnTo>
                  <a:pt x="115258" y="120261"/>
                </a:lnTo>
                <a:lnTo>
                  <a:pt x="115632" y="115289"/>
                </a:lnTo>
                <a:lnTo>
                  <a:pt x="115732" y="112574"/>
                </a:lnTo>
                <a:lnTo>
                  <a:pt x="114806" y="109771"/>
                </a:lnTo>
                <a:lnTo>
                  <a:pt x="111132" y="104012"/>
                </a:lnTo>
                <a:lnTo>
                  <a:pt x="108764" y="99103"/>
                </a:lnTo>
                <a:lnTo>
                  <a:pt x="106192" y="92853"/>
                </a:lnTo>
                <a:lnTo>
                  <a:pt x="103485" y="85711"/>
                </a:lnTo>
                <a:lnTo>
                  <a:pt x="100689" y="78964"/>
                </a:lnTo>
                <a:lnTo>
                  <a:pt x="97832" y="72482"/>
                </a:lnTo>
                <a:lnTo>
                  <a:pt x="92013" y="59988"/>
                </a:lnTo>
                <a:lnTo>
                  <a:pt x="86119" y="47821"/>
                </a:lnTo>
                <a:lnTo>
                  <a:pt x="83158" y="42791"/>
                </a:lnTo>
                <a:lnTo>
                  <a:pt x="80192" y="38445"/>
                </a:lnTo>
                <a:lnTo>
                  <a:pt x="77223" y="34555"/>
                </a:lnTo>
                <a:lnTo>
                  <a:pt x="75243" y="30970"/>
                </a:lnTo>
                <a:lnTo>
                  <a:pt x="73043" y="24341"/>
                </a:lnTo>
                <a:lnTo>
                  <a:pt x="71464" y="22176"/>
                </a:lnTo>
                <a:lnTo>
                  <a:pt x="69420" y="20733"/>
                </a:lnTo>
                <a:lnTo>
                  <a:pt x="67064" y="19771"/>
                </a:lnTo>
                <a:lnTo>
                  <a:pt x="65494" y="18137"/>
                </a:lnTo>
                <a:lnTo>
                  <a:pt x="64447" y="16056"/>
                </a:lnTo>
                <a:lnTo>
                  <a:pt x="63284" y="11098"/>
                </a:lnTo>
                <a:lnTo>
                  <a:pt x="62768" y="5587"/>
                </a:lnTo>
                <a:lnTo>
                  <a:pt x="62476" y="1646"/>
                </a:lnTo>
                <a:lnTo>
                  <a:pt x="63428" y="1093"/>
                </a:lnTo>
                <a:lnTo>
                  <a:pt x="67131" y="479"/>
                </a:lnTo>
                <a:lnTo>
                  <a:pt x="74793" y="133"/>
                </a:lnTo>
                <a:lnTo>
                  <a:pt x="99855" y="0"/>
                </a:lnTo>
                <a:lnTo>
                  <a:pt x="109117" y="2639"/>
                </a:lnTo>
                <a:lnTo>
                  <a:pt x="118856" y="6127"/>
                </a:lnTo>
                <a:lnTo>
                  <a:pt x="126492" y="7677"/>
                </a:lnTo>
                <a:lnTo>
                  <a:pt x="133193" y="11012"/>
                </a:lnTo>
                <a:lnTo>
                  <a:pt x="136369" y="13290"/>
                </a:lnTo>
                <a:lnTo>
                  <a:pt x="138486" y="15801"/>
                </a:lnTo>
                <a:lnTo>
                  <a:pt x="139898" y="18467"/>
                </a:lnTo>
                <a:lnTo>
                  <a:pt x="140839" y="21237"/>
                </a:lnTo>
                <a:lnTo>
                  <a:pt x="144531" y="26960"/>
                </a:lnTo>
                <a:lnTo>
                  <a:pt x="146904" y="29875"/>
                </a:lnTo>
                <a:lnTo>
                  <a:pt x="148486" y="33803"/>
                </a:lnTo>
                <a:lnTo>
                  <a:pt x="149541" y="38406"/>
                </a:lnTo>
                <a:lnTo>
                  <a:pt x="150244" y="43459"/>
                </a:lnTo>
                <a:lnTo>
                  <a:pt x="150713" y="47820"/>
                </a:lnTo>
                <a:lnTo>
                  <a:pt x="151026" y="51720"/>
                </a:lnTo>
                <a:lnTo>
                  <a:pt x="151234" y="55311"/>
                </a:lnTo>
                <a:lnTo>
                  <a:pt x="151466" y="64594"/>
                </a:lnTo>
                <a:lnTo>
                  <a:pt x="151527" y="69848"/>
                </a:lnTo>
                <a:lnTo>
                  <a:pt x="150576" y="75334"/>
                </a:lnTo>
                <a:lnTo>
                  <a:pt x="148950" y="80976"/>
                </a:lnTo>
                <a:lnTo>
                  <a:pt x="146874" y="86722"/>
                </a:lnTo>
                <a:lnTo>
                  <a:pt x="145489" y="91545"/>
                </a:lnTo>
                <a:lnTo>
                  <a:pt x="144567" y="95752"/>
                </a:lnTo>
                <a:lnTo>
                  <a:pt x="143951" y="99549"/>
                </a:lnTo>
                <a:lnTo>
                  <a:pt x="143541" y="104065"/>
                </a:lnTo>
                <a:lnTo>
                  <a:pt x="143268" y="109060"/>
                </a:lnTo>
                <a:lnTo>
                  <a:pt x="142883" y="122925"/>
                </a:lnTo>
                <a:lnTo>
                  <a:pt x="142753" y="136499"/>
                </a:lnTo>
                <a:lnTo>
                  <a:pt x="143735" y="139612"/>
                </a:lnTo>
                <a:lnTo>
                  <a:pt x="147471" y="145717"/>
                </a:lnTo>
                <a:lnTo>
                  <a:pt x="150848" y="147742"/>
                </a:lnTo>
                <a:lnTo>
                  <a:pt x="159893" y="149992"/>
                </a:lnTo>
                <a:lnTo>
                  <a:pt x="167882" y="150992"/>
                </a:lnTo>
                <a:lnTo>
                  <a:pt x="175732" y="151436"/>
                </a:lnTo>
                <a:lnTo>
                  <a:pt x="185835" y="151634"/>
                </a:lnTo>
                <a:lnTo>
                  <a:pt x="191308" y="150694"/>
                </a:lnTo>
                <a:lnTo>
                  <a:pt x="196940" y="149076"/>
                </a:lnTo>
                <a:lnTo>
                  <a:pt x="202680" y="147005"/>
                </a:lnTo>
                <a:lnTo>
                  <a:pt x="208490" y="144632"/>
                </a:lnTo>
                <a:lnTo>
                  <a:pt x="214348" y="142058"/>
                </a:lnTo>
                <a:lnTo>
                  <a:pt x="220238" y="139349"/>
                </a:lnTo>
                <a:lnTo>
                  <a:pt x="229428" y="133694"/>
                </a:lnTo>
                <a:lnTo>
                  <a:pt x="233268" y="130797"/>
                </a:lnTo>
                <a:lnTo>
                  <a:pt x="237812" y="126881"/>
                </a:lnTo>
                <a:lnTo>
                  <a:pt x="242826" y="122286"/>
                </a:lnTo>
                <a:lnTo>
                  <a:pt x="248153" y="117239"/>
                </a:lnTo>
                <a:lnTo>
                  <a:pt x="253689" y="112882"/>
                </a:lnTo>
                <a:lnTo>
                  <a:pt x="259364" y="108984"/>
                </a:lnTo>
                <a:lnTo>
                  <a:pt x="265131" y="105394"/>
                </a:lnTo>
                <a:lnTo>
                  <a:pt x="270961" y="101016"/>
                </a:lnTo>
                <a:lnTo>
                  <a:pt x="276831" y="96113"/>
                </a:lnTo>
                <a:lnTo>
                  <a:pt x="287654" y="86366"/>
                </a:lnTo>
                <a:lnTo>
                  <a:pt x="295771" y="78727"/>
                </a:lnTo>
                <a:lnTo>
                  <a:pt x="311817" y="63053"/>
                </a:lnTo>
                <a:lnTo>
                  <a:pt x="320024" y="54856"/>
                </a:lnTo>
                <a:lnTo>
                  <a:pt x="319462" y="54425"/>
                </a:lnTo>
                <a:lnTo>
                  <a:pt x="316192" y="53948"/>
                </a:lnTo>
                <a:lnTo>
                  <a:pt x="315915" y="53820"/>
                </a:lnTo>
                <a:lnTo>
                  <a:pt x="318253" y="53679"/>
                </a:lnTo>
                <a:lnTo>
                  <a:pt x="318282" y="55625"/>
                </a:lnTo>
                <a:lnTo>
                  <a:pt x="317308" y="58907"/>
                </a:lnTo>
                <a:lnTo>
                  <a:pt x="315667" y="63080"/>
                </a:lnTo>
                <a:lnTo>
                  <a:pt x="314573" y="67846"/>
                </a:lnTo>
                <a:lnTo>
                  <a:pt x="313844" y="73008"/>
                </a:lnTo>
                <a:lnTo>
                  <a:pt x="313358" y="78433"/>
                </a:lnTo>
                <a:lnTo>
                  <a:pt x="312041" y="84034"/>
                </a:lnTo>
                <a:lnTo>
                  <a:pt x="310171" y="89753"/>
                </a:lnTo>
                <a:lnTo>
                  <a:pt x="307933" y="95550"/>
                </a:lnTo>
                <a:lnTo>
                  <a:pt x="306440" y="102391"/>
                </a:lnTo>
                <a:lnTo>
                  <a:pt x="305445" y="109928"/>
                </a:lnTo>
                <a:lnTo>
                  <a:pt x="304782" y="117930"/>
                </a:lnTo>
                <a:lnTo>
                  <a:pt x="303348" y="126241"/>
                </a:lnTo>
                <a:lnTo>
                  <a:pt x="301399" y="134758"/>
                </a:lnTo>
                <a:lnTo>
                  <a:pt x="299108" y="143412"/>
                </a:lnTo>
                <a:lnTo>
                  <a:pt x="297581" y="152159"/>
                </a:lnTo>
                <a:lnTo>
                  <a:pt x="296562" y="160966"/>
                </a:lnTo>
                <a:lnTo>
                  <a:pt x="295883" y="169814"/>
                </a:lnTo>
                <a:lnTo>
                  <a:pt x="294438" y="177697"/>
                </a:lnTo>
                <a:lnTo>
                  <a:pt x="292483" y="184937"/>
                </a:lnTo>
                <a:lnTo>
                  <a:pt x="290188" y="191748"/>
                </a:lnTo>
                <a:lnTo>
                  <a:pt x="288657" y="197281"/>
                </a:lnTo>
                <a:lnTo>
                  <a:pt x="287637" y="201962"/>
                </a:lnTo>
                <a:lnTo>
                  <a:pt x="285596" y="21430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SMARTPenAnnotation193"/>
          <p:cNvSpPr/>
          <p:nvPr/>
        </p:nvSpPr>
        <p:spPr>
          <a:xfrm>
            <a:off x="3125390" y="785812"/>
            <a:ext cx="49794" cy="35720"/>
          </a:xfrm>
          <a:custGeom>
            <a:avLst/>
            <a:gdLst/>
            <a:ahLst/>
            <a:cxnLst/>
            <a:rect l="0" t="0" r="0" b="0"/>
            <a:pathLst>
              <a:path w="49794" h="35720">
                <a:moveTo>
                  <a:pt x="44649" y="0"/>
                </a:moveTo>
                <a:lnTo>
                  <a:pt x="44649" y="4741"/>
                </a:lnTo>
                <a:lnTo>
                  <a:pt x="45641" y="6137"/>
                </a:lnTo>
                <a:lnTo>
                  <a:pt x="47294" y="7068"/>
                </a:lnTo>
                <a:lnTo>
                  <a:pt x="49389" y="7688"/>
                </a:lnTo>
                <a:lnTo>
                  <a:pt x="49793" y="8102"/>
                </a:lnTo>
                <a:lnTo>
                  <a:pt x="49071" y="8378"/>
                </a:lnTo>
                <a:lnTo>
                  <a:pt x="44907" y="8897"/>
                </a:lnTo>
                <a:lnTo>
                  <a:pt x="39985" y="8920"/>
                </a:lnTo>
                <a:lnTo>
                  <a:pt x="37571" y="9915"/>
                </a:lnTo>
                <a:lnTo>
                  <a:pt x="34969" y="11571"/>
                </a:lnTo>
                <a:lnTo>
                  <a:pt x="32242" y="13667"/>
                </a:lnTo>
                <a:lnTo>
                  <a:pt x="29433" y="15065"/>
                </a:lnTo>
                <a:lnTo>
                  <a:pt x="26567" y="15996"/>
                </a:lnTo>
                <a:lnTo>
                  <a:pt x="23665" y="16617"/>
                </a:lnTo>
                <a:lnTo>
                  <a:pt x="19745" y="19016"/>
                </a:lnTo>
                <a:lnTo>
                  <a:pt x="15148" y="22599"/>
                </a:lnTo>
                <a:lnTo>
                  <a:pt x="0" y="35719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SMARTPenAnnotation194"/>
          <p:cNvSpPr/>
          <p:nvPr/>
        </p:nvSpPr>
        <p:spPr>
          <a:xfrm>
            <a:off x="419695" y="8929"/>
            <a:ext cx="17860" cy="1"/>
          </a:xfrm>
          <a:custGeom>
            <a:avLst/>
            <a:gdLst/>
            <a:ahLst/>
            <a:cxnLst/>
            <a:rect l="0" t="0" r="0" b="0"/>
            <a:pathLst>
              <a:path w="17860" h="1">
                <a:moveTo>
                  <a:pt x="17859" y="0"/>
                </a:move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11352" y="2060848"/>
            <a:ext cx="2520280" cy="2426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Language and structure</a:t>
            </a:r>
            <a:endParaRPr lang="en-GB" dirty="0"/>
          </a:p>
        </p:txBody>
      </p:sp>
      <p:cxnSp>
        <p:nvCxnSpPr>
          <p:cNvPr id="4" name="Straight Connector 3"/>
          <p:cNvCxnSpPr>
            <a:stCxn id="2" idx="0"/>
            <a:endCxn id="12" idx="2"/>
          </p:cNvCxnSpPr>
          <p:nvPr/>
        </p:nvCxnSpPr>
        <p:spPr>
          <a:xfrm rot="5400000" flipH="1" flipV="1">
            <a:off x="4354598" y="1843954"/>
            <a:ext cx="43378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9264" y="98072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sort of language is used to describe the locations/characters?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2924944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Are we told explicitly what society is like, or are there words with double meanings which hint at something wrong?</a:t>
            </a:r>
            <a:endParaRPr lang="en-GB" dirty="0"/>
          </a:p>
        </p:txBody>
      </p:sp>
      <p:cxnSp>
        <p:nvCxnSpPr>
          <p:cNvPr id="17" name="Straight Connector 16"/>
          <p:cNvCxnSpPr>
            <a:stCxn id="15" idx="3"/>
            <a:endCxn id="2" idx="2"/>
          </p:cNvCxnSpPr>
          <p:nvPr/>
        </p:nvCxnSpPr>
        <p:spPr>
          <a:xfrm flipV="1">
            <a:off x="2771800" y="3274132"/>
            <a:ext cx="539552" cy="38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5248" y="5013176"/>
            <a:ext cx="4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order do we find out about the society? Why has the writer chosen this order?</a:t>
            </a:r>
            <a:endParaRPr lang="en-GB" dirty="0"/>
          </a:p>
        </p:txBody>
      </p:sp>
      <p:cxnSp>
        <p:nvCxnSpPr>
          <p:cNvPr id="21" name="Straight Connector 20"/>
          <p:cNvCxnSpPr>
            <a:stCxn id="19" idx="0"/>
            <a:endCxn id="2" idx="4"/>
          </p:cNvCxnSpPr>
          <p:nvPr/>
        </p:nvCxnSpPr>
        <p:spPr>
          <a:xfrm rot="16200000" flipV="1">
            <a:off x="4317740" y="4741168"/>
            <a:ext cx="525760" cy="1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28184" y="2998693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sort of sentence types are used and what effect do these have?</a:t>
            </a:r>
            <a:endParaRPr lang="en-GB" dirty="0"/>
          </a:p>
        </p:txBody>
      </p:sp>
      <p:cxnSp>
        <p:nvCxnSpPr>
          <p:cNvPr id="13" name="Straight Connector 12"/>
          <p:cNvCxnSpPr>
            <a:stCxn id="2" idx="6"/>
            <a:endCxn id="10" idx="1"/>
          </p:cNvCxnSpPr>
          <p:nvPr/>
        </p:nvCxnSpPr>
        <p:spPr>
          <a:xfrm>
            <a:off x="5831632" y="3274132"/>
            <a:ext cx="396552" cy="186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188640"/>
            <a:ext cx="2258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Quotes</a:t>
            </a:r>
            <a:endParaRPr lang="en-GB" sz="5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5733256"/>
            <a:ext cx="403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Connotations</a:t>
            </a:r>
            <a:endParaRPr lang="en-GB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11352" y="2060848"/>
            <a:ext cx="2520280" cy="2426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Writer’s viewpoints</a:t>
            </a:r>
            <a:endParaRPr lang="en-GB" dirty="0"/>
          </a:p>
        </p:txBody>
      </p:sp>
      <p:cxnSp>
        <p:nvCxnSpPr>
          <p:cNvPr id="4" name="Straight Connector 3"/>
          <p:cNvCxnSpPr>
            <a:stCxn id="2" idx="0"/>
            <a:endCxn id="12" idx="2"/>
          </p:cNvCxnSpPr>
          <p:nvPr/>
        </p:nvCxnSpPr>
        <p:spPr>
          <a:xfrm rot="5400000" flipH="1" flipV="1">
            <a:off x="4354598" y="1843954"/>
            <a:ext cx="43378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9264" y="98072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Why do you think the writer chose to write the novel?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2924944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Are the messages in the novel still relevant today (1984) or will they still be relevant to future generations (THG)?</a:t>
            </a:r>
            <a:endParaRPr lang="en-GB" dirty="0"/>
          </a:p>
        </p:txBody>
      </p:sp>
      <p:cxnSp>
        <p:nvCxnSpPr>
          <p:cNvPr id="17" name="Straight Connector 16"/>
          <p:cNvCxnSpPr>
            <a:stCxn id="15" idx="3"/>
            <a:endCxn id="2" idx="2"/>
          </p:cNvCxnSpPr>
          <p:nvPr/>
        </p:nvCxnSpPr>
        <p:spPr>
          <a:xfrm flipV="1">
            <a:off x="2771800" y="3274132"/>
            <a:ext cx="539552" cy="38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5248" y="5013176"/>
            <a:ext cx="4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are the writers’ viewpoints on the society they lived in?</a:t>
            </a:r>
            <a:endParaRPr lang="en-GB" dirty="0"/>
          </a:p>
        </p:txBody>
      </p:sp>
      <p:cxnSp>
        <p:nvCxnSpPr>
          <p:cNvPr id="21" name="Straight Connector 20"/>
          <p:cNvCxnSpPr>
            <a:stCxn id="19" idx="0"/>
            <a:endCxn id="2" idx="4"/>
          </p:cNvCxnSpPr>
          <p:nvPr/>
        </p:nvCxnSpPr>
        <p:spPr>
          <a:xfrm rot="16200000" flipV="1">
            <a:off x="4317740" y="4741168"/>
            <a:ext cx="525760" cy="1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28184" y="2998693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What message do you think they were trying to convey?</a:t>
            </a:r>
            <a:endParaRPr lang="en-GB" dirty="0"/>
          </a:p>
        </p:txBody>
      </p:sp>
      <p:cxnSp>
        <p:nvCxnSpPr>
          <p:cNvPr id="13" name="Straight Connector 12"/>
          <p:cNvCxnSpPr>
            <a:stCxn id="2" idx="6"/>
            <a:endCxn id="10" idx="1"/>
          </p:cNvCxnSpPr>
          <p:nvPr/>
        </p:nvCxnSpPr>
        <p:spPr>
          <a:xfrm>
            <a:off x="5831632" y="3274132"/>
            <a:ext cx="396552" cy="186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88640"/>
            <a:ext cx="8712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Compare the ways in which the writers of </a:t>
            </a:r>
            <a:r>
              <a:rPr lang="en-GB" sz="4000" i="1" dirty="0" smtClean="0"/>
              <a:t>1984</a:t>
            </a:r>
            <a:r>
              <a:rPr lang="en-GB" sz="4000" dirty="0" smtClean="0"/>
              <a:t> and </a:t>
            </a:r>
            <a:r>
              <a:rPr lang="en-GB" sz="4000" i="1" dirty="0" smtClean="0"/>
              <a:t>The Hunger Games</a:t>
            </a:r>
            <a:r>
              <a:rPr lang="en-GB" sz="4000" dirty="0" smtClean="0"/>
              <a:t> present and develop the dystopian societies in which their novels are set.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924944"/>
            <a:ext cx="8333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smtClean="0"/>
              <a:t>Remember to keep referring back to the key words in the question.</a:t>
            </a:r>
          </a:p>
          <a:p>
            <a:endParaRPr lang="en-GB" sz="2800" i="1" dirty="0" smtClean="0"/>
          </a:p>
          <a:p>
            <a:r>
              <a:rPr lang="en-GB" sz="2800" i="1" dirty="0" smtClean="0"/>
              <a:t>Remember to develop your PEED paragraphs using a range of evidence. </a:t>
            </a:r>
            <a:endParaRPr lang="en-GB" sz="2800" i="1" dirty="0"/>
          </a:p>
        </p:txBody>
      </p:sp>
      <p:pic>
        <p:nvPicPr>
          <p:cNvPr id="1026" name="Picture 2" descr="http://4.bp.blogspot.com/-nKuV6bcVeoI/TaBXQo0dN2I/AAAAAAAAA9k/-27oBogMw1E/s1600/thinking+web+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1224" y="5445224"/>
            <a:ext cx="1412776" cy="1412776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/>
        </p:nvGrpSpPr>
        <p:grpSpPr>
          <a:xfrm>
            <a:off x="348290" y="187523"/>
            <a:ext cx="7349100" cy="2089548"/>
            <a:chOff x="348290" y="187523"/>
            <a:chExt cx="7349100" cy="2089548"/>
          </a:xfrm>
        </p:grpSpPr>
        <p:sp>
          <p:nvSpPr>
            <p:cNvPr id="7" name="SMARTPenAnnotation0"/>
            <p:cNvSpPr/>
            <p:nvPr/>
          </p:nvSpPr>
          <p:spPr>
            <a:xfrm>
              <a:off x="348290" y="187523"/>
              <a:ext cx="1875200" cy="642938"/>
            </a:xfrm>
            <a:custGeom>
              <a:avLst/>
              <a:gdLst/>
              <a:ahLst/>
              <a:cxnLst/>
              <a:rect l="0" t="0" r="0" b="0"/>
              <a:pathLst>
                <a:path w="1875200" h="642938">
                  <a:moveTo>
                    <a:pt x="1098319" y="544711"/>
                  </a:moveTo>
                  <a:lnTo>
                    <a:pt x="1093579" y="549451"/>
                  </a:lnTo>
                  <a:lnTo>
                    <a:pt x="1092182" y="549856"/>
                  </a:lnTo>
                  <a:lnTo>
                    <a:pt x="1091251" y="549133"/>
                  </a:lnTo>
                  <a:lnTo>
                    <a:pt x="1089498" y="544970"/>
                  </a:lnTo>
                  <a:lnTo>
                    <a:pt x="1084681" y="540047"/>
                  </a:lnTo>
                  <a:lnTo>
                    <a:pt x="1082282" y="538625"/>
                  </a:lnTo>
                  <a:lnTo>
                    <a:pt x="1076970" y="537045"/>
                  </a:lnTo>
                  <a:lnTo>
                    <a:pt x="1037667" y="535796"/>
                  </a:lnTo>
                  <a:lnTo>
                    <a:pt x="1034072" y="535791"/>
                  </a:lnTo>
                  <a:lnTo>
                    <a:pt x="1024785" y="533140"/>
                  </a:lnTo>
                  <a:lnTo>
                    <a:pt x="1019531" y="531044"/>
                  </a:lnTo>
                  <a:lnTo>
                    <a:pt x="1015036" y="530638"/>
                  </a:lnTo>
                  <a:lnTo>
                    <a:pt x="1011047" y="531360"/>
                  </a:lnTo>
                  <a:lnTo>
                    <a:pt x="1007395" y="532834"/>
                  </a:lnTo>
                  <a:lnTo>
                    <a:pt x="992775" y="534908"/>
                  </a:lnTo>
                  <a:lnTo>
                    <a:pt x="934693" y="535777"/>
                  </a:lnTo>
                  <a:lnTo>
                    <a:pt x="657788" y="535781"/>
                  </a:lnTo>
                  <a:lnTo>
                    <a:pt x="654811" y="536773"/>
                  </a:lnTo>
                  <a:lnTo>
                    <a:pt x="644669" y="543470"/>
                  </a:lnTo>
                  <a:lnTo>
                    <a:pt x="641043" y="544159"/>
                  </a:lnTo>
                  <a:lnTo>
                    <a:pt x="611779" y="544711"/>
                  </a:lnTo>
                  <a:lnTo>
                    <a:pt x="610248" y="545703"/>
                  </a:lnTo>
                  <a:lnTo>
                    <a:pt x="609227" y="547357"/>
                  </a:lnTo>
                  <a:lnTo>
                    <a:pt x="607222" y="553532"/>
                  </a:lnTo>
                  <a:lnTo>
                    <a:pt x="599501" y="561319"/>
                  </a:lnTo>
                  <a:lnTo>
                    <a:pt x="596164" y="562014"/>
                  </a:lnTo>
                  <a:lnTo>
                    <a:pt x="590677" y="562460"/>
                  </a:lnTo>
                  <a:lnTo>
                    <a:pt x="581757" y="570249"/>
                  </a:lnTo>
                  <a:lnTo>
                    <a:pt x="578356" y="570944"/>
                  </a:lnTo>
                  <a:lnTo>
                    <a:pt x="576059" y="571129"/>
                  </a:lnTo>
                  <a:lnTo>
                    <a:pt x="573537" y="572245"/>
                  </a:lnTo>
                  <a:lnTo>
                    <a:pt x="565245" y="577564"/>
                  </a:lnTo>
                  <a:lnTo>
                    <a:pt x="559442" y="579156"/>
                  </a:lnTo>
                  <a:lnTo>
                    <a:pt x="550596" y="580052"/>
                  </a:lnTo>
                  <a:lnTo>
                    <a:pt x="547631" y="581170"/>
                  </a:lnTo>
                  <a:lnTo>
                    <a:pt x="538718" y="586492"/>
                  </a:lnTo>
                  <a:lnTo>
                    <a:pt x="532769" y="588085"/>
                  </a:lnTo>
                  <a:lnTo>
                    <a:pt x="514728" y="590100"/>
                  </a:lnTo>
                  <a:lnTo>
                    <a:pt x="500581" y="596377"/>
                  </a:lnTo>
                  <a:lnTo>
                    <a:pt x="497421" y="597015"/>
                  </a:lnTo>
                  <a:lnTo>
                    <a:pt x="491264" y="600368"/>
                  </a:lnTo>
                  <a:lnTo>
                    <a:pt x="488233" y="602652"/>
                  </a:lnTo>
                  <a:lnTo>
                    <a:pt x="484227" y="604174"/>
                  </a:lnTo>
                  <a:lnTo>
                    <a:pt x="466187" y="606617"/>
                  </a:lnTo>
                  <a:lnTo>
                    <a:pt x="435897" y="607183"/>
                  </a:lnTo>
                  <a:lnTo>
                    <a:pt x="426547" y="609849"/>
                  </a:lnTo>
                  <a:lnTo>
                    <a:pt x="416769" y="613349"/>
                  </a:lnTo>
                  <a:lnTo>
                    <a:pt x="404694" y="615319"/>
                  </a:lnTo>
                  <a:lnTo>
                    <a:pt x="394489" y="615780"/>
                  </a:lnTo>
                  <a:lnTo>
                    <a:pt x="383339" y="613339"/>
                  </a:lnTo>
                  <a:lnTo>
                    <a:pt x="377588" y="611299"/>
                  </a:lnTo>
                  <a:lnTo>
                    <a:pt x="371769" y="610931"/>
                  </a:lnTo>
                  <a:lnTo>
                    <a:pt x="354099" y="613169"/>
                  </a:lnTo>
                  <a:lnTo>
                    <a:pt x="301590" y="607412"/>
                  </a:lnTo>
                  <a:lnTo>
                    <a:pt x="243936" y="607221"/>
                  </a:lnTo>
                  <a:lnTo>
                    <a:pt x="208317" y="607219"/>
                  </a:lnTo>
                  <a:lnTo>
                    <a:pt x="203359" y="606227"/>
                  </a:lnTo>
                  <a:lnTo>
                    <a:pt x="190649" y="601082"/>
                  </a:lnTo>
                  <a:lnTo>
                    <a:pt x="169079" y="598841"/>
                  </a:lnTo>
                  <a:lnTo>
                    <a:pt x="113817" y="598295"/>
                  </a:lnTo>
                  <a:lnTo>
                    <a:pt x="105799" y="598292"/>
                  </a:lnTo>
                  <a:lnTo>
                    <a:pt x="96282" y="595644"/>
                  </a:lnTo>
                  <a:lnTo>
                    <a:pt x="83485" y="590601"/>
                  </a:lnTo>
                  <a:lnTo>
                    <a:pt x="76527" y="589727"/>
                  </a:lnTo>
                  <a:lnTo>
                    <a:pt x="62488" y="589360"/>
                  </a:lnTo>
                  <a:lnTo>
                    <a:pt x="78726" y="589359"/>
                  </a:lnTo>
                  <a:lnTo>
                    <a:pt x="96904" y="596427"/>
                  </a:lnTo>
                  <a:lnTo>
                    <a:pt x="114586" y="597921"/>
                  </a:lnTo>
                  <a:lnTo>
                    <a:pt x="166694" y="598279"/>
                  </a:lnTo>
                  <a:lnTo>
                    <a:pt x="326181" y="598289"/>
                  </a:lnTo>
                  <a:lnTo>
                    <a:pt x="377109" y="591221"/>
                  </a:lnTo>
                  <a:lnTo>
                    <a:pt x="427692" y="589605"/>
                  </a:lnTo>
                  <a:lnTo>
                    <a:pt x="504735" y="589369"/>
                  </a:lnTo>
                  <a:lnTo>
                    <a:pt x="560119" y="596428"/>
                  </a:lnTo>
                  <a:lnTo>
                    <a:pt x="615903" y="598126"/>
                  </a:lnTo>
                  <a:lnTo>
                    <a:pt x="678611" y="598279"/>
                  </a:lnTo>
                  <a:lnTo>
                    <a:pt x="732201" y="605977"/>
                  </a:lnTo>
                  <a:lnTo>
                    <a:pt x="785780" y="607110"/>
                  </a:lnTo>
                  <a:lnTo>
                    <a:pt x="839358" y="614898"/>
                  </a:lnTo>
                  <a:lnTo>
                    <a:pt x="893764" y="616075"/>
                  </a:lnTo>
                  <a:lnTo>
                    <a:pt x="956717" y="616146"/>
                  </a:lnTo>
                  <a:lnTo>
                    <a:pt x="971223" y="618793"/>
                  </a:lnTo>
                  <a:lnTo>
                    <a:pt x="984285" y="622285"/>
                  </a:lnTo>
                  <a:lnTo>
                    <a:pt x="1040487" y="624969"/>
                  </a:lnTo>
                  <a:lnTo>
                    <a:pt x="1269369" y="625078"/>
                  </a:lnTo>
                  <a:lnTo>
                    <a:pt x="1283813" y="627724"/>
                  </a:lnTo>
                  <a:lnTo>
                    <a:pt x="1296846" y="631215"/>
                  </a:lnTo>
                  <a:lnTo>
                    <a:pt x="1353027" y="633899"/>
                  </a:lnTo>
                  <a:lnTo>
                    <a:pt x="1365642" y="631314"/>
                  </a:lnTo>
                  <a:lnTo>
                    <a:pt x="1371784" y="629235"/>
                  </a:lnTo>
                  <a:lnTo>
                    <a:pt x="1378856" y="628842"/>
                  </a:lnTo>
                  <a:lnTo>
                    <a:pt x="1430797" y="633618"/>
                  </a:lnTo>
                  <a:lnTo>
                    <a:pt x="1485997" y="633993"/>
                  </a:lnTo>
                  <a:lnTo>
                    <a:pt x="1564314" y="634008"/>
                  </a:lnTo>
                  <a:lnTo>
                    <a:pt x="1578610" y="636654"/>
                  </a:lnTo>
                  <a:lnTo>
                    <a:pt x="1591579" y="640145"/>
                  </a:lnTo>
                  <a:lnTo>
                    <a:pt x="1645984" y="642865"/>
                  </a:lnTo>
                  <a:lnTo>
                    <a:pt x="1788759" y="642937"/>
                  </a:lnTo>
                  <a:lnTo>
                    <a:pt x="1791776" y="641945"/>
                  </a:lnTo>
                  <a:lnTo>
                    <a:pt x="1800763" y="636801"/>
                  </a:lnTo>
                  <a:lnTo>
                    <a:pt x="1806730" y="635249"/>
                  </a:lnTo>
                  <a:lnTo>
                    <a:pt x="1815667" y="634376"/>
                  </a:lnTo>
                  <a:lnTo>
                    <a:pt x="1817653" y="633261"/>
                  </a:lnTo>
                  <a:lnTo>
                    <a:pt x="1818976" y="631525"/>
                  </a:lnTo>
                  <a:lnTo>
                    <a:pt x="1819859" y="629376"/>
                  </a:lnTo>
                  <a:lnTo>
                    <a:pt x="1821439" y="627943"/>
                  </a:lnTo>
                  <a:lnTo>
                    <a:pt x="1823485" y="626988"/>
                  </a:lnTo>
                  <a:lnTo>
                    <a:pt x="1825841" y="626352"/>
                  </a:lnTo>
                  <a:lnTo>
                    <a:pt x="1827412" y="624935"/>
                  </a:lnTo>
                  <a:lnTo>
                    <a:pt x="1828459" y="622998"/>
                  </a:lnTo>
                  <a:lnTo>
                    <a:pt x="1830140" y="617501"/>
                  </a:lnTo>
                  <a:lnTo>
                    <a:pt x="1831270" y="617050"/>
                  </a:lnTo>
                  <a:lnTo>
                    <a:pt x="1835171" y="616549"/>
                  </a:lnTo>
                  <a:lnTo>
                    <a:pt x="1837601" y="615423"/>
                  </a:lnTo>
                  <a:lnTo>
                    <a:pt x="1842946" y="611527"/>
                  </a:lnTo>
                  <a:lnTo>
                    <a:pt x="1844768" y="609099"/>
                  </a:lnTo>
                  <a:lnTo>
                    <a:pt x="1845983" y="606488"/>
                  </a:lnTo>
                  <a:lnTo>
                    <a:pt x="1846793" y="603755"/>
                  </a:lnTo>
                  <a:lnTo>
                    <a:pt x="1848325" y="601933"/>
                  </a:lnTo>
                  <a:lnTo>
                    <a:pt x="1850339" y="600718"/>
                  </a:lnTo>
                  <a:lnTo>
                    <a:pt x="1852673" y="599908"/>
                  </a:lnTo>
                  <a:lnTo>
                    <a:pt x="1854230" y="598376"/>
                  </a:lnTo>
                  <a:lnTo>
                    <a:pt x="1855267" y="596363"/>
                  </a:lnTo>
                  <a:lnTo>
                    <a:pt x="1856420" y="591480"/>
                  </a:lnTo>
                  <a:lnTo>
                    <a:pt x="1856932" y="586002"/>
                  </a:lnTo>
                  <a:lnTo>
                    <a:pt x="1858061" y="583153"/>
                  </a:lnTo>
                  <a:lnTo>
                    <a:pt x="1863398" y="574401"/>
                  </a:lnTo>
                  <a:lnTo>
                    <a:pt x="1864995" y="568490"/>
                  </a:lnTo>
                  <a:lnTo>
                    <a:pt x="1866160" y="550661"/>
                  </a:lnTo>
                  <a:lnTo>
                    <a:pt x="1867190" y="547685"/>
                  </a:lnTo>
                  <a:lnTo>
                    <a:pt x="1870979" y="541733"/>
                  </a:lnTo>
                  <a:lnTo>
                    <a:pt x="1873325" y="533135"/>
                  </a:lnTo>
                  <a:lnTo>
                    <a:pt x="1874831" y="516186"/>
                  </a:lnTo>
                  <a:lnTo>
                    <a:pt x="1875128" y="497147"/>
                  </a:lnTo>
                  <a:lnTo>
                    <a:pt x="1875199" y="462727"/>
                  </a:lnTo>
                  <a:lnTo>
                    <a:pt x="1872555" y="453373"/>
                  </a:lnTo>
                  <a:lnTo>
                    <a:pt x="1869064" y="442600"/>
                  </a:lnTo>
                  <a:lnTo>
                    <a:pt x="1867099" y="426372"/>
                  </a:lnTo>
                  <a:lnTo>
                    <a:pt x="1866436" y="408851"/>
                  </a:lnTo>
                  <a:lnTo>
                    <a:pt x="1866381" y="403536"/>
                  </a:lnTo>
                  <a:lnTo>
                    <a:pt x="1865352" y="399000"/>
                  </a:lnTo>
                  <a:lnTo>
                    <a:pt x="1861564" y="391315"/>
                  </a:lnTo>
                  <a:lnTo>
                    <a:pt x="1861149" y="386885"/>
                  </a:lnTo>
                  <a:lnTo>
                    <a:pt x="1863321" y="371168"/>
                  </a:lnTo>
                  <a:lnTo>
                    <a:pt x="1859555" y="353944"/>
                  </a:lnTo>
                  <a:lnTo>
                    <a:pt x="1857998" y="336272"/>
                  </a:lnTo>
                  <a:lnTo>
                    <a:pt x="1856544" y="318469"/>
                  </a:lnTo>
                  <a:lnTo>
                    <a:pt x="1851263" y="301618"/>
                  </a:lnTo>
                  <a:lnTo>
                    <a:pt x="1849257" y="288908"/>
                  </a:lnTo>
                  <a:lnTo>
                    <a:pt x="1847671" y="273016"/>
                  </a:lnTo>
                  <a:lnTo>
                    <a:pt x="1842350" y="256731"/>
                  </a:lnTo>
                  <a:lnTo>
                    <a:pt x="1837403" y="239191"/>
                  </a:lnTo>
                  <a:lnTo>
                    <a:pt x="1833598" y="229338"/>
                  </a:lnTo>
                  <a:lnTo>
                    <a:pt x="1828509" y="212283"/>
                  </a:lnTo>
                  <a:lnTo>
                    <a:pt x="1824684" y="201504"/>
                  </a:lnTo>
                  <a:lnTo>
                    <a:pt x="1821538" y="184280"/>
                  </a:lnTo>
                  <a:lnTo>
                    <a:pt x="1815756" y="167600"/>
                  </a:lnTo>
                  <a:lnTo>
                    <a:pt x="1814054" y="159486"/>
                  </a:lnTo>
                  <a:lnTo>
                    <a:pt x="1810653" y="152573"/>
                  </a:lnTo>
                  <a:lnTo>
                    <a:pt x="1800384" y="135310"/>
                  </a:lnTo>
                  <a:lnTo>
                    <a:pt x="1797301" y="126945"/>
                  </a:lnTo>
                  <a:lnTo>
                    <a:pt x="1796479" y="123325"/>
                  </a:lnTo>
                  <a:lnTo>
                    <a:pt x="1792920" y="116658"/>
                  </a:lnTo>
                  <a:lnTo>
                    <a:pt x="1782550" y="99552"/>
                  </a:lnTo>
                  <a:lnTo>
                    <a:pt x="1770947" y="84194"/>
                  </a:lnTo>
                  <a:lnTo>
                    <a:pt x="1756129" y="68573"/>
                  </a:lnTo>
                  <a:lnTo>
                    <a:pt x="1742466" y="59564"/>
                  </a:lnTo>
                  <a:lnTo>
                    <a:pt x="1734187" y="56239"/>
                  </a:lnTo>
                  <a:lnTo>
                    <a:pt x="1726208" y="53768"/>
                  </a:lnTo>
                  <a:lnTo>
                    <a:pt x="1710560" y="47792"/>
                  </a:lnTo>
                  <a:lnTo>
                    <a:pt x="1694348" y="44588"/>
                  </a:lnTo>
                  <a:lnTo>
                    <a:pt x="1665991" y="30491"/>
                  </a:lnTo>
                  <a:lnTo>
                    <a:pt x="1648731" y="27886"/>
                  </a:lnTo>
                  <a:lnTo>
                    <a:pt x="1593660" y="26832"/>
                  </a:lnTo>
                  <a:lnTo>
                    <a:pt x="1581069" y="24162"/>
                  </a:lnTo>
                  <a:lnTo>
                    <a:pt x="1568859" y="20661"/>
                  </a:lnTo>
                  <a:lnTo>
                    <a:pt x="1513312" y="10280"/>
                  </a:lnTo>
                  <a:lnTo>
                    <a:pt x="1461368" y="906"/>
                  </a:lnTo>
                  <a:lnTo>
                    <a:pt x="1410589" y="80"/>
                  </a:lnTo>
                  <a:lnTo>
                    <a:pt x="1214395" y="0"/>
                  </a:lnTo>
                  <a:lnTo>
                    <a:pt x="1187613" y="4740"/>
                  </a:lnTo>
                  <a:lnTo>
                    <a:pt x="1142967" y="15446"/>
                  </a:lnTo>
                  <a:lnTo>
                    <a:pt x="1092182" y="23678"/>
                  </a:lnTo>
                  <a:lnTo>
                    <a:pt x="1036056" y="26516"/>
                  </a:lnTo>
                  <a:lnTo>
                    <a:pt x="997495" y="29381"/>
                  </a:lnTo>
                  <a:lnTo>
                    <a:pt x="947348" y="34884"/>
                  </a:lnTo>
                  <a:lnTo>
                    <a:pt x="919972" y="36464"/>
                  </a:lnTo>
                  <a:lnTo>
                    <a:pt x="870369" y="48115"/>
                  </a:lnTo>
                  <a:lnTo>
                    <a:pt x="822055" y="52859"/>
                  </a:lnTo>
                  <a:lnTo>
                    <a:pt x="767969" y="53515"/>
                  </a:lnTo>
                  <a:lnTo>
                    <a:pt x="589336" y="53578"/>
                  </a:lnTo>
                  <a:lnTo>
                    <a:pt x="535749" y="45890"/>
                  </a:lnTo>
                  <a:lnTo>
                    <a:pt x="501022" y="43901"/>
                  </a:lnTo>
                  <a:lnTo>
                    <a:pt x="471379" y="37629"/>
                  </a:lnTo>
                  <a:lnTo>
                    <a:pt x="455546" y="35576"/>
                  </a:lnTo>
                  <a:lnTo>
                    <a:pt x="429213" y="28819"/>
                  </a:lnTo>
                  <a:lnTo>
                    <a:pt x="371897" y="26868"/>
                  </a:lnTo>
                  <a:lnTo>
                    <a:pt x="348294" y="25820"/>
                  </a:lnTo>
                  <a:lnTo>
                    <a:pt x="315884" y="19104"/>
                  </a:lnTo>
                  <a:lnTo>
                    <a:pt x="258769" y="17874"/>
                  </a:lnTo>
                  <a:lnTo>
                    <a:pt x="175618" y="17859"/>
                  </a:lnTo>
                  <a:lnTo>
                    <a:pt x="172630" y="18852"/>
                  </a:lnTo>
                  <a:lnTo>
                    <a:pt x="163685" y="23996"/>
                  </a:lnTo>
                  <a:lnTo>
                    <a:pt x="154751" y="26954"/>
                  </a:lnTo>
                  <a:lnTo>
                    <a:pt x="144606" y="34368"/>
                  </a:lnTo>
                  <a:lnTo>
                    <a:pt x="130568" y="48029"/>
                  </a:lnTo>
                  <a:lnTo>
                    <a:pt x="128706" y="50871"/>
                  </a:lnTo>
                  <a:lnTo>
                    <a:pt x="125094" y="59611"/>
                  </a:lnTo>
                  <a:lnTo>
                    <a:pt x="119173" y="68485"/>
                  </a:lnTo>
                  <a:lnTo>
                    <a:pt x="115985" y="77398"/>
                  </a:lnTo>
                  <a:lnTo>
                    <a:pt x="111724" y="83347"/>
                  </a:lnTo>
                  <a:lnTo>
                    <a:pt x="110190" y="87314"/>
                  </a:lnTo>
                  <a:lnTo>
                    <a:pt x="107040" y="101387"/>
                  </a:lnTo>
                  <a:lnTo>
                    <a:pt x="101256" y="112282"/>
                  </a:lnTo>
                  <a:lnTo>
                    <a:pt x="96153" y="127498"/>
                  </a:lnTo>
                  <a:lnTo>
                    <a:pt x="91334" y="137033"/>
                  </a:lnTo>
                  <a:lnTo>
                    <a:pt x="85885" y="144578"/>
                  </a:lnTo>
                  <a:lnTo>
                    <a:pt x="84034" y="148971"/>
                  </a:lnTo>
                  <a:lnTo>
                    <a:pt x="81431" y="164635"/>
                  </a:lnTo>
                  <a:lnTo>
                    <a:pt x="80822" y="176028"/>
                  </a:lnTo>
                  <a:lnTo>
                    <a:pt x="79667" y="180852"/>
                  </a:lnTo>
                  <a:lnTo>
                    <a:pt x="74294" y="193374"/>
                  </a:lnTo>
                  <a:lnTo>
                    <a:pt x="71269" y="208219"/>
                  </a:lnTo>
                  <a:lnTo>
                    <a:pt x="65522" y="220334"/>
                  </a:lnTo>
                  <a:lnTo>
                    <a:pt x="63077" y="239057"/>
                  </a:lnTo>
                  <a:lnTo>
                    <a:pt x="62876" y="242715"/>
                  </a:lnTo>
                  <a:lnTo>
                    <a:pt x="56418" y="261852"/>
                  </a:lnTo>
                  <a:lnTo>
                    <a:pt x="51467" y="278861"/>
                  </a:lnTo>
                  <a:lnTo>
                    <a:pt x="47661" y="289634"/>
                  </a:lnTo>
                  <a:lnTo>
                    <a:pt x="45518" y="305862"/>
                  </a:lnTo>
                  <a:lnTo>
                    <a:pt x="44794" y="323384"/>
                  </a:lnTo>
                  <a:lnTo>
                    <a:pt x="44735" y="328698"/>
                  </a:lnTo>
                  <a:lnTo>
                    <a:pt x="42023" y="339895"/>
                  </a:lnTo>
                  <a:lnTo>
                    <a:pt x="38502" y="351487"/>
                  </a:lnTo>
                  <a:lnTo>
                    <a:pt x="36521" y="368176"/>
                  </a:lnTo>
                  <a:lnTo>
                    <a:pt x="35851" y="385853"/>
                  </a:lnTo>
                  <a:lnTo>
                    <a:pt x="35796" y="391181"/>
                  </a:lnTo>
                  <a:lnTo>
                    <a:pt x="34767" y="395725"/>
                  </a:lnTo>
                  <a:lnTo>
                    <a:pt x="29571" y="407852"/>
                  </a:lnTo>
                  <a:lnTo>
                    <a:pt x="27590" y="423573"/>
                  </a:lnTo>
                  <a:lnTo>
                    <a:pt x="27003" y="439806"/>
                  </a:lnTo>
                  <a:lnTo>
                    <a:pt x="26866" y="447816"/>
                  </a:lnTo>
                  <a:lnTo>
                    <a:pt x="25837" y="451341"/>
                  </a:lnTo>
                  <a:lnTo>
                    <a:pt x="20641" y="461042"/>
                  </a:lnTo>
                  <a:lnTo>
                    <a:pt x="19078" y="467176"/>
                  </a:lnTo>
                  <a:lnTo>
                    <a:pt x="18074" y="485335"/>
                  </a:lnTo>
                  <a:lnTo>
                    <a:pt x="17859" y="502667"/>
                  </a:lnTo>
                  <a:lnTo>
                    <a:pt x="16856" y="505768"/>
                  </a:lnTo>
                  <a:lnTo>
                    <a:pt x="11696" y="514872"/>
                  </a:lnTo>
                  <a:lnTo>
                    <a:pt x="10141" y="520866"/>
                  </a:lnTo>
                  <a:lnTo>
                    <a:pt x="9006" y="538755"/>
                  </a:lnTo>
                  <a:lnTo>
                    <a:pt x="7978" y="541732"/>
                  </a:lnTo>
                  <a:lnTo>
                    <a:pt x="2782" y="550663"/>
                  </a:lnTo>
                  <a:lnTo>
                    <a:pt x="1218" y="556617"/>
                  </a:lnTo>
                  <a:lnTo>
                    <a:pt x="0" y="575718"/>
                  </a:lnTo>
                  <a:lnTo>
                    <a:pt x="981" y="578281"/>
                  </a:lnTo>
                  <a:lnTo>
                    <a:pt x="7659" y="587704"/>
                  </a:lnTo>
                  <a:lnTo>
                    <a:pt x="8347" y="591270"/>
                  </a:lnTo>
                  <a:lnTo>
                    <a:pt x="8887" y="610596"/>
                  </a:lnTo>
                  <a:lnTo>
                    <a:pt x="8896" y="615661"/>
                  </a:lnTo>
                  <a:lnTo>
                    <a:pt x="16585" y="623794"/>
                  </a:lnTo>
                  <a:lnTo>
                    <a:pt x="17991" y="624222"/>
                  </a:lnTo>
                  <a:lnTo>
                    <a:pt x="30147" y="624965"/>
                  </a:lnTo>
                  <a:lnTo>
                    <a:pt x="32985" y="624011"/>
                  </a:lnTo>
                  <a:lnTo>
                    <a:pt x="41721" y="618919"/>
                  </a:lnTo>
                  <a:lnTo>
                    <a:pt x="47629" y="617380"/>
                  </a:lnTo>
                  <a:lnTo>
                    <a:pt x="92180" y="615178"/>
                  </a:lnTo>
                  <a:lnTo>
                    <a:pt x="104239" y="610018"/>
                  </a:lnTo>
                  <a:lnTo>
                    <a:pt x="125589" y="607772"/>
                  </a:lnTo>
                  <a:lnTo>
                    <a:pt x="131340" y="607587"/>
                  </a:lnTo>
                  <a:lnTo>
                    <a:pt x="136166" y="606472"/>
                  </a:lnTo>
                  <a:lnTo>
                    <a:pt x="148692" y="601155"/>
                  </a:lnTo>
                  <a:lnTo>
                    <a:pt x="171222" y="598666"/>
                  </a:lnTo>
                  <a:lnTo>
                    <a:pt x="205350" y="59828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SMARTPenAnnotation1"/>
            <p:cNvSpPr/>
            <p:nvPr/>
          </p:nvSpPr>
          <p:spPr>
            <a:xfrm>
              <a:off x="3545086" y="1411258"/>
              <a:ext cx="4152304" cy="865813"/>
            </a:xfrm>
            <a:custGeom>
              <a:avLst/>
              <a:gdLst/>
              <a:ahLst/>
              <a:cxnLst/>
              <a:rect l="0" t="0" r="0" b="0"/>
              <a:pathLst>
                <a:path w="4152304" h="865813">
                  <a:moveTo>
                    <a:pt x="571499" y="71070"/>
                  </a:moveTo>
                  <a:lnTo>
                    <a:pt x="571499" y="57432"/>
                  </a:lnTo>
                  <a:lnTo>
                    <a:pt x="570507" y="56025"/>
                  </a:lnTo>
                  <a:lnTo>
                    <a:pt x="568853" y="55086"/>
                  </a:lnTo>
                  <a:lnTo>
                    <a:pt x="564370" y="54044"/>
                  </a:lnTo>
                  <a:lnTo>
                    <a:pt x="541447" y="52291"/>
                  </a:lnTo>
                  <a:lnTo>
                    <a:pt x="529632" y="47095"/>
                  </a:lnTo>
                  <a:lnTo>
                    <a:pt x="513013" y="45114"/>
                  </a:lnTo>
                  <a:lnTo>
                    <a:pt x="490670" y="43536"/>
                  </a:lnTo>
                  <a:lnTo>
                    <a:pt x="458721" y="36625"/>
                  </a:lnTo>
                  <a:lnTo>
                    <a:pt x="428506" y="34610"/>
                  </a:lnTo>
                  <a:lnTo>
                    <a:pt x="356452" y="19521"/>
                  </a:lnTo>
                  <a:lnTo>
                    <a:pt x="292246" y="14899"/>
                  </a:lnTo>
                  <a:lnTo>
                    <a:pt x="267961" y="9813"/>
                  </a:lnTo>
                  <a:lnTo>
                    <a:pt x="221953" y="8594"/>
                  </a:lnTo>
                  <a:lnTo>
                    <a:pt x="212417" y="11222"/>
                  </a:lnTo>
                  <a:lnTo>
                    <a:pt x="198537" y="15634"/>
                  </a:lnTo>
                  <a:lnTo>
                    <a:pt x="171708" y="17328"/>
                  </a:lnTo>
                  <a:lnTo>
                    <a:pt x="158161" y="17459"/>
                  </a:lnTo>
                  <a:lnTo>
                    <a:pt x="155050" y="18462"/>
                  </a:lnTo>
                  <a:lnTo>
                    <a:pt x="148947" y="22222"/>
                  </a:lnTo>
                  <a:lnTo>
                    <a:pt x="122042" y="47303"/>
                  </a:lnTo>
                  <a:lnTo>
                    <a:pt x="113110" y="56200"/>
                  </a:lnTo>
                  <a:lnTo>
                    <a:pt x="111125" y="59172"/>
                  </a:lnTo>
                  <a:lnTo>
                    <a:pt x="108920" y="65121"/>
                  </a:lnTo>
                  <a:lnTo>
                    <a:pt x="98198" y="78788"/>
                  </a:lnTo>
                  <a:lnTo>
                    <a:pt x="77649" y="100468"/>
                  </a:lnTo>
                  <a:lnTo>
                    <a:pt x="75578" y="104559"/>
                  </a:lnTo>
                  <a:lnTo>
                    <a:pt x="67242" y="131091"/>
                  </a:lnTo>
                  <a:lnTo>
                    <a:pt x="57306" y="148373"/>
                  </a:lnTo>
                  <a:lnTo>
                    <a:pt x="51668" y="169867"/>
                  </a:lnTo>
                  <a:lnTo>
                    <a:pt x="41294" y="193222"/>
                  </a:lnTo>
                  <a:lnTo>
                    <a:pt x="38196" y="205065"/>
                  </a:lnTo>
                  <a:lnTo>
                    <a:pt x="35827" y="216943"/>
                  </a:lnTo>
                  <a:lnTo>
                    <a:pt x="28868" y="238092"/>
                  </a:lnTo>
                  <a:lnTo>
                    <a:pt x="26721" y="246505"/>
                  </a:lnTo>
                  <a:lnTo>
                    <a:pt x="20925" y="262398"/>
                  </a:lnTo>
                  <a:lnTo>
                    <a:pt x="18465" y="285546"/>
                  </a:lnTo>
                  <a:lnTo>
                    <a:pt x="17979" y="304486"/>
                  </a:lnTo>
                  <a:lnTo>
                    <a:pt x="15266" y="314047"/>
                  </a:lnTo>
                  <a:lnTo>
                    <a:pt x="11746" y="324911"/>
                  </a:lnTo>
                  <a:lnTo>
                    <a:pt x="9486" y="348055"/>
                  </a:lnTo>
                  <a:lnTo>
                    <a:pt x="9039" y="371735"/>
                  </a:lnTo>
                  <a:lnTo>
                    <a:pt x="8939" y="399736"/>
                  </a:lnTo>
                  <a:lnTo>
                    <a:pt x="7944" y="404282"/>
                  </a:lnTo>
                  <a:lnTo>
                    <a:pt x="2794" y="416413"/>
                  </a:lnTo>
                  <a:lnTo>
                    <a:pt x="368" y="438800"/>
                  </a:lnTo>
                  <a:lnTo>
                    <a:pt x="32" y="465591"/>
                  </a:lnTo>
                  <a:lnTo>
                    <a:pt x="0" y="507009"/>
                  </a:lnTo>
                  <a:lnTo>
                    <a:pt x="992" y="511516"/>
                  </a:lnTo>
                  <a:lnTo>
                    <a:pt x="7067" y="525879"/>
                  </a:lnTo>
                  <a:lnTo>
                    <a:pt x="7688" y="529057"/>
                  </a:lnTo>
                  <a:lnTo>
                    <a:pt x="11024" y="535234"/>
                  </a:lnTo>
                  <a:lnTo>
                    <a:pt x="13302" y="538271"/>
                  </a:lnTo>
                  <a:lnTo>
                    <a:pt x="15833" y="544290"/>
                  </a:lnTo>
                  <a:lnTo>
                    <a:pt x="17259" y="553257"/>
                  </a:lnTo>
                  <a:lnTo>
                    <a:pt x="17459" y="556239"/>
                  </a:lnTo>
                  <a:lnTo>
                    <a:pt x="25512" y="581796"/>
                  </a:lnTo>
                  <a:lnTo>
                    <a:pt x="26930" y="584195"/>
                  </a:lnTo>
                  <a:lnTo>
                    <a:pt x="28867" y="585794"/>
                  </a:lnTo>
                  <a:lnTo>
                    <a:pt x="31151" y="586860"/>
                  </a:lnTo>
                  <a:lnTo>
                    <a:pt x="32673" y="588562"/>
                  </a:lnTo>
                  <a:lnTo>
                    <a:pt x="33688" y="590690"/>
                  </a:lnTo>
                  <a:lnTo>
                    <a:pt x="34365" y="593100"/>
                  </a:lnTo>
                  <a:lnTo>
                    <a:pt x="37763" y="598424"/>
                  </a:lnTo>
                  <a:lnTo>
                    <a:pt x="40058" y="601233"/>
                  </a:lnTo>
                  <a:lnTo>
                    <a:pt x="41588" y="604098"/>
                  </a:lnTo>
                  <a:lnTo>
                    <a:pt x="44734" y="612870"/>
                  </a:lnTo>
                  <a:lnTo>
                    <a:pt x="51508" y="621753"/>
                  </a:lnTo>
                  <a:lnTo>
                    <a:pt x="56957" y="627696"/>
                  </a:lnTo>
                  <a:lnTo>
                    <a:pt x="59800" y="629677"/>
                  </a:lnTo>
                  <a:lnTo>
                    <a:pt x="68540" y="633458"/>
                  </a:lnTo>
                  <a:lnTo>
                    <a:pt x="77414" y="639429"/>
                  </a:lnTo>
                  <a:lnTo>
                    <a:pt x="83354" y="641174"/>
                  </a:lnTo>
                  <a:lnTo>
                    <a:pt x="96244" y="643286"/>
                  </a:lnTo>
                  <a:lnTo>
                    <a:pt x="114224" y="649583"/>
                  </a:lnTo>
                  <a:lnTo>
                    <a:pt x="132365" y="651121"/>
                  </a:lnTo>
                  <a:lnTo>
                    <a:pt x="216468" y="652490"/>
                  </a:lnTo>
                  <a:lnTo>
                    <a:pt x="243585" y="658567"/>
                  </a:lnTo>
                  <a:lnTo>
                    <a:pt x="329680" y="661400"/>
                  </a:lnTo>
                  <a:lnTo>
                    <a:pt x="359103" y="667493"/>
                  </a:lnTo>
                  <a:lnTo>
                    <a:pt x="480244" y="669352"/>
                  </a:lnTo>
                  <a:lnTo>
                    <a:pt x="508411" y="670349"/>
                  </a:lnTo>
                  <a:lnTo>
                    <a:pt x="562519" y="677461"/>
                  </a:lnTo>
                  <a:lnTo>
                    <a:pt x="678410" y="679274"/>
                  </a:lnTo>
                  <a:lnTo>
                    <a:pt x="732212" y="686390"/>
                  </a:lnTo>
                  <a:lnTo>
                    <a:pt x="797386" y="689816"/>
                  </a:lnTo>
                  <a:lnTo>
                    <a:pt x="847492" y="695314"/>
                  </a:lnTo>
                  <a:lnTo>
                    <a:pt x="874863" y="696893"/>
                  </a:lnTo>
                  <a:lnTo>
                    <a:pt x="933810" y="704228"/>
                  </a:lnTo>
                  <a:lnTo>
                    <a:pt x="1003330" y="705044"/>
                  </a:lnTo>
                  <a:lnTo>
                    <a:pt x="1022054" y="713000"/>
                  </a:lnTo>
                  <a:lnTo>
                    <a:pt x="1061673" y="732880"/>
                  </a:lnTo>
                  <a:lnTo>
                    <a:pt x="1082711" y="737278"/>
                  </a:lnTo>
                  <a:lnTo>
                    <a:pt x="1202802" y="755577"/>
                  </a:lnTo>
                  <a:lnTo>
                    <a:pt x="1324941" y="767182"/>
                  </a:lnTo>
                  <a:lnTo>
                    <a:pt x="1377082" y="770178"/>
                  </a:lnTo>
                  <a:lnTo>
                    <a:pt x="1428818" y="775680"/>
                  </a:lnTo>
                  <a:lnTo>
                    <a:pt x="1471353" y="778996"/>
                  </a:lnTo>
                  <a:lnTo>
                    <a:pt x="1502227" y="783534"/>
                  </a:lnTo>
                  <a:lnTo>
                    <a:pt x="1630188" y="794517"/>
                  </a:lnTo>
                  <a:lnTo>
                    <a:pt x="1745615" y="810873"/>
                  </a:lnTo>
                  <a:lnTo>
                    <a:pt x="1836922" y="814827"/>
                  </a:lnTo>
                  <a:lnTo>
                    <a:pt x="1868182" y="819286"/>
                  </a:lnTo>
                  <a:lnTo>
                    <a:pt x="1991158" y="829244"/>
                  </a:lnTo>
                  <a:lnTo>
                    <a:pt x="2107455" y="832724"/>
                  </a:lnTo>
                  <a:lnTo>
                    <a:pt x="2160807" y="838193"/>
                  </a:lnTo>
                  <a:lnTo>
                    <a:pt x="2280447" y="839013"/>
                  </a:lnTo>
                  <a:lnTo>
                    <a:pt x="2436441" y="839023"/>
                  </a:lnTo>
                  <a:lnTo>
                    <a:pt x="2555805" y="847789"/>
                  </a:lnTo>
                  <a:lnTo>
                    <a:pt x="2676779" y="848943"/>
                  </a:lnTo>
                  <a:lnTo>
                    <a:pt x="2798346" y="856773"/>
                  </a:lnTo>
                  <a:lnTo>
                    <a:pt x="2872240" y="857868"/>
                  </a:lnTo>
                  <a:lnTo>
                    <a:pt x="2954363" y="865444"/>
                  </a:lnTo>
                  <a:lnTo>
                    <a:pt x="3769202" y="865812"/>
                  </a:lnTo>
                  <a:lnTo>
                    <a:pt x="3832731" y="854788"/>
                  </a:lnTo>
                  <a:lnTo>
                    <a:pt x="3855541" y="849978"/>
                  </a:lnTo>
                  <a:lnTo>
                    <a:pt x="3887116" y="847227"/>
                  </a:lnTo>
                  <a:lnTo>
                    <a:pt x="3911148" y="840937"/>
                  </a:lnTo>
                  <a:lnTo>
                    <a:pt x="3923085" y="838881"/>
                  </a:lnTo>
                  <a:lnTo>
                    <a:pt x="3982639" y="812180"/>
                  </a:lnTo>
                  <a:lnTo>
                    <a:pt x="3997853" y="803288"/>
                  </a:lnTo>
                  <a:lnTo>
                    <a:pt x="4011291" y="794369"/>
                  </a:lnTo>
                  <a:lnTo>
                    <a:pt x="4025195" y="785443"/>
                  </a:lnTo>
                  <a:lnTo>
                    <a:pt x="4052032" y="760517"/>
                  </a:lnTo>
                  <a:lnTo>
                    <a:pt x="4059121" y="752538"/>
                  </a:lnTo>
                  <a:lnTo>
                    <a:pt x="4077810" y="725821"/>
                  </a:lnTo>
                  <a:lnTo>
                    <a:pt x="4098721" y="694106"/>
                  </a:lnTo>
                  <a:lnTo>
                    <a:pt x="4110631" y="671932"/>
                  </a:lnTo>
                  <a:lnTo>
                    <a:pt x="4119562" y="654356"/>
                  </a:lnTo>
                  <a:lnTo>
                    <a:pt x="4122869" y="642517"/>
                  </a:lnTo>
                  <a:lnTo>
                    <a:pt x="4127377" y="622049"/>
                  </a:lnTo>
                  <a:lnTo>
                    <a:pt x="4134997" y="599778"/>
                  </a:lnTo>
                  <a:lnTo>
                    <a:pt x="4139651" y="586840"/>
                  </a:lnTo>
                  <a:lnTo>
                    <a:pt x="4142639" y="562366"/>
                  </a:lnTo>
                  <a:lnTo>
                    <a:pt x="4142885" y="556358"/>
                  </a:lnTo>
                  <a:lnTo>
                    <a:pt x="4145802" y="544392"/>
                  </a:lnTo>
                  <a:lnTo>
                    <a:pt x="4149414" y="531466"/>
                  </a:lnTo>
                  <a:lnTo>
                    <a:pt x="4151448" y="508447"/>
                  </a:lnTo>
                  <a:lnTo>
                    <a:pt x="4152135" y="482388"/>
                  </a:lnTo>
                  <a:lnTo>
                    <a:pt x="4152303" y="387938"/>
                  </a:lnTo>
                  <a:lnTo>
                    <a:pt x="4149658" y="375281"/>
                  </a:lnTo>
                  <a:lnTo>
                    <a:pt x="4146167" y="362048"/>
                  </a:lnTo>
                  <a:lnTo>
                    <a:pt x="4143210" y="338856"/>
                  </a:lnTo>
                  <a:lnTo>
                    <a:pt x="4136470" y="312739"/>
                  </a:lnTo>
                  <a:lnTo>
                    <a:pt x="4134845" y="288471"/>
                  </a:lnTo>
                  <a:lnTo>
                    <a:pt x="4131977" y="276502"/>
                  </a:lnTo>
                  <a:lnTo>
                    <a:pt x="4128387" y="264568"/>
                  </a:lnTo>
                  <a:lnTo>
                    <a:pt x="4125374" y="247686"/>
                  </a:lnTo>
                  <a:lnTo>
                    <a:pt x="4119630" y="234966"/>
                  </a:lnTo>
                  <a:lnTo>
                    <a:pt x="4114541" y="213393"/>
                  </a:lnTo>
                  <a:lnTo>
                    <a:pt x="4110716" y="201793"/>
                  </a:lnTo>
                  <a:lnTo>
                    <a:pt x="4107570" y="185099"/>
                  </a:lnTo>
                  <a:lnTo>
                    <a:pt x="4100767" y="170066"/>
                  </a:lnTo>
                  <a:lnTo>
                    <a:pt x="4100087" y="166833"/>
                  </a:lnTo>
                  <a:lnTo>
                    <a:pt x="4096685" y="160595"/>
                  </a:lnTo>
                  <a:lnTo>
                    <a:pt x="4094389" y="157542"/>
                  </a:lnTo>
                  <a:lnTo>
                    <a:pt x="4091837" y="151504"/>
                  </a:lnTo>
                  <a:lnTo>
                    <a:pt x="4091157" y="148505"/>
                  </a:lnTo>
                  <a:lnTo>
                    <a:pt x="4087755" y="142527"/>
                  </a:lnTo>
                  <a:lnTo>
                    <a:pt x="4068841" y="121672"/>
                  </a:lnTo>
                  <a:lnTo>
                    <a:pt x="4065904" y="119688"/>
                  </a:lnTo>
                  <a:lnTo>
                    <a:pt x="4057031" y="115902"/>
                  </a:lnTo>
                  <a:lnTo>
                    <a:pt x="4048117" y="109930"/>
                  </a:lnTo>
                  <a:lnTo>
                    <a:pt x="4020221" y="99904"/>
                  </a:lnTo>
                  <a:lnTo>
                    <a:pt x="4007335" y="98465"/>
                  </a:lnTo>
                  <a:lnTo>
                    <a:pt x="3949861" y="97869"/>
                  </a:lnTo>
                  <a:lnTo>
                    <a:pt x="3944913" y="98858"/>
                  </a:lnTo>
                  <a:lnTo>
                    <a:pt x="3932215" y="103998"/>
                  </a:lnTo>
                  <a:lnTo>
                    <a:pt x="3910649" y="106237"/>
                  </a:lnTo>
                  <a:lnTo>
                    <a:pt x="3904880" y="106421"/>
                  </a:lnTo>
                  <a:lnTo>
                    <a:pt x="3893179" y="109271"/>
                  </a:lnTo>
                  <a:lnTo>
                    <a:pt x="3880372" y="112853"/>
                  </a:lnTo>
                  <a:lnTo>
                    <a:pt x="3759316" y="125388"/>
                  </a:lnTo>
                  <a:lnTo>
                    <a:pt x="3652241" y="141605"/>
                  </a:lnTo>
                  <a:lnTo>
                    <a:pt x="3625453" y="143232"/>
                  </a:lnTo>
                  <a:lnTo>
                    <a:pt x="3580804" y="150160"/>
                  </a:lnTo>
                  <a:lnTo>
                    <a:pt x="3529088" y="153915"/>
                  </a:lnTo>
                  <a:lnTo>
                    <a:pt x="3464098" y="166868"/>
                  </a:lnTo>
                  <a:lnTo>
                    <a:pt x="3343419" y="177370"/>
                  </a:lnTo>
                  <a:lnTo>
                    <a:pt x="3302072" y="180703"/>
                  </a:lnTo>
                  <a:lnTo>
                    <a:pt x="3255981" y="185881"/>
                  </a:lnTo>
                  <a:lnTo>
                    <a:pt x="3125385" y="195519"/>
                  </a:lnTo>
                  <a:lnTo>
                    <a:pt x="3018234" y="198716"/>
                  </a:lnTo>
                  <a:lnTo>
                    <a:pt x="2952566" y="204186"/>
                  </a:lnTo>
                  <a:lnTo>
                    <a:pt x="2856879" y="202321"/>
                  </a:lnTo>
                  <a:lnTo>
                    <a:pt x="2738413" y="196329"/>
                  </a:lnTo>
                  <a:lnTo>
                    <a:pt x="2611685" y="196095"/>
                  </a:lnTo>
                  <a:lnTo>
                    <a:pt x="2499209" y="187984"/>
                  </a:lnTo>
                  <a:lnTo>
                    <a:pt x="2382300" y="180136"/>
                  </a:lnTo>
                  <a:lnTo>
                    <a:pt x="2259098" y="173597"/>
                  </a:lnTo>
                  <a:lnTo>
                    <a:pt x="2134188" y="168556"/>
                  </a:lnTo>
                  <a:lnTo>
                    <a:pt x="2009179" y="158287"/>
                  </a:lnTo>
                  <a:lnTo>
                    <a:pt x="1891852" y="147097"/>
                  </a:lnTo>
                  <a:lnTo>
                    <a:pt x="1768005" y="136639"/>
                  </a:lnTo>
                  <a:lnTo>
                    <a:pt x="1629941" y="126008"/>
                  </a:lnTo>
                  <a:lnTo>
                    <a:pt x="1509864" y="115633"/>
                  </a:lnTo>
                  <a:lnTo>
                    <a:pt x="1395110" y="104747"/>
                  </a:lnTo>
                  <a:lnTo>
                    <a:pt x="1267913" y="91991"/>
                  </a:lnTo>
                  <a:lnTo>
                    <a:pt x="1146088" y="76620"/>
                  </a:lnTo>
                  <a:lnTo>
                    <a:pt x="1042795" y="60316"/>
                  </a:lnTo>
                  <a:lnTo>
                    <a:pt x="1003287" y="44071"/>
                  </a:lnTo>
                  <a:lnTo>
                    <a:pt x="948641" y="37073"/>
                  </a:lnTo>
                  <a:lnTo>
                    <a:pt x="823999" y="24372"/>
                  </a:lnTo>
                  <a:lnTo>
                    <a:pt x="756188" y="18398"/>
                  </a:lnTo>
                  <a:lnTo>
                    <a:pt x="637892" y="17515"/>
                  </a:lnTo>
                  <a:lnTo>
                    <a:pt x="586893" y="14850"/>
                  </a:lnTo>
                  <a:lnTo>
                    <a:pt x="461479" y="8671"/>
                  </a:lnTo>
                  <a:lnTo>
                    <a:pt x="336169" y="7571"/>
                  </a:lnTo>
                  <a:lnTo>
                    <a:pt x="245922" y="0"/>
                  </a:lnTo>
                  <a:lnTo>
                    <a:pt x="142874" y="856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MARTPenAnnotation2"/>
            <p:cNvSpPr/>
            <p:nvPr/>
          </p:nvSpPr>
          <p:spPr>
            <a:xfrm>
              <a:off x="732234" y="812601"/>
              <a:ext cx="1205509" cy="616149"/>
            </a:xfrm>
            <a:custGeom>
              <a:avLst/>
              <a:gdLst/>
              <a:ahLst/>
              <a:cxnLst/>
              <a:rect l="0" t="0" r="0" b="0"/>
              <a:pathLst>
                <a:path w="1205509" h="616149">
                  <a:moveTo>
                    <a:pt x="71437" y="0"/>
                  </a:moveTo>
                  <a:lnTo>
                    <a:pt x="80358" y="0"/>
                  </a:lnTo>
                  <a:lnTo>
                    <a:pt x="72678" y="0"/>
                  </a:lnTo>
                  <a:lnTo>
                    <a:pt x="72264" y="992"/>
                  </a:lnTo>
                  <a:lnTo>
                    <a:pt x="70518" y="16223"/>
                  </a:lnTo>
                  <a:lnTo>
                    <a:pt x="65322" y="31045"/>
                  </a:lnTo>
                  <a:lnTo>
                    <a:pt x="63342" y="48004"/>
                  </a:lnTo>
                  <a:lnTo>
                    <a:pt x="62755" y="65597"/>
                  </a:lnTo>
                  <a:lnTo>
                    <a:pt x="62540" y="95265"/>
                  </a:lnTo>
                  <a:lnTo>
                    <a:pt x="59876" y="107163"/>
                  </a:lnTo>
                  <a:lnTo>
                    <a:pt x="56377" y="119065"/>
                  </a:lnTo>
                  <a:lnTo>
                    <a:pt x="54407" y="136923"/>
                  </a:lnTo>
                  <a:lnTo>
                    <a:pt x="53824" y="155774"/>
                  </a:lnTo>
                  <a:lnTo>
                    <a:pt x="53610" y="192235"/>
                  </a:lnTo>
                  <a:lnTo>
                    <a:pt x="50947" y="207477"/>
                  </a:lnTo>
                  <a:lnTo>
                    <a:pt x="47448" y="223181"/>
                  </a:lnTo>
                  <a:lnTo>
                    <a:pt x="45892" y="236775"/>
                  </a:lnTo>
                  <a:lnTo>
                    <a:pt x="40276" y="255584"/>
                  </a:lnTo>
                  <a:lnTo>
                    <a:pt x="35627" y="279718"/>
                  </a:lnTo>
                  <a:lnTo>
                    <a:pt x="29849" y="297633"/>
                  </a:lnTo>
                  <a:lnTo>
                    <a:pt x="26703" y="315509"/>
                  </a:lnTo>
                  <a:lnTo>
                    <a:pt x="20921" y="332381"/>
                  </a:lnTo>
                  <a:lnTo>
                    <a:pt x="18766" y="345097"/>
                  </a:lnTo>
                  <a:lnTo>
                    <a:pt x="18262" y="355452"/>
                  </a:lnTo>
                  <a:lnTo>
                    <a:pt x="17136" y="359999"/>
                  </a:lnTo>
                  <a:lnTo>
                    <a:pt x="11802" y="372132"/>
                  </a:lnTo>
                  <a:lnTo>
                    <a:pt x="8788" y="387853"/>
                  </a:lnTo>
                  <a:lnTo>
                    <a:pt x="3045" y="404087"/>
                  </a:lnTo>
                  <a:lnTo>
                    <a:pt x="601" y="418964"/>
                  </a:lnTo>
                  <a:lnTo>
                    <a:pt x="119" y="436198"/>
                  </a:lnTo>
                  <a:lnTo>
                    <a:pt x="0" y="485549"/>
                  </a:lnTo>
                  <a:lnTo>
                    <a:pt x="992" y="488403"/>
                  </a:lnTo>
                  <a:lnTo>
                    <a:pt x="7688" y="498331"/>
                  </a:lnTo>
                  <a:lnTo>
                    <a:pt x="24722" y="515846"/>
                  </a:lnTo>
                  <a:lnTo>
                    <a:pt x="48003" y="539136"/>
                  </a:lnTo>
                  <a:lnTo>
                    <a:pt x="50854" y="540994"/>
                  </a:lnTo>
                  <a:lnTo>
                    <a:pt x="59606" y="544602"/>
                  </a:lnTo>
                  <a:lnTo>
                    <a:pt x="79164" y="556995"/>
                  </a:lnTo>
                  <a:lnTo>
                    <a:pt x="87439" y="560092"/>
                  </a:lnTo>
                  <a:lnTo>
                    <a:pt x="91035" y="560918"/>
                  </a:lnTo>
                  <a:lnTo>
                    <a:pt x="97676" y="564482"/>
                  </a:lnTo>
                  <a:lnTo>
                    <a:pt x="114764" y="574854"/>
                  </a:lnTo>
                  <a:lnTo>
                    <a:pt x="123105" y="577952"/>
                  </a:lnTo>
                  <a:lnTo>
                    <a:pt x="131112" y="580321"/>
                  </a:lnTo>
                  <a:lnTo>
                    <a:pt x="162992" y="595564"/>
                  </a:lnTo>
                  <a:lnTo>
                    <a:pt x="170998" y="601378"/>
                  </a:lnTo>
                  <a:lnTo>
                    <a:pt x="183155" y="604623"/>
                  </a:lnTo>
                  <a:lnTo>
                    <a:pt x="197488" y="607057"/>
                  </a:lnTo>
                  <a:lnTo>
                    <a:pt x="222859" y="614059"/>
                  </a:lnTo>
                  <a:lnTo>
                    <a:pt x="259094" y="615873"/>
                  </a:lnTo>
                  <a:lnTo>
                    <a:pt x="411146" y="616148"/>
                  </a:lnTo>
                  <a:lnTo>
                    <a:pt x="455464" y="609081"/>
                  </a:lnTo>
                  <a:lnTo>
                    <a:pt x="484864" y="607771"/>
                  </a:lnTo>
                  <a:lnTo>
                    <a:pt x="544160" y="607267"/>
                  </a:lnTo>
                  <a:lnTo>
                    <a:pt x="585061" y="607229"/>
                  </a:lnTo>
                  <a:lnTo>
                    <a:pt x="614875" y="602481"/>
                  </a:lnTo>
                  <a:lnTo>
                    <a:pt x="651616" y="599117"/>
                  </a:lnTo>
                  <a:lnTo>
                    <a:pt x="677589" y="597542"/>
                  </a:lnTo>
                  <a:lnTo>
                    <a:pt x="707292" y="591270"/>
                  </a:lnTo>
                  <a:lnTo>
                    <a:pt x="741529" y="589737"/>
                  </a:lnTo>
                  <a:lnTo>
                    <a:pt x="787086" y="589393"/>
                  </a:lnTo>
                  <a:lnTo>
                    <a:pt x="980527" y="589359"/>
                  </a:lnTo>
                  <a:lnTo>
                    <a:pt x="991746" y="586714"/>
                  </a:lnTo>
                  <a:lnTo>
                    <a:pt x="1006572" y="582292"/>
                  </a:lnTo>
                  <a:lnTo>
                    <a:pt x="1040872" y="579510"/>
                  </a:lnTo>
                  <a:lnTo>
                    <a:pt x="1047339" y="575722"/>
                  </a:lnTo>
                  <a:lnTo>
                    <a:pt x="1069554" y="556516"/>
                  </a:lnTo>
                  <a:lnTo>
                    <a:pt x="1091154" y="541721"/>
                  </a:lnTo>
                  <a:lnTo>
                    <a:pt x="1093553" y="538749"/>
                  </a:lnTo>
                  <a:lnTo>
                    <a:pt x="1095153" y="535775"/>
                  </a:lnTo>
                  <a:lnTo>
                    <a:pt x="1096219" y="532801"/>
                  </a:lnTo>
                  <a:lnTo>
                    <a:pt x="1100049" y="526850"/>
                  </a:lnTo>
                  <a:lnTo>
                    <a:pt x="1105059" y="519906"/>
                  </a:lnTo>
                  <a:lnTo>
                    <a:pt x="1116360" y="501924"/>
                  </a:lnTo>
                  <a:lnTo>
                    <a:pt x="1125185" y="489039"/>
                  </a:lnTo>
                  <a:lnTo>
                    <a:pt x="1128147" y="483784"/>
                  </a:lnTo>
                  <a:lnTo>
                    <a:pt x="1131437" y="472653"/>
                  </a:lnTo>
                  <a:lnTo>
                    <a:pt x="1133892" y="461091"/>
                  </a:lnTo>
                  <a:lnTo>
                    <a:pt x="1139860" y="443426"/>
                  </a:lnTo>
                  <a:lnTo>
                    <a:pt x="1143062" y="425624"/>
                  </a:lnTo>
                  <a:lnTo>
                    <a:pt x="1149853" y="407782"/>
                  </a:lnTo>
                  <a:lnTo>
                    <a:pt x="1157157" y="389928"/>
                  </a:lnTo>
                  <a:lnTo>
                    <a:pt x="1160755" y="371078"/>
                  </a:lnTo>
                  <a:lnTo>
                    <a:pt x="1165112" y="355423"/>
                  </a:lnTo>
                  <a:lnTo>
                    <a:pt x="1167711" y="341190"/>
                  </a:lnTo>
                  <a:lnTo>
                    <a:pt x="1169857" y="328249"/>
                  </a:lnTo>
                  <a:lnTo>
                    <a:pt x="1175652" y="309808"/>
                  </a:lnTo>
                  <a:lnTo>
                    <a:pt x="1178802" y="290784"/>
                  </a:lnTo>
                  <a:lnTo>
                    <a:pt x="1183055" y="275089"/>
                  </a:lnTo>
                  <a:lnTo>
                    <a:pt x="1185607" y="260837"/>
                  </a:lnTo>
                  <a:lnTo>
                    <a:pt x="1187044" y="241658"/>
                  </a:lnTo>
                  <a:lnTo>
                    <a:pt x="1187245" y="235519"/>
                  </a:lnTo>
                  <a:lnTo>
                    <a:pt x="1190115" y="223407"/>
                  </a:lnTo>
                  <a:lnTo>
                    <a:pt x="1197309" y="205432"/>
                  </a:lnTo>
                  <a:lnTo>
                    <a:pt x="1201864" y="193498"/>
                  </a:lnTo>
                  <a:lnTo>
                    <a:pt x="1204428" y="175624"/>
                  </a:lnTo>
                  <a:lnTo>
                    <a:pt x="1205188" y="158752"/>
                  </a:lnTo>
                  <a:lnTo>
                    <a:pt x="1205445" y="141014"/>
                  </a:lnTo>
                  <a:lnTo>
                    <a:pt x="1205508" y="82134"/>
                  </a:lnTo>
                  <a:lnTo>
                    <a:pt x="1202862" y="78507"/>
                  </a:lnTo>
                  <a:lnTo>
                    <a:pt x="1200767" y="76150"/>
                  </a:lnTo>
                  <a:lnTo>
                    <a:pt x="1199371" y="73587"/>
                  </a:lnTo>
                  <a:lnTo>
                    <a:pt x="1197819" y="68093"/>
                  </a:lnTo>
                  <a:lnTo>
                    <a:pt x="1196413" y="66232"/>
                  </a:lnTo>
                  <a:lnTo>
                    <a:pt x="1194484" y="64990"/>
                  </a:lnTo>
                  <a:lnTo>
                    <a:pt x="1192205" y="64163"/>
                  </a:lnTo>
                  <a:lnTo>
                    <a:pt x="1190686" y="62619"/>
                  </a:lnTo>
                  <a:lnTo>
                    <a:pt x="1189674" y="60598"/>
                  </a:lnTo>
                  <a:lnTo>
                    <a:pt x="1188048" y="54965"/>
                  </a:lnTo>
                  <a:lnTo>
                    <a:pt x="1178831" y="44768"/>
                  </a:lnTo>
                  <a:lnTo>
                    <a:pt x="1178722" y="36090"/>
                  </a:lnTo>
                  <a:lnTo>
                    <a:pt x="1171031" y="35751"/>
                  </a:lnTo>
                  <a:lnTo>
                    <a:pt x="1170617" y="34748"/>
                  </a:lnTo>
                  <a:lnTo>
                    <a:pt x="1169821" y="27158"/>
                  </a:lnTo>
                  <a:lnTo>
                    <a:pt x="1169789" y="3571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SMARTPenAnnotation195"/>
          <p:cNvSpPr/>
          <p:nvPr/>
        </p:nvSpPr>
        <p:spPr>
          <a:xfrm>
            <a:off x="6983015" y="1098351"/>
            <a:ext cx="17861" cy="634009"/>
          </a:xfrm>
          <a:custGeom>
            <a:avLst/>
            <a:gdLst/>
            <a:ahLst/>
            <a:cxnLst/>
            <a:rect l="0" t="0" r="0" b="0"/>
            <a:pathLst>
              <a:path w="17861" h="634009">
                <a:moveTo>
                  <a:pt x="0" y="0"/>
                </a:moveTo>
                <a:lnTo>
                  <a:pt x="0" y="34552"/>
                </a:lnTo>
                <a:lnTo>
                  <a:pt x="992" y="38910"/>
                </a:lnTo>
                <a:lnTo>
                  <a:pt x="2646" y="42807"/>
                </a:lnTo>
                <a:lnTo>
                  <a:pt x="4741" y="46398"/>
                </a:lnTo>
                <a:lnTo>
                  <a:pt x="6137" y="51768"/>
                </a:lnTo>
                <a:lnTo>
                  <a:pt x="7068" y="58324"/>
                </a:lnTo>
                <a:lnTo>
                  <a:pt x="7689" y="65672"/>
                </a:lnTo>
                <a:lnTo>
                  <a:pt x="8378" y="76482"/>
                </a:lnTo>
                <a:lnTo>
                  <a:pt x="8766" y="93437"/>
                </a:lnTo>
                <a:lnTo>
                  <a:pt x="8929" y="196583"/>
                </a:lnTo>
                <a:lnTo>
                  <a:pt x="7937" y="205470"/>
                </a:lnTo>
                <a:lnTo>
                  <a:pt x="6283" y="214371"/>
                </a:lnTo>
                <a:lnTo>
                  <a:pt x="4189" y="223281"/>
                </a:lnTo>
                <a:lnTo>
                  <a:pt x="4508" y="241119"/>
                </a:lnTo>
                <a:lnTo>
                  <a:pt x="5982" y="250043"/>
                </a:lnTo>
                <a:lnTo>
                  <a:pt x="6965" y="258969"/>
                </a:lnTo>
                <a:lnTo>
                  <a:pt x="7620" y="267896"/>
                </a:lnTo>
                <a:lnTo>
                  <a:pt x="8057" y="276824"/>
                </a:lnTo>
                <a:lnTo>
                  <a:pt x="8541" y="294681"/>
                </a:lnTo>
                <a:lnTo>
                  <a:pt x="8924" y="383977"/>
                </a:lnTo>
                <a:lnTo>
                  <a:pt x="8930" y="523461"/>
                </a:lnTo>
                <a:lnTo>
                  <a:pt x="9922" y="529552"/>
                </a:lnTo>
                <a:lnTo>
                  <a:pt x="11576" y="535597"/>
                </a:lnTo>
                <a:lnTo>
                  <a:pt x="13671" y="541612"/>
                </a:lnTo>
                <a:lnTo>
                  <a:pt x="14074" y="547606"/>
                </a:lnTo>
                <a:lnTo>
                  <a:pt x="13351" y="553586"/>
                </a:lnTo>
                <a:lnTo>
                  <a:pt x="11878" y="559557"/>
                </a:lnTo>
                <a:lnTo>
                  <a:pt x="10895" y="565523"/>
                </a:lnTo>
                <a:lnTo>
                  <a:pt x="10240" y="571484"/>
                </a:lnTo>
                <a:lnTo>
                  <a:pt x="9803" y="577443"/>
                </a:lnTo>
                <a:lnTo>
                  <a:pt x="9318" y="586709"/>
                </a:lnTo>
                <a:lnTo>
                  <a:pt x="9007" y="605483"/>
                </a:lnTo>
                <a:lnTo>
                  <a:pt x="8937" y="622901"/>
                </a:lnTo>
                <a:lnTo>
                  <a:pt x="9927" y="624619"/>
                </a:lnTo>
                <a:lnTo>
                  <a:pt x="11578" y="626756"/>
                </a:lnTo>
                <a:lnTo>
                  <a:pt x="17860" y="634008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ARTPenAnnotation196"/>
          <p:cNvSpPr/>
          <p:nvPr/>
        </p:nvSpPr>
        <p:spPr>
          <a:xfrm>
            <a:off x="6902680" y="812611"/>
            <a:ext cx="1767669" cy="848308"/>
          </a:xfrm>
          <a:custGeom>
            <a:avLst/>
            <a:gdLst/>
            <a:ahLst/>
            <a:cxnLst/>
            <a:rect l="0" t="0" r="0" b="0"/>
            <a:pathLst>
              <a:path w="1767669" h="848308">
                <a:moveTo>
                  <a:pt x="17827" y="419685"/>
                </a:moveTo>
                <a:lnTo>
                  <a:pt x="10139" y="411997"/>
                </a:lnTo>
                <a:lnTo>
                  <a:pt x="9450" y="408662"/>
                </a:lnTo>
                <a:lnTo>
                  <a:pt x="9007" y="398436"/>
                </a:lnTo>
                <a:lnTo>
                  <a:pt x="7978" y="395597"/>
                </a:lnTo>
                <a:lnTo>
                  <a:pt x="4189" y="389797"/>
                </a:lnTo>
                <a:lnTo>
                  <a:pt x="1845" y="381266"/>
                </a:lnTo>
                <a:lnTo>
                  <a:pt x="133" y="355079"/>
                </a:lnTo>
                <a:lnTo>
                  <a:pt x="0" y="337691"/>
                </a:lnTo>
                <a:lnTo>
                  <a:pt x="2628" y="328342"/>
                </a:lnTo>
                <a:lnTo>
                  <a:pt x="6112" y="318565"/>
                </a:lnTo>
                <a:lnTo>
                  <a:pt x="8072" y="306490"/>
                </a:lnTo>
                <a:lnTo>
                  <a:pt x="8735" y="285135"/>
                </a:lnTo>
                <a:lnTo>
                  <a:pt x="8866" y="266549"/>
                </a:lnTo>
                <a:lnTo>
                  <a:pt x="9868" y="263024"/>
                </a:lnTo>
                <a:lnTo>
                  <a:pt x="15028" y="253323"/>
                </a:lnTo>
                <a:lnTo>
                  <a:pt x="23718" y="229030"/>
                </a:lnTo>
                <a:lnTo>
                  <a:pt x="25407" y="221510"/>
                </a:lnTo>
                <a:lnTo>
                  <a:pt x="28803" y="214860"/>
                </a:lnTo>
                <a:lnTo>
                  <a:pt x="47442" y="193846"/>
                </a:lnTo>
                <a:lnTo>
                  <a:pt x="68617" y="173465"/>
                </a:lnTo>
                <a:lnTo>
                  <a:pt x="105513" y="148851"/>
                </a:lnTo>
                <a:lnTo>
                  <a:pt x="122412" y="139898"/>
                </a:lnTo>
                <a:lnTo>
                  <a:pt x="134093" y="136586"/>
                </a:lnTo>
                <a:lnTo>
                  <a:pt x="169648" y="131522"/>
                </a:lnTo>
                <a:lnTo>
                  <a:pt x="182537" y="127902"/>
                </a:lnTo>
                <a:lnTo>
                  <a:pt x="232489" y="124268"/>
                </a:lnTo>
                <a:lnTo>
                  <a:pt x="285748" y="116926"/>
                </a:lnTo>
                <a:lnTo>
                  <a:pt x="335111" y="116188"/>
                </a:lnTo>
                <a:lnTo>
                  <a:pt x="386040" y="109023"/>
                </a:lnTo>
                <a:lnTo>
                  <a:pt x="431983" y="107517"/>
                </a:lnTo>
                <a:lnTo>
                  <a:pt x="488509" y="100127"/>
                </a:lnTo>
                <a:lnTo>
                  <a:pt x="542537" y="97476"/>
                </a:lnTo>
                <a:lnTo>
                  <a:pt x="589492" y="91199"/>
                </a:lnTo>
                <a:lnTo>
                  <a:pt x="622449" y="87208"/>
                </a:lnTo>
                <a:lnTo>
                  <a:pt x="643736" y="83402"/>
                </a:lnTo>
                <a:lnTo>
                  <a:pt x="695177" y="78313"/>
                </a:lnTo>
                <a:lnTo>
                  <a:pt x="743851" y="72788"/>
                </a:lnTo>
                <a:lnTo>
                  <a:pt x="796538" y="61893"/>
                </a:lnTo>
                <a:lnTo>
                  <a:pt x="830971" y="56035"/>
                </a:lnTo>
                <a:lnTo>
                  <a:pt x="878161" y="54055"/>
                </a:lnTo>
                <a:lnTo>
                  <a:pt x="934954" y="46565"/>
                </a:lnTo>
                <a:lnTo>
                  <a:pt x="989016" y="38755"/>
                </a:lnTo>
                <a:lnTo>
                  <a:pt x="1035976" y="36311"/>
                </a:lnTo>
                <a:lnTo>
                  <a:pt x="1058705" y="34984"/>
                </a:lnTo>
                <a:lnTo>
                  <a:pt x="1111477" y="28056"/>
                </a:lnTo>
                <a:lnTo>
                  <a:pt x="1162854" y="26947"/>
                </a:lnTo>
                <a:lnTo>
                  <a:pt x="1184548" y="25862"/>
                </a:lnTo>
                <a:lnTo>
                  <a:pt x="1236601" y="19101"/>
                </a:lnTo>
                <a:lnTo>
                  <a:pt x="1285238" y="18014"/>
                </a:lnTo>
                <a:lnTo>
                  <a:pt x="1467426" y="17850"/>
                </a:lnTo>
                <a:lnTo>
                  <a:pt x="1524300" y="10782"/>
                </a:lnTo>
                <a:lnTo>
                  <a:pt x="1571245" y="9165"/>
                </a:lnTo>
                <a:lnTo>
                  <a:pt x="1598278" y="8000"/>
                </a:lnTo>
                <a:lnTo>
                  <a:pt x="1645814" y="824"/>
                </a:lnTo>
                <a:lnTo>
                  <a:pt x="1697408" y="23"/>
                </a:lnTo>
                <a:lnTo>
                  <a:pt x="1712611" y="0"/>
                </a:lnTo>
                <a:lnTo>
                  <a:pt x="1717199" y="989"/>
                </a:lnTo>
                <a:lnTo>
                  <a:pt x="1731691" y="7059"/>
                </a:lnTo>
                <a:lnTo>
                  <a:pt x="1744107" y="8552"/>
                </a:lnTo>
                <a:lnTo>
                  <a:pt x="1746134" y="9667"/>
                </a:lnTo>
                <a:lnTo>
                  <a:pt x="1747485" y="11402"/>
                </a:lnTo>
                <a:lnTo>
                  <a:pt x="1748386" y="13551"/>
                </a:lnTo>
                <a:lnTo>
                  <a:pt x="1757717" y="25161"/>
                </a:lnTo>
                <a:lnTo>
                  <a:pt x="1759832" y="39725"/>
                </a:lnTo>
                <a:lnTo>
                  <a:pt x="1765172" y="51010"/>
                </a:lnTo>
                <a:lnTo>
                  <a:pt x="1767478" y="72098"/>
                </a:lnTo>
                <a:lnTo>
                  <a:pt x="1767668" y="77828"/>
                </a:lnTo>
                <a:lnTo>
                  <a:pt x="1765232" y="89486"/>
                </a:lnTo>
                <a:lnTo>
                  <a:pt x="1761834" y="102274"/>
                </a:lnTo>
                <a:lnTo>
                  <a:pt x="1759922" y="126208"/>
                </a:lnTo>
                <a:lnTo>
                  <a:pt x="1758363" y="152151"/>
                </a:lnTo>
                <a:lnTo>
                  <a:pt x="1754483" y="169812"/>
                </a:lnTo>
                <a:lnTo>
                  <a:pt x="1749450" y="187584"/>
                </a:lnTo>
                <a:lnTo>
                  <a:pt x="1744899" y="205404"/>
                </a:lnTo>
                <a:lnTo>
                  <a:pt x="1742876" y="223246"/>
                </a:lnTo>
                <a:lnTo>
                  <a:pt x="1739331" y="243744"/>
                </a:lnTo>
                <a:lnTo>
                  <a:pt x="1735440" y="266083"/>
                </a:lnTo>
                <a:lnTo>
                  <a:pt x="1733711" y="289241"/>
                </a:lnTo>
                <a:lnTo>
                  <a:pt x="1730296" y="310116"/>
                </a:lnTo>
                <a:lnTo>
                  <a:pt x="1726464" y="330308"/>
                </a:lnTo>
                <a:lnTo>
                  <a:pt x="1724761" y="352512"/>
                </a:lnTo>
                <a:lnTo>
                  <a:pt x="1721357" y="372963"/>
                </a:lnTo>
                <a:lnTo>
                  <a:pt x="1711088" y="415086"/>
                </a:lnTo>
                <a:lnTo>
                  <a:pt x="1708005" y="435501"/>
                </a:lnTo>
                <a:lnTo>
                  <a:pt x="1705642" y="455488"/>
                </a:lnTo>
                <a:lnTo>
                  <a:pt x="1701286" y="477600"/>
                </a:lnTo>
                <a:lnTo>
                  <a:pt x="1696041" y="498011"/>
                </a:lnTo>
                <a:lnTo>
                  <a:pt x="1691396" y="517005"/>
                </a:lnTo>
                <a:lnTo>
                  <a:pt x="1689331" y="535368"/>
                </a:lnTo>
                <a:lnTo>
                  <a:pt x="1685767" y="553452"/>
                </a:lnTo>
                <a:lnTo>
                  <a:pt x="1681868" y="571410"/>
                </a:lnTo>
                <a:lnTo>
                  <a:pt x="1680136" y="589314"/>
                </a:lnTo>
                <a:lnTo>
                  <a:pt x="1679365" y="607193"/>
                </a:lnTo>
                <a:lnTo>
                  <a:pt x="1678932" y="633993"/>
                </a:lnTo>
                <a:lnTo>
                  <a:pt x="1677838" y="651855"/>
                </a:lnTo>
                <a:lnTo>
                  <a:pt x="1672636" y="677654"/>
                </a:lnTo>
                <a:lnTo>
                  <a:pt x="1670654" y="699298"/>
                </a:lnTo>
                <a:lnTo>
                  <a:pt x="1670067" y="723130"/>
                </a:lnTo>
                <a:lnTo>
                  <a:pt x="1669823" y="784031"/>
                </a:lnTo>
                <a:lnTo>
                  <a:pt x="1668830" y="788590"/>
                </a:lnTo>
                <a:lnTo>
                  <a:pt x="1662752" y="803037"/>
                </a:lnTo>
                <a:lnTo>
                  <a:pt x="1662132" y="806222"/>
                </a:lnTo>
                <a:lnTo>
                  <a:pt x="1658796" y="812406"/>
                </a:lnTo>
                <a:lnTo>
                  <a:pt x="1639650" y="833792"/>
                </a:lnTo>
                <a:lnTo>
                  <a:pt x="1635816" y="835655"/>
                </a:lnTo>
                <a:lnTo>
                  <a:pt x="1598134" y="846230"/>
                </a:lnTo>
                <a:lnTo>
                  <a:pt x="1544610" y="848229"/>
                </a:lnTo>
                <a:lnTo>
                  <a:pt x="1481882" y="848307"/>
                </a:lnTo>
                <a:lnTo>
                  <a:pt x="1434948" y="841242"/>
                </a:lnTo>
                <a:lnTo>
                  <a:pt x="1389489" y="835008"/>
                </a:lnTo>
                <a:lnTo>
                  <a:pt x="1354146" y="831801"/>
                </a:lnTo>
                <a:lnTo>
                  <a:pt x="1301819" y="835051"/>
                </a:lnTo>
                <a:lnTo>
                  <a:pt x="1255705" y="831360"/>
                </a:lnTo>
                <a:lnTo>
                  <a:pt x="1203565" y="823503"/>
                </a:lnTo>
                <a:lnTo>
                  <a:pt x="1157474" y="817172"/>
                </a:lnTo>
                <a:lnTo>
                  <a:pt x="1110151" y="812504"/>
                </a:lnTo>
                <a:lnTo>
                  <a:pt x="1059940" y="805703"/>
                </a:lnTo>
                <a:lnTo>
                  <a:pt x="1007285" y="804065"/>
                </a:lnTo>
                <a:lnTo>
                  <a:pt x="952529" y="802749"/>
                </a:lnTo>
                <a:lnTo>
                  <a:pt x="899821" y="796610"/>
                </a:lnTo>
                <a:lnTo>
                  <a:pt x="856612" y="795289"/>
                </a:lnTo>
                <a:lnTo>
                  <a:pt x="797567" y="794842"/>
                </a:lnTo>
                <a:lnTo>
                  <a:pt x="753003" y="799505"/>
                </a:lnTo>
                <a:lnTo>
                  <a:pt x="703639" y="802430"/>
                </a:lnTo>
                <a:lnTo>
                  <a:pt x="656050" y="803297"/>
                </a:lnTo>
                <a:lnTo>
                  <a:pt x="610531" y="803554"/>
                </a:lnTo>
                <a:lnTo>
                  <a:pt x="565623" y="808370"/>
                </a:lnTo>
                <a:lnTo>
                  <a:pt x="512142" y="811758"/>
                </a:lnTo>
                <a:lnTo>
                  <a:pt x="469444" y="813337"/>
                </a:lnTo>
                <a:lnTo>
                  <a:pt x="426365" y="818655"/>
                </a:lnTo>
                <a:lnTo>
                  <a:pt x="375751" y="820955"/>
                </a:lnTo>
                <a:lnTo>
                  <a:pt x="296575" y="821472"/>
                </a:lnTo>
                <a:lnTo>
                  <a:pt x="247403" y="821511"/>
                </a:lnTo>
                <a:lnTo>
                  <a:pt x="178562" y="830451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ARTPenAnnotation197"/>
          <p:cNvSpPr/>
          <p:nvPr/>
        </p:nvSpPr>
        <p:spPr>
          <a:xfrm>
            <a:off x="1134180" y="1339821"/>
            <a:ext cx="1826690" cy="803304"/>
          </a:xfrm>
          <a:custGeom>
            <a:avLst/>
            <a:gdLst/>
            <a:ahLst/>
            <a:cxnLst/>
            <a:rect l="0" t="0" r="0" b="0"/>
            <a:pathLst>
              <a:path w="1826690" h="803304">
                <a:moveTo>
                  <a:pt x="580320" y="44280"/>
                </a:moveTo>
                <a:lnTo>
                  <a:pt x="589248" y="44280"/>
                </a:lnTo>
                <a:lnTo>
                  <a:pt x="576820" y="44280"/>
                </a:lnTo>
                <a:lnTo>
                  <a:pt x="574018" y="43288"/>
                </a:lnTo>
                <a:lnTo>
                  <a:pt x="568258" y="39540"/>
                </a:lnTo>
                <a:lnTo>
                  <a:pt x="559746" y="37212"/>
                </a:lnTo>
                <a:lnTo>
                  <a:pt x="549347" y="35186"/>
                </a:lnTo>
                <a:lnTo>
                  <a:pt x="532337" y="29459"/>
                </a:lnTo>
                <a:lnTo>
                  <a:pt x="502882" y="26821"/>
                </a:lnTo>
                <a:lnTo>
                  <a:pt x="472970" y="25507"/>
                </a:lnTo>
                <a:lnTo>
                  <a:pt x="416681" y="11601"/>
                </a:lnTo>
                <a:lnTo>
                  <a:pt x="380896" y="8828"/>
                </a:lnTo>
                <a:lnTo>
                  <a:pt x="351125" y="8596"/>
                </a:lnTo>
                <a:lnTo>
                  <a:pt x="339218" y="5931"/>
                </a:lnTo>
                <a:lnTo>
                  <a:pt x="327312" y="2431"/>
                </a:lnTo>
                <a:lnTo>
                  <a:pt x="302287" y="0"/>
                </a:lnTo>
                <a:lnTo>
                  <a:pt x="298722" y="870"/>
                </a:lnTo>
                <a:lnTo>
                  <a:pt x="288965" y="5841"/>
                </a:lnTo>
                <a:lnTo>
                  <a:pt x="282818" y="7352"/>
                </a:lnTo>
                <a:lnTo>
                  <a:pt x="264817" y="8455"/>
                </a:lnTo>
                <a:lnTo>
                  <a:pt x="262829" y="9483"/>
                </a:lnTo>
                <a:lnTo>
                  <a:pt x="261503" y="11160"/>
                </a:lnTo>
                <a:lnTo>
                  <a:pt x="260619" y="13270"/>
                </a:lnTo>
                <a:lnTo>
                  <a:pt x="259375" y="20981"/>
                </a:lnTo>
                <a:lnTo>
                  <a:pt x="258208" y="23786"/>
                </a:lnTo>
                <a:lnTo>
                  <a:pt x="251825" y="32475"/>
                </a:lnTo>
                <a:lnTo>
                  <a:pt x="237874" y="47270"/>
                </a:lnTo>
                <a:lnTo>
                  <a:pt x="235936" y="51234"/>
                </a:lnTo>
                <a:lnTo>
                  <a:pt x="233784" y="60931"/>
                </a:lnTo>
                <a:lnTo>
                  <a:pt x="231225" y="65302"/>
                </a:lnTo>
                <a:lnTo>
                  <a:pt x="215507" y="82093"/>
                </a:lnTo>
                <a:lnTo>
                  <a:pt x="202554" y="104225"/>
                </a:lnTo>
                <a:lnTo>
                  <a:pt x="190441" y="128698"/>
                </a:lnTo>
                <a:lnTo>
                  <a:pt x="181475" y="151644"/>
                </a:lnTo>
                <a:lnTo>
                  <a:pt x="172535" y="171452"/>
                </a:lnTo>
                <a:lnTo>
                  <a:pt x="157648" y="201930"/>
                </a:lnTo>
                <a:lnTo>
                  <a:pt x="145741" y="226821"/>
                </a:lnTo>
                <a:lnTo>
                  <a:pt x="136812" y="249840"/>
                </a:lnTo>
                <a:lnTo>
                  <a:pt x="130859" y="263302"/>
                </a:lnTo>
                <a:lnTo>
                  <a:pt x="112815" y="289105"/>
                </a:lnTo>
                <a:lnTo>
                  <a:pt x="101921" y="312282"/>
                </a:lnTo>
                <a:lnTo>
                  <a:pt x="93401" y="332158"/>
                </a:lnTo>
                <a:lnTo>
                  <a:pt x="87373" y="356651"/>
                </a:lnTo>
                <a:lnTo>
                  <a:pt x="76922" y="380598"/>
                </a:lnTo>
                <a:lnTo>
                  <a:pt x="62350" y="410393"/>
                </a:lnTo>
                <a:lnTo>
                  <a:pt x="57416" y="422302"/>
                </a:lnTo>
                <a:lnTo>
                  <a:pt x="51602" y="446116"/>
                </a:lnTo>
                <a:lnTo>
                  <a:pt x="41193" y="469929"/>
                </a:lnTo>
                <a:lnTo>
                  <a:pt x="38091" y="481835"/>
                </a:lnTo>
                <a:lnTo>
                  <a:pt x="37263" y="487788"/>
                </a:lnTo>
                <a:lnTo>
                  <a:pt x="33698" y="497048"/>
                </a:lnTo>
                <a:lnTo>
                  <a:pt x="31358" y="500907"/>
                </a:lnTo>
                <a:lnTo>
                  <a:pt x="28759" y="510486"/>
                </a:lnTo>
                <a:lnTo>
                  <a:pt x="26611" y="521358"/>
                </a:lnTo>
                <a:lnTo>
                  <a:pt x="19794" y="541860"/>
                </a:lnTo>
                <a:lnTo>
                  <a:pt x="17666" y="550184"/>
                </a:lnTo>
                <a:lnTo>
                  <a:pt x="10861" y="569052"/>
                </a:lnTo>
                <a:lnTo>
                  <a:pt x="9223" y="582627"/>
                </a:lnTo>
                <a:lnTo>
                  <a:pt x="8939" y="596586"/>
                </a:lnTo>
                <a:lnTo>
                  <a:pt x="7907" y="600008"/>
                </a:lnTo>
                <a:lnTo>
                  <a:pt x="6227" y="602289"/>
                </a:lnTo>
                <a:lnTo>
                  <a:pt x="4114" y="603809"/>
                </a:lnTo>
                <a:lnTo>
                  <a:pt x="2706" y="605815"/>
                </a:lnTo>
                <a:lnTo>
                  <a:pt x="1142" y="610690"/>
                </a:lnTo>
                <a:lnTo>
                  <a:pt x="0" y="627762"/>
                </a:lnTo>
                <a:lnTo>
                  <a:pt x="955" y="629721"/>
                </a:lnTo>
                <a:lnTo>
                  <a:pt x="2585" y="631027"/>
                </a:lnTo>
                <a:lnTo>
                  <a:pt x="4663" y="631898"/>
                </a:lnTo>
                <a:lnTo>
                  <a:pt x="6048" y="633471"/>
                </a:lnTo>
                <a:lnTo>
                  <a:pt x="6972" y="635511"/>
                </a:lnTo>
                <a:lnTo>
                  <a:pt x="7588" y="637864"/>
                </a:lnTo>
                <a:lnTo>
                  <a:pt x="8991" y="639432"/>
                </a:lnTo>
                <a:lnTo>
                  <a:pt x="10918" y="640478"/>
                </a:lnTo>
                <a:lnTo>
                  <a:pt x="16400" y="642156"/>
                </a:lnTo>
                <a:lnTo>
                  <a:pt x="24612" y="648625"/>
                </a:lnTo>
                <a:lnTo>
                  <a:pt x="30060" y="650221"/>
                </a:lnTo>
                <a:lnTo>
                  <a:pt x="65048" y="651484"/>
                </a:lnTo>
                <a:lnTo>
                  <a:pt x="70118" y="651489"/>
                </a:lnTo>
                <a:lnTo>
                  <a:pt x="74490" y="652484"/>
                </a:lnTo>
                <a:lnTo>
                  <a:pt x="86375" y="657634"/>
                </a:lnTo>
                <a:lnTo>
                  <a:pt x="107667" y="662522"/>
                </a:lnTo>
                <a:lnTo>
                  <a:pt x="119228" y="666320"/>
                </a:lnTo>
                <a:lnTo>
                  <a:pt x="153495" y="668958"/>
                </a:lnTo>
                <a:lnTo>
                  <a:pt x="207756" y="669343"/>
                </a:lnTo>
                <a:lnTo>
                  <a:pt x="267926" y="669357"/>
                </a:lnTo>
                <a:lnTo>
                  <a:pt x="321371" y="677047"/>
                </a:lnTo>
                <a:lnTo>
                  <a:pt x="374938" y="678179"/>
                </a:lnTo>
                <a:lnTo>
                  <a:pt x="410656" y="679259"/>
                </a:lnTo>
                <a:lnTo>
                  <a:pt x="464234" y="686388"/>
                </a:lnTo>
                <a:lnTo>
                  <a:pt x="513622" y="687108"/>
                </a:lnTo>
                <a:lnTo>
                  <a:pt x="552703" y="688188"/>
                </a:lnTo>
                <a:lnTo>
                  <a:pt x="607036" y="696310"/>
                </a:lnTo>
                <a:lnTo>
                  <a:pt x="645459" y="703051"/>
                </a:lnTo>
                <a:lnTo>
                  <a:pt x="676680" y="707123"/>
                </a:lnTo>
                <a:lnTo>
                  <a:pt x="707428" y="711967"/>
                </a:lnTo>
                <a:lnTo>
                  <a:pt x="739028" y="716048"/>
                </a:lnTo>
                <a:lnTo>
                  <a:pt x="767243" y="720896"/>
                </a:lnTo>
                <a:lnTo>
                  <a:pt x="824014" y="725403"/>
                </a:lnTo>
                <a:lnTo>
                  <a:pt x="874165" y="732007"/>
                </a:lnTo>
                <a:lnTo>
                  <a:pt x="929496" y="740886"/>
                </a:lnTo>
                <a:lnTo>
                  <a:pt x="980905" y="748365"/>
                </a:lnTo>
                <a:lnTo>
                  <a:pt x="1029285" y="752192"/>
                </a:lnTo>
                <a:lnTo>
                  <a:pt x="1080525" y="758796"/>
                </a:lnTo>
                <a:lnTo>
                  <a:pt x="1132607" y="766232"/>
                </a:lnTo>
                <a:lnTo>
                  <a:pt x="1178430" y="770052"/>
                </a:lnTo>
                <a:lnTo>
                  <a:pt x="1207990" y="774600"/>
                </a:lnTo>
                <a:lnTo>
                  <a:pt x="1258141" y="777255"/>
                </a:lnTo>
                <a:lnTo>
                  <a:pt x="1313473" y="784594"/>
                </a:lnTo>
                <a:lnTo>
                  <a:pt x="1364881" y="785332"/>
                </a:lnTo>
                <a:lnTo>
                  <a:pt x="1446467" y="785441"/>
                </a:lnTo>
                <a:lnTo>
                  <a:pt x="1498211" y="792512"/>
                </a:lnTo>
                <a:lnTo>
                  <a:pt x="1550846" y="794210"/>
                </a:lnTo>
                <a:lnTo>
                  <a:pt x="1595325" y="795344"/>
                </a:lnTo>
                <a:lnTo>
                  <a:pt x="1635002" y="802059"/>
                </a:lnTo>
                <a:lnTo>
                  <a:pt x="1687687" y="803194"/>
                </a:lnTo>
                <a:lnTo>
                  <a:pt x="1770408" y="803303"/>
                </a:lnTo>
                <a:lnTo>
                  <a:pt x="1773564" y="802311"/>
                </a:lnTo>
                <a:lnTo>
                  <a:pt x="1782745" y="797167"/>
                </a:lnTo>
                <a:lnTo>
                  <a:pt x="1791749" y="794209"/>
                </a:lnTo>
                <a:lnTo>
                  <a:pt x="1800701" y="788482"/>
                </a:lnTo>
                <a:lnTo>
                  <a:pt x="1806659" y="786794"/>
                </a:lnTo>
                <a:lnTo>
                  <a:pt x="1808645" y="785352"/>
                </a:lnTo>
                <a:lnTo>
                  <a:pt x="1809969" y="783398"/>
                </a:lnTo>
                <a:lnTo>
                  <a:pt x="1810851" y="781104"/>
                </a:lnTo>
                <a:lnTo>
                  <a:pt x="1812432" y="779574"/>
                </a:lnTo>
                <a:lnTo>
                  <a:pt x="1814478" y="778554"/>
                </a:lnTo>
                <a:lnTo>
                  <a:pt x="1816834" y="777874"/>
                </a:lnTo>
                <a:lnTo>
                  <a:pt x="1818405" y="776429"/>
                </a:lnTo>
                <a:lnTo>
                  <a:pt x="1819452" y="774473"/>
                </a:lnTo>
                <a:lnTo>
                  <a:pt x="1820150" y="772177"/>
                </a:lnTo>
                <a:lnTo>
                  <a:pt x="1821423" y="747871"/>
                </a:lnTo>
                <a:lnTo>
                  <a:pt x="1821535" y="721299"/>
                </a:lnTo>
                <a:lnTo>
                  <a:pt x="1824187" y="711956"/>
                </a:lnTo>
                <a:lnTo>
                  <a:pt x="1826283" y="706687"/>
                </a:lnTo>
                <a:lnTo>
                  <a:pt x="1826689" y="701189"/>
                </a:lnTo>
                <a:lnTo>
                  <a:pt x="1822856" y="678108"/>
                </a:lnTo>
                <a:lnTo>
                  <a:pt x="1821805" y="654440"/>
                </a:lnTo>
                <a:lnTo>
                  <a:pt x="1821548" y="566528"/>
                </a:lnTo>
                <a:lnTo>
                  <a:pt x="1816806" y="542979"/>
                </a:lnTo>
                <a:lnTo>
                  <a:pt x="1814478" y="525877"/>
                </a:lnTo>
                <a:lnTo>
                  <a:pt x="1813444" y="508354"/>
                </a:lnTo>
                <a:lnTo>
                  <a:pt x="1812984" y="490645"/>
                </a:lnTo>
                <a:lnTo>
                  <a:pt x="1812616" y="297801"/>
                </a:lnTo>
                <a:lnTo>
                  <a:pt x="1807876" y="274840"/>
                </a:lnTo>
                <a:lnTo>
                  <a:pt x="1804928" y="253926"/>
                </a:lnTo>
                <a:lnTo>
                  <a:pt x="1804054" y="239902"/>
                </a:lnTo>
                <a:lnTo>
                  <a:pt x="1796667" y="216089"/>
                </a:lnTo>
                <a:lnTo>
                  <a:pt x="1794925" y="196273"/>
                </a:lnTo>
                <a:lnTo>
                  <a:pt x="1794790" y="184216"/>
                </a:lnTo>
                <a:lnTo>
                  <a:pt x="1793787" y="182219"/>
                </a:lnTo>
                <a:lnTo>
                  <a:pt x="1792126" y="180888"/>
                </a:lnTo>
                <a:lnTo>
                  <a:pt x="1790026" y="180000"/>
                </a:lnTo>
                <a:lnTo>
                  <a:pt x="1788627" y="178417"/>
                </a:lnTo>
                <a:lnTo>
                  <a:pt x="1787693" y="176369"/>
                </a:lnTo>
                <a:lnTo>
                  <a:pt x="1787071" y="174011"/>
                </a:lnTo>
                <a:lnTo>
                  <a:pt x="1785665" y="172439"/>
                </a:lnTo>
                <a:lnTo>
                  <a:pt x="1783734" y="171391"/>
                </a:lnTo>
                <a:lnTo>
                  <a:pt x="1781455" y="170693"/>
                </a:lnTo>
                <a:lnTo>
                  <a:pt x="1779936" y="169235"/>
                </a:lnTo>
                <a:lnTo>
                  <a:pt x="1778923" y="167271"/>
                </a:lnTo>
                <a:lnTo>
                  <a:pt x="1778248" y="164969"/>
                </a:lnTo>
                <a:lnTo>
                  <a:pt x="1776806" y="163435"/>
                </a:lnTo>
                <a:lnTo>
                  <a:pt x="1774852" y="162412"/>
                </a:lnTo>
                <a:lnTo>
                  <a:pt x="1769328" y="160770"/>
                </a:lnTo>
                <a:lnTo>
                  <a:pt x="1755659" y="160401"/>
                </a:lnTo>
                <a:lnTo>
                  <a:pt x="1752816" y="159397"/>
                </a:lnTo>
                <a:lnTo>
                  <a:pt x="1747013" y="155636"/>
                </a:lnTo>
                <a:lnTo>
                  <a:pt x="1744076" y="155228"/>
                </a:lnTo>
                <a:lnTo>
                  <a:pt x="1741126" y="155949"/>
                </a:lnTo>
                <a:lnTo>
                  <a:pt x="1738167" y="157421"/>
                </a:lnTo>
                <a:lnTo>
                  <a:pt x="1734210" y="157411"/>
                </a:lnTo>
                <a:lnTo>
                  <a:pt x="1707911" y="152419"/>
                </a:lnTo>
                <a:lnTo>
                  <a:pt x="1684521" y="150638"/>
                </a:lnTo>
                <a:lnTo>
                  <a:pt x="1665742" y="145357"/>
                </a:lnTo>
                <a:lnTo>
                  <a:pt x="1615812" y="142757"/>
                </a:lnTo>
                <a:lnTo>
                  <a:pt x="1589270" y="141589"/>
                </a:lnTo>
                <a:lnTo>
                  <a:pt x="1535787" y="134411"/>
                </a:lnTo>
                <a:lnTo>
                  <a:pt x="1497430" y="131096"/>
                </a:lnTo>
                <a:lnTo>
                  <a:pt x="1446334" y="124504"/>
                </a:lnTo>
                <a:lnTo>
                  <a:pt x="1389531" y="117071"/>
                </a:lnTo>
                <a:lnTo>
                  <a:pt x="1342238" y="109848"/>
                </a:lnTo>
                <a:lnTo>
                  <a:pt x="1294678" y="104747"/>
                </a:lnTo>
                <a:lnTo>
                  <a:pt x="1247066" y="99219"/>
                </a:lnTo>
                <a:lnTo>
                  <a:pt x="1193307" y="91990"/>
                </a:lnTo>
                <a:lnTo>
                  <a:pt x="1140796" y="89533"/>
                </a:lnTo>
                <a:lnTo>
                  <a:pt x="1097621" y="86462"/>
                </a:lnTo>
                <a:lnTo>
                  <a:pt x="1053409" y="81914"/>
                </a:lnTo>
                <a:lnTo>
                  <a:pt x="1008890" y="77920"/>
                </a:lnTo>
                <a:lnTo>
                  <a:pt x="964280" y="73099"/>
                </a:lnTo>
                <a:lnTo>
                  <a:pt x="909502" y="71470"/>
                </a:lnTo>
                <a:lnTo>
                  <a:pt x="859472" y="65011"/>
                </a:lnTo>
                <a:lnTo>
                  <a:pt x="805492" y="62707"/>
                </a:lnTo>
                <a:lnTo>
                  <a:pt x="768415" y="59662"/>
                </a:lnTo>
                <a:lnTo>
                  <a:pt x="715591" y="54484"/>
                </a:lnTo>
                <a:lnTo>
                  <a:pt x="664513" y="53462"/>
                </a:lnTo>
                <a:lnTo>
                  <a:pt x="568446" y="53220"/>
                </a:lnTo>
                <a:lnTo>
                  <a:pt x="508886" y="46143"/>
                </a:lnTo>
                <a:lnTo>
                  <a:pt x="455488" y="43533"/>
                </a:lnTo>
                <a:lnTo>
                  <a:pt x="422727" y="39208"/>
                </a:lnTo>
                <a:lnTo>
                  <a:pt x="366283" y="43704"/>
                </a:lnTo>
                <a:lnTo>
                  <a:pt x="315875" y="44246"/>
                </a:lnTo>
                <a:lnTo>
                  <a:pt x="303499" y="4428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ARTPenAnnotation198"/>
          <p:cNvSpPr/>
          <p:nvPr/>
        </p:nvSpPr>
        <p:spPr>
          <a:xfrm>
            <a:off x="2536031" y="732638"/>
            <a:ext cx="4536272" cy="927993"/>
          </a:xfrm>
          <a:custGeom>
            <a:avLst/>
            <a:gdLst/>
            <a:ahLst/>
            <a:cxnLst/>
            <a:rect l="0" t="0" r="0" b="0"/>
            <a:pathLst>
              <a:path w="4536272" h="927993">
                <a:moveTo>
                  <a:pt x="250031" y="62104"/>
                </a:moveTo>
                <a:lnTo>
                  <a:pt x="250031" y="53542"/>
                </a:lnTo>
                <a:lnTo>
                  <a:pt x="245291" y="53283"/>
                </a:lnTo>
                <a:lnTo>
                  <a:pt x="244886" y="54239"/>
                </a:lnTo>
                <a:lnTo>
                  <a:pt x="245609" y="55868"/>
                </a:lnTo>
                <a:lnTo>
                  <a:pt x="247083" y="57947"/>
                </a:lnTo>
                <a:lnTo>
                  <a:pt x="247073" y="60325"/>
                </a:lnTo>
                <a:lnTo>
                  <a:pt x="246075" y="62902"/>
                </a:lnTo>
                <a:lnTo>
                  <a:pt x="244417" y="65612"/>
                </a:lnTo>
                <a:lnTo>
                  <a:pt x="244304" y="69404"/>
                </a:lnTo>
                <a:lnTo>
                  <a:pt x="246824" y="78908"/>
                </a:lnTo>
                <a:lnTo>
                  <a:pt x="246901" y="83228"/>
                </a:lnTo>
                <a:lnTo>
                  <a:pt x="245960" y="87101"/>
                </a:lnTo>
                <a:lnTo>
                  <a:pt x="243261" y="94050"/>
                </a:lnTo>
                <a:lnTo>
                  <a:pt x="241741" y="104532"/>
                </a:lnTo>
                <a:lnTo>
                  <a:pt x="241386" y="114364"/>
                </a:lnTo>
                <a:lnTo>
                  <a:pt x="238582" y="125349"/>
                </a:lnTo>
                <a:lnTo>
                  <a:pt x="235021" y="136845"/>
                </a:lnTo>
                <a:lnTo>
                  <a:pt x="232024" y="154474"/>
                </a:lnTo>
                <a:lnTo>
                  <a:pt x="222625" y="180855"/>
                </a:lnTo>
                <a:lnTo>
                  <a:pt x="211214" y="209694"/>
                </a:lnTo>
                <a:lnTo>
                  <a:pt x="207974" y="222288"/>
                </a:lnTo>
                <a:lnTo>
                  <a:pt x="205895" y="246542"/>
                </a:lnTo>
                <a:lnTo>
                  <a:pt x="205484" y="270442"/>
                </a:lnTo>
                <a:lnTo>
                  <a:pt x="204420" y="289308"/>
                </a:lnTo>
                <a:lnTo>
                  <a:pt x="198262" y="312317"/>
                </a:lnTo>
                <a:lnTo>
                  <a:pt x="191146" y="333135"/>
                </a:lnTo>
                <a:lnTo>
                  <a:pt x="187604" y="356722"/>
                </a:lnTo>
                <a:lnTo>
                  <a:pt x="180668" y="382972"/>
                </a:lnTo>
                <a:lnTo>
                  <a:pt x="178523" y="395212"/>
                </a:lnTo>
                <a:lnTo>
                  <a:pt x="169062" y="421884"/>
                </a:lnTo>
                <a:lnTo>
                  <a:pt x="164435" y="437311"/>
                </a:lnTo>
                <a:lnTo>
                  <a:pt x="158820" y="463383"/>
                </a:lnTo>
                <a:lnTo>
                  <a:pt x="154922" y="475599"/>
                </a:lnTo>
                <a:lnTo>
                  <a:pt x="152420" y="499610"/>
                </a:lnTo>
                <a:lnTo>
                  <a:pt x="151926" y="518721"/>
                </a:lnTo>
                <a:lnTo>
                  <a:pt x="149213" y="528305"/>
                </a:lnTo>
                <a:lnTo>
                  <a:pt x="145692" y="539179"/>
                </a:lnTo>
                <a:lnTo>
                  <a:pt x="143122" y="568008"/>
                </a:lnTo>
                <a:lnTo>
                  <a:pt x="142896" y="593984"/>
                </a:lnTo>
                <a:lnTo>
                  <a:pt x="142876" y="618685"/>
                </a:lnTo>
                <a:lnTo>
                  <a:pt x="143868" y="621674"/>
                </a:lnTo>
                <a:lnTo>
                  <a:pt x="150563" y="631837"/>
                </a:lnTo>
                <a:lnTo>
                  <a:pt x="164124" y="645877"/>
                </a:lnTo>
                <a:lnTo>
                  <a:pt x="165971" y="648732"/>
                </a:lnTo>
                <a:lnTo>
                  <a:pt x="168023" y="654549"/>
                </a:lnTo>
                <a:lnTo>
                  <a:pt x="170554" y="657489"/>
                </a:lnTo>
                <a:lnTo>
                  <a:pt x="178658" y="663402"/>
                </a:lnTo>
                <a:lnTo>
                  <a:pt x="186229" y="666691"/>
                </a:lnTo>
                <a:lnTo>
                  <a:pt x="189637" y="667568"/>
                </a:lnTo>
                <a:lnTo>
                  <a:pt x="196069" y="671189"/>
                </a:lnTo>
                <a:lnTo>
                  <a:pt x="222007" y="690268"/>
                </a:lnTo>
                <a:lnTo>
                  <a:pt x="232946" y="693514"/>
                </a:lnTo>
                <a:lnTo>
                  <a:pt x="238641" y="694380"/>
                </a:lnTo>
                <a:lnTo>
                  <a:pt x="247615" y="697988"/>
                </a:lnTo>
                <a:lnTo>
                  <a:pt x="251397" y="700339"/>
                </a:lnTo>
                <a:lnTo>
                  <a:pt x="260891" y="702951"/>
                </a:lnTo>
                <a:lnTo>
                  <a:pt x="271725" y="705105"/>
                </a:lnTo>
                <a:lnTo>
                  <a:pt x="312589" y="720433"/>
                </a:lnTo>
                <a:lnTo>
                  <a:pt x="324468" y="722796"/>
                </a:lnTo>
                <a:lnTo>
                  <a:pt x="343303" y="728712"/>
                </a:lnTo>
                <a:lnTo>
                  <a:pt x="373186" y="733860"/>
                </a:lnTo>
                <a:lnTo>
                  <a:pt x="387118" y="737693"/>
                </a:lnTo>
                <a:lnTo>
                  <a:pt x="526887" y="754059"/>
                </a:lnTo>
                <a:lnTo>
                  <a:pt x="660245" y="766982"/>
                </a:lnTo>
                <a:lnTo>
                  <a:pt x="711509" y="768467"/>
                </a:lnTo>
                <a:lnTo>
                  <a:pt x="776715" y="775923"/>
                </a:lnTo>
                <a:lnTo>
                  <a:pt x="911574" y="776477"/>
                </a:lnTo>
                <a:lnTo>
                  <a:pt x="1006010" y="775487"/>
                </a:lnTo>
                <a:lnTo>
                  <a:pt x="1074030" y="768101"/>
                </a:lnTo>
                <a:lnTo>
                  <a:pt x="1215162" y="767551"/>
                </a:lnTo>
                <a:lnTo>
                  <a:pt x="1579194" y="767549"/>
                </a:lnTo>
                <a:lnTo>
                  <a:pt x="1622141" y="762404"/>
                </a:lnTo>
                <a:lnTo>
                  <a:pt x="1684649" y="765975"/>
                </a:lnTo>
                <a:lnTo>
                  <a:pt x="1819615" y="758665"/>
                </a:lnTo>
                <a:lnTo>
                  <a:pt x="1907253" y="759613"/>
                </a:lnTo>
                <a:lnTo>
                  <a:pt x="1959855" y="766308"/>
                </a:lnTo>
                <a:lnTo>
                  <a:pt x="1994675" y="762441"/>
                </a:lnTo>
                <a:lnTo>
                  <a:pt x="2006455" y="764144"/>
                </a:lnTo>
                <a:lnTo>
                  <a:pt x="2053878" y="780326"/>
                </a:lnTo>
                <a:lnTo>
                  <a:pt x="2186194" y="793882"/>
                </a:lnTo>
                <a:lnTo>
                  <a:pt x="2333078" y="810167"/>
                </a:lnTo>
                <a:lnTo>
                  <a:pt x="2474778" y="825465"/>
                </a:lnTo>
                <a:lnTo>
                  <a:pt x="2619448" y="844216"/>
                </a:lnTo>
                <a:lnTo>
                  <a:pt x="2768204" y="863298"/>
                </a:lnTo>
                <a:lnTo>
                  <a:pt x="2917031" y="873421"/>
                </a:lnTo>
                <a:lnTo>
                  <a:pt x="3056183" y="889504"/>
                </a:lnTo>
                <a:lnTo>
                  <a:pt x="3189928" y="900890"/>
                </a:lnTo>
                <a:lnTo>
                  <a:pt x="3230502" y="903961"/>
                </a:lnTo>
                <a:lnTo>
                  <a:pt x="3292801" y="909573"/>
                </a:lnTo>
                <a:lnTo>
                  <a:pt x="3426970" y="910409"/>
                </a:lnTo>
                <a:lnTo>
                  <a:pt x="3708685" y="919351"/>
                </a:lnTo>
                <a:lnTo>
                  <a:pt x="3768313" y="923775"/>
                </a:lnTo>
                <a:lnTo>
                  <a:pt x="3792134" y="922311"/>
                </a:lnTo>
                <a:lnTo>
                  <a:pt x="3887390" y="927992"/>
                </a:lnTo>
                <a:lnTo>
                  <a:pt x="4018359" y="919514"/>
                </a:lnTo>
                <a:lnTo>
                  <a:pt x="4099370" y="918368"/>
                </a:lnTo>
                <a:lnTo>
                  <a:pt x="4232070" y="899449"/>
                </a:lnTo>
                <a:lnTo>
                  <a:pt x="4321958" y="871693"/>
                </a:lnTo>
                <a:lnTo>
                  <a:pt x="4370806" y="846178"/>
                </a:lnTo>
                <a:lnTo>
                  <a:pt x="4408134" y="819500"/>
                </a:lnTo>
                <a:lnTo>
                  <a:pt x="4438034" y="793732"/>
                </a:lnTo>
                <a:lnTo>
                  <a:pt x="4443994" y="787981"/>
                </a:lnTo>
                <a:lnTo>
                  <a:pt x="4453262" y="773653"/>
                </a:lnTo>
                <a:lnTo>
                  <a:pt x="4461681" y="758356"/>
                </a:lnTo>
                <a:lnTo>
                  <a:pt x="4476585" y="737595"/>
                </a:lnTo>
                <a:lnTo>
                  <a:pt x="4488717" y="714025"/>
                </a:lnTo>
                <a:lnTo>
                  <a:pt x="4503447" y="693041"/>
                </a:lnTo>
                <a:lnTo>
                  <a:pt x="4511105" y="676887"/>
                </a:lnTo>
                <a:lnTo>
                  <a:pt x="4515170" y="659786"/>
                </a:lnTo>
                <a:lnTo>
                  <a:pt x="4520104" y="633424"/>
                </a:lnTo>
                <a:lnTo>
                  <a:pt x="4525204" y="606761"/>
                </a:lnTo>
                <a:lnTo>
                  <a:pt x="4529360" y="580010"/>
                </a:lnTo>
                <a:lnTo>
                  <a:pt x="4534231" y="553232"/>
                </a:lnTo>
                <a:lnTo>
                  <a:pt x="4535674" y="526446"/>
                </a:lnTo>
                <a:lnTo>
                  <a:pt x="4536101" y="499658"/>
                </a:lnTo>
                <a:lnTo>
                  <a:pt x="4536271" y="444839"/>
                </a:lnTo>
                <a:lnTo>
                  <a:pt x="4531538" y="418923"/>
                </a:lnTo>
                <a:lnTo>
                  <a:pt x="4527186" y="389637"/>
                </a:lnTo>
                <a:lnTo>
                  <a:pt x="4521459" y="365856"/>
                </a:lnTo>
                <a:lnTo>
                  <a:pt x="4518329" y="345801"/>
                </a:lnTo>
                <a:lnTo>
                  <a:pt x="4508886" y="321247"/>
                </a:lnTo>
                <a:lnTo>
                  <a:pt x="4497466" y="297288"/>
                </a:lnTo>
                <a:lnTo>
                  <a:pt x="4470794" y="243675"/>
                </a:lnTo>
                <a:lnTo>
                  <a:pt x="4467488" y="234414"/>
                </a:lnTo>
                <a:lnTo>
                  <a:pt x="4466607" y="230555"/>
                </a:lnTo>
                <a:lnTo>
                  <a:pt x="4464035" y="226991"/>
                </a:lnTo>
                <a:lnTo>
                  <a:pt x="4444881" y="211087"/>
                </a:lnTo>
                <a:lnTo>
                  <a:pt x="4441613" y="209051"/>
                </a:lnTo>
                <a:lnTo>
                  <a:pt x="4432274" y="205193"/>
                </a:lnTo>
                <a:lnTo>
                  <a:pt x="4426225" y="200774"/>
                </a:lnTo>
                <a:lnTo>
                  <a:pt x="4422231" y="199199"/>
                </a:lnTo>
                <a:lnTo>
                  <a:pt x="4401562" y="194025"/>
                </a:lnTo>
                <a:lnTo>
                  <a:pt x="4390086" y="190189"/>
                </a:lnTo>
                <a:lnTo>
                  <a:pt x="4360618" y="187524"/>
                </a:lnTo>
                <a:lnTo>
                  <a:pt x="4338050" y="187239"/>
                </a:lnTo>
                <a:lnTo>
                  <a:pt x="4323824" y="189818"/>
                </a:lnTo>
                <a:lnTo>
                  <a:pt x="4309895" y="193280"/>
                </a:lnTo>
                <a:lnTo>
                  <a:pt x="4169993" y="204145"/>
                </a:lnTo>
                <a:lnTo>
                  <a:pt x="4089612" y="207576"/>
                </a:lnTo>
                <a:lnTo>
                  <a:pt x="4029249" y="213075"/>
                </a:lnTo>
                <a:lnTo>
                  <a:pt x="3901158" y="213887"/>
                </a:lnTo>
                <a:lnTo>
                  <a:pt x="3683256" y="213908"/>
                </a:lnTo>
                <a:lnTo>
                  <a:pt x="3544902" y="205530"/>
                </a:lnTo>
                <a:lnTo>
                  <a:pt x="3404169" y="198863"/>
                </a:lnTo>
                <a:lnTo>
                  <a:pt x="3274664" y="196214"/>
                </a:lnTo>
                <a:lnTo>
                  <a:pt x="3135936" y="183630"/>
                </a:lnTo>
                <a:lnTo>
                  <a:pt x="3014877" y="178667"/>
                </a:lnTo>
                <a:lnTo>
                  <a:pt x="2861282" y="169123"/>
                </a:lnTo>
                <a:lnTo>
                  <a:pt x="2728403" y="154104"/>
                </a:lnTo>
                <a:lnTo>
                  <a:pt x="2592673" y="141638"/>
                </a:lnTo>
                <a:lnTo>
                  <a:pt x="2452433" y="119239"/>
                </a:lnTo>
                <a:lnTo>
                  <a:pt x="2314934" y="94713"/>
                </a:lnTo>
                <a:lnTo>
                  <a:pt x="2191620" y="72621"/>
                </a:lnTo>
                <a:lnTo>
                  <a:pt x="2064734" y="46707"/>
                </a:lnTo>
                <a:lnTo>
                  <a:pt x="1927124" y="26601"/>
                </a:lnTo>
                <a:lnTo>
                  <a:pt x="1788435" y="15612"/>
                </a:lnTo>
                <a:lnTo>
                  <a:pt x="1640232" y="4200"/>
                </a:lnTo>
                <a:lnTo>
                  <a:pt x="1507395" y="0"/>
                </a:lnTo>
                <a:lnTo>
                  <a:pt x="1381235" y="7320"/>
                </a:lnTo>
                <a:lnTo>
                  <a:pt x="1256119" y="13160"/>
                </a:lnTo>
                <a:lnTo>
                  <a:pt x="1116395" y="18196"/>
                </a:lnTo>
                <a:lnTo>
                  <a:pt x="982886" y="25819"/>
                </a:lnTo>
                <a:lnTo>
                  <a:pt x="605868" y="35312"/>
                </a:lnTo>
                <a:lnTo>
                  <a:pt x="479737" y="26937"/>
                </a:lnTo>
                <a:lnTo>
                  <a:pt x="339496" y="25089"/>
                </a:lnTo>
                <a:lnTo>
                  <a:pt x="205387" y="26351"/>
                </a:lnTo>
                <a:lnTo>
                  <a:pt x="163381" y="23729"/>
                </a:lnTo>
                <a:lnTo>
                  <a:pt x="108892" y="18695"/>
                </a:lnTo>
                <a:lnTo>
                  <a:pt x="0" y="26385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348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greens13</dc:creator>
  <cp:lastModifiedBy>greens13</cp:lastModifiedBy>
  <cp:revision>54</cp:revision>
  <dcterms:created xsi:type="dcterms:W3CDTF">2012-07-19T10:26:10Z</dcterms:created>
  <dcterms:modified xsi:type="dcterms:W3CDTF">2012-09-26T13:05:15Z</dcterms:modified>
</cp:coreProperties>
</file>