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AB4A-F77A-450E-9A5A-EC24B69073F4}" type="datetimeFigureOut">
              <a:rPr lang="en-GB" smtClean="0"/>
              <a:t>17/07/2012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BED4A-BF74-4FE6-B8F0-C3F3454E6C0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logs.sheknows.com/articles.lovingyou.com/images/angry-couple-figh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88640"/>
            <a:ext cx="4320480" cy="653256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644008" y="548680"/>
            <a:ext cx="43204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What could be happening here?</a:t>
            </a:r>
          </a:p>
          <a:p>
            <a:endParaRPr lang="en-GB" sz="4400" dirty="0"/>
          </a:p>
          <a:p>
            <a:r>
              <a:rPr lang="en-GB" sz="4400" dirty="0" smtClean="0"/>
              <a:t>Who has the power in this relationship?</a:t>
            </a:r>
          </a:p>
          <a:p>
            <a:endParaRPr lang="en-GB" sz="4400" dirty="0"/>
          </a:p>
          <a:p>
            <a:r>
              <a:rPr lang="en-GB" sz="4400" dirty="0" smtClean="0"/>
              <a:t>How can you tell?</a:t>
            </a:r>
            <a:endParaRPr lang="en-GB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56992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6 - </a:t>
            </a:r>
            <a:r>
              <a:rPr lang="en-GB" sz="3200" b="1" dirty="0" smtClean="0"/>
              <a:t>Make careful choices in </a:t>
            </a:r>
            <a:r>
              <a:rPr lang="en-GB" sz="3200" b="1" dirty="0"/>
              <a:t>speech, gesture, and </a:t>
            </a:r>
            <a:r>
              <a:rPr lang="en-GB" sz="3200" b="1" dirty="0" smtClean="0"/>
              <a:t>movement</a:t>
            </a:r>
          </a:p>
          <a:p>
            <a:endParaRPr lang="en-GB" sz="3200" b="1" dirty="0"/>
          </a:p>
          <a:p>
            <a:r>
              <a:rPr lang="en-GB" sz="3200" dirty="0" smtClean="0"/>
              <a:t>7 -</a:t>
            </a:r>
            <a:r>
              <a:rPr lang="en-GB" sz="3200" b="1" dirty="0" smtClean="0"/>
              <a:t> Explore complex ideas and issues</a:t>
            </a:r>
          </a:p>
          <a:p>
            <a:endParaRPr lang="en-GB" sz="3200" b="1" dirty="0"/>
          </a:p>
          <a:p>
            <a:r>
              <a:rPr lang="en-GB" sz="3200" dirty="0" smtClean="0"/>
              <a:t>8 -</a:t>
            </a:r>
            <a:r>
              <a:rPr lang="en-GB" sz="3200" b="1" dirty="0" smtClean="0"/>
              <a:t> Experiment with complex roles/scenarios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76672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 smtClean="0"/>
              <a:t>L.O.</a:t>
            </a:r>
          </a:p>
          <a:p>
            <a:endParaRPr lang="en-GB" sz="4000" dirty="0"/>
          </a:p>
          <a:p>
            <a:r>
              <a:rPr lang="en-GB" sz="4000" dirty="0" smtClean="0"/>
              <a:t>Create and sustain dramatic roles (AF3 S&amp;L)</a:t>
            </a:r>
            <a:endParaRPr lang="en-GB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354148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err="1" smtClean="0"/>
              <a:t>Proxemics</a:t>
            </a:r>
            <a:endParaRPr lang="en-GB" sz="4400" dirty="0" smtClean="0"/>
          </a:p>
          <a:p>
            <a:endParaRPr lang="en-GB" sz="4400" dirty="0"/>
          </a:p>
          <a:p>
            <a:r>
              <a:rPr lang="en-GB" sz="4400" dirty="0" smtClean="0"/>
              <a:t>Body language</a:t>
            </a:r>
          </a:p>
          <a:p>
            <a:endParaRPr lang="en-GB" sz="4400" dirty="0"/>
          </a:p>
          <a:p>
            <a:r>
              <a:rPr lang="en-GB" sz="4400" dirty="0" smtClean="0"/>
              <a:t>Tone of voice</a:t>
            </a:r>
          </a:p>
          <a:p>
            <a:endParaRPr lang="en-GB" sz="4400" dirty="0"/>
          </a:p>
          <a:p>
            <a:r>
              <a:rPr lang="en-GB" sz="4400" dirty="0" smtClean="0"/>
              <a:t>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5229200"/>
            <a:ext cx="8784976" cy="144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Do you know what these key words mean?</a:t>
            </a:r>
            <a:endParaRPr lang="en-GB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clker.com/cliparts/5/9/4/c/12198090531909861341man%20silhouette.svg.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7640"/>
            <a:ext cx="7236296" cy="685036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19672" y="4505052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Last lesson you created a character who will be a part of the latest Hunger Games.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You are going to be completing a speaking and listening assessment which is an interview with Caesar </a:t>
            </a:r>
            <a:r>
              <a:rPr lang="en-GB" sz="2400" dirty="0" err="1" smtClean="0">
                <a:solidFill>
                  <a:schemeClr val="bg1"/>
                </a:solidFill>
              </a:rPr>
              <a:t>Flickerman</a:t>
            </a:r>
            <a:r>
              <a:rPr lang="en-GB" sz="2400" dirty="0" smtClean="0">
                <a:solidFill>
                  <a:schemeClr val="bg1"/>
                </a:solidFill>
              </a:rPr>
              <a:t>.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251520" y="260648"/>
            <a:ext cx="2808312" cy="1872208"/>
          </a:xfrm>
          <a:prstGeom prst="cloudCallout">
            <a:avLst>
              <a:gd name="adj1" fmla="val 65295"/>
              <a:gd name="adj2" fmla="val -20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District are you from? What was life like before?</a:t>
            </a:r>
            <a:endParaRPr lang="en-GB" dirty="0"/>
          </a:p>
        </p:txBody>
      </p:sp>
      <p:sp>
        <p:nvSpPr>
          <p:cNvPr id="5" name="Cloud Callout 4"/>
          <p:cNvSpPr/>
          <p:nvPr/>
        </p:nvSpPr>
        <p:spPr>
          <a:xfrm>
            <a:off x="179512" y="2204864"/>
            <a:ext cx="2808312" cy="1872208"/>
          </a:xfrm>
          <a:prstGeom prst="cloudCallout">
            <a:avLst>
              <a:gd name="adj1" fmla="val 65295"/>
              <a:gd name="adj2" fmla="val -304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How did you feel when your name was selected?</a:t>
            </a:r>
            <a:endParaRPr lang="en-GB" dirty="0"/>
          </a:p>
        </p:txBody>
      </p:sp>
      <p:sp>
        <p:nvSpPr>
          <p:cNvPr id="6" name="Cloud Callout 5"/>
          <p:cNvSpPr/>
          <p:nvPr/>
        </p:nvSpPr>
        <p:spPr>
          <a:xfrm>
            <a:off x="6156176" y="260648"/>
            <a:ext cx="2808312" cy="1872208"/>
          </a:xfrm>
          <a:prstGeom prst="cloudCallout">
            <a:avLst>
              <a:gd name="adj1" fmla="val -62321"/>
              <a:gd name="adj2" fmla="val -2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chance do you think you have of winning?</a:t>
            </a:r>
            <a:endParaRPr lang="en-GB" dirty="0"/>
          </a:p>
        </p:txBody>
      </p:sp>
      <p:sp>
        <p:nvSpPr>
          <p:cNvPr id="7" name="Cloud Callout 6"/>
          <p:cNvSpPr/>
          <p:nvPr/>
        </p:nvSpPr>
        <p:spPr>
          <a:xfrm>
            <a:off x="6084168" y="2276872"/>
            <a:ext cx="2808312" cy="1872208"/>
          </a:xfrm>
          <a:prstGeom prst="cloudCallout">
            <a:avLst>
              <a:gd name="adj1" fmla="val -60221"/>
              <a:gd name="adj2" fmla="val -359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sets you apart from the crowd?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images2.wikia.nocookie.net/__cb20120405074912/thehungergames/images/2/26/Caeser_Flickerman_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188640"/>
            <a:ext cx="4410075" cy="648072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9512" y="116632"/>
            <a:ext cx="41764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Unfortunately, Caesar </a:t>
            </a:r>
            <a:r>
              <a:rPr lang="en-GB" sz="2400" dirty="0" err="1" smtClean="0"/>
              <a:t>Flickerman</a:t>
            </a:r>
            <a:r>
              <a:rPr lang="en-GB" sz="2400" dirty="0" smtClean="0"/>
              <a:t> will not be available to do the interviews this year.</a:t>
            </a:r>
          </a:p>
          <a:p>
            <a:endParaRPr lang="en-GB" sz="2400" dirty="0"/>
          </a:p>
          <a:p>
            <a:r>
              <a:rPr lang="en-GB" sz="2400" dirty="0" smtClean="0"/>
              <a:t>So, each District needs to nominate one person who will take on the role of interviewer.</a:t>
            </a:r>
          </a:p>
          <a:p>
            <a:endParaRPr lang="en-GB" sz="2400" dirty="0"/>
          </a:p>
          <a:p>
            <a:r>
              <a:rPr lang="en-GB" sz="2400" dirty="0" smtClean="0"/>
              <a:t>You should choose someone who:</a:t>
            </a:r>
          </a:p>
          <a:p>
            <a:endParaRPr lang="en-GB" sz="2400" dirty="0"/>
          </a:p>
          <a:p>
            <a:pPr>
              <a:buFontTx/>
              <a:buChar char="-"/>
            </a:pPr>
            <a:r>
              <a:rPr lang="en-GB" sz="2400" dirty="0" smtClean="0"/>
              <a:t> Has a calm and reassuring personality.</a:t>
            </a:r>
          </a:p>
          <a:p>
            <a:pPr>
              <a:buFontTx/>
              <a:buChar char="-"/>
            </a:pPr>
            <a:r>
              <a:rPr lang="en-GB" sz="2400" dirty="0" smtClean="0"/>
              <a:t> Is confident and can win over the audience.</a:t>
            </a:r>
          </a:p>
          <a:p>
            <a:pPr>
              <a:buFontTx/>
              <a:buChar char="-"/>
            </a:pPr>
            <a:r>
              <a:rPr lang="en-GB" sz="2400" dirty="0"/>
              <a:t> </a:t>
            </a:r>
            <a:r>
              <a:rPr lang="en-GB" sz="2400" dirty="0" smtClean="0"/>
              <a:t>Can think of some fantastic questions to get the most out of each interviewee.</a:t>
            </a:r>
            <a:endParaRPr lang="en-GB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131840" y="692696"/>
            <a:ext cx="3240360" cy="2841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/>
          <p:cNvSpPr/>
          <p:nvPr/>
        </p:nvSpPr>
        <p:spPr>
          <a:xfrm>
            <a:off x="1403648" y="3533946"/>
            <a:ext cx="3398136" cy="27753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Isosceles Triangle 3"/>
          <p:cNvSpPr/>
          <p:nvPr/>
        </p:nvSpPr>
        <p:spPr>
          <a:xfrm>
            <a:off x="4788024" y="3533946"/>
            <a:ext cx="3096344" cy="27753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779912" y="400506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Key facts about your character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4985881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Body language which will help you to show who your character is and how they will feel.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4913873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Speech choices which will help you to show who your character is and how they will feel.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2453987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Language choices which your character might make.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1331640" y="188640"/>
            <a:ext cx="66602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6 - </a:t>
            </a:r>
            <a:r>
              <a:rPr lang="en-GB" b="1" dirty="0" smtClean="0"/>
              <a:t>Make careful choices in speech, gesture, and movement</a:t>
            </a:r>
            <a:endParaRPr lang="en-GB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cdn.freecoloringsheets.net/samples/Study/Thinking_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4000500"/>
            <a:ext cx="2857500" cy="28575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195736" y="260648"/>
            <a:ext cx="45720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GB" dirty="0" smtClean="0"/>
              <a:t>7 -</a:t>
            </a:r>
            <a:r>
              <a:rPr lang="en-GB" b="1" dirty="0" smtClean="0"/>
              <a:t> Explore complex ideas and issues</a:t>
            </a:r>
          </a:p>
          <a:p>
            <a:pPr algn="ctr"/>
            <a:endParaRPr lang="en-GB" b="1" dirty="0" smtClean="0"/>
          </a:p>
          <a:p>
            <a:pPr algn="ctr"/>
            <a:r>
              <a:rPr lang="en-GB" dirty="0" smtClean="0"/>
              <a:t>8 -</a:t>
            </a:r>
            <a:r>
              <a:rPr lang="en-GB" b="1" dirty="0" smtClean="0"/>
              <a:t> Experiment with complex roles/scenarios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Is there any way you could incorporate some complexity into your role?</a:t>
            </a:r>
          </a:p>
          <a:p>
            <a:endParaRPr lang="en-GB" sz="3200" dirty="0"/>
          </a:p>
          <a:p>
            <a:r>
              <a:rPr lang="en-GB" sz="3200" dirty="0" smtClean="0"/>
              <a:t>Could there be a secret romance that has been playing on your mind?</a:t>
            </a:r>
          </a:p>
          <a:p>
            <a:endParaRPr lang="en-GB" sz="3200" dirty="0"/>
          </a:p>
          <a:p>
            <a:r>
              <a:rPr lang="en-GB" sz="3200" dirty="0" smtClean="0"/>
              <a:t>Are you out for revenge in the games?</a:t>
            </a:r>
            <a:endParaRPr lang="en-GB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330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greens13</dc:creator>
  <cp:lastModifiedBy>greens13</cp:lastModifiedBy>
  <cp:revision>5</cp:revision>
  <dcterms:created xsi:type="dcterms:W3CDTF">2012-07-17T13:16:14Z</dcterms:created>
  <dcterms:modified xsi:type="dcterms:W3CDTF">2012-07-17T13:38:05Z</dcterms:modified>
</cp:coreProperties>
</file>