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AB4A-F77A-450E-9A5A-EC24B69073F4}" type="datetimeFigureOut">
              <a:rPr lang="en-GB" smtClean="0"/>
              <a:pPr/>
              <a:t>15/10/2012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ED4A-BF74-4FE6-B8F0-C3F3454E6C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AB4A-F77A-450E-9A5A-EC24B69073F4}" type="datetimeFigureOut">
              <a:rPr lang="en-GB" smtClean="0"/>
              <a:pPr/>
              <a:t>15/10/2012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ED4A-BF74-4FE6-B8F0-C3F3454E6C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AB4A-F77A-450E-9A5A-EC24B69073F4}" type="datetimeFigureOut">
              <a:rPr lang="en-GB" smtClean="0"/>
              <a:pPr/>
              <a:t>15/10/2012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ED4A-BF74-4FE6-B8F0-C3F3454E6C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AB4A-F77A-450E-9A5A-EC24B69073F4}" type="datetimeFigureOut">
              <a:rPr lang="en-GB" smtClean="0"/>
              <a:pPr/>
              <a:t>15/10/2012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ED4A-BF74-4FE6-B8F0-C3F3454E6C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AB4A-F77A-450E-9A5A-EC24B69073F4}" type="datetimeFigureOut">
              <a:rPr lang="en-GB" smtClean="0"/>
              <a:pPr/>
              <a:t>15/10/2012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ED4A-BF74-4FE6-B8F0-C3F3454E6C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AB4A-F77A-450E-9A5A-EC24B69073F4}" type="datetimeFigureOut">
              <a:rPr lang="en-GB" smtClean="0"/>
              <a:pPr/>
              <a:t>15/10/2012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ED4A-BF74-4FE6-B8F0-C3F3454E6C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AB4A-F77A-450E-9A5A-EC24B69073F4}" type="datetimeFigureOut">
              <a:rPr lang="en-GB" smtClean="0"/>
              <a:pPr/>
              <a:t>15/10/2012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ED4A-BF74-4FE6-B8F0-C3F3454E6C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AB4A-F77A-450E-9A5A-EC24B69073F4}" type="datetimeFigureOut">
              <a:rPr lang="en-GB" smtClean="0"/>
              <a:pPr/>
              <a:t>15/10/2012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ED4A-BF74-4FE6-B8F0-C3F3454E6C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AB4A-F77A-450E-9A5A-EC24B69073F4}" type="datetimeFigureOut">
              <a:rPr lang="en-GB" smtClean="0"/>
              <a:pPr/>
              <a:t>15/10/2012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ED4A-BF74-4FE6-B8F0-C3F3454E6C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AB4A-F77A-450E-9A5A-EC24B69073F4}" type="datetimeFigureOut">
              <a:rPr lang="en-GB" smtClean="0"/>
              <a:pPr/>
              <a:t>15/10/2012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ED4A-BF74-4FE6-B8F0-C3F3454E6C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AB4A-F77A-450E-9A5A-EC24B69073F4}" type="datetimeFigureOut">
              <a:rPr lang="en-GB" smtClean="0"/>
              <a:pPr/>
              <a:t>15/10/2012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ED4A-BF74-4FE6-B8F0-C3F3454E6C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5AB4A-F77A-450E-9A5A-EC24B69073F4}" type="datetimeFigureOut">
              <a:rPr lang="en-GB" smtClean="0"/>
              <a:pPr/>
              <a:t>15/10/2012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BED4A-BF74-4FE6-B8F0-C3F3454E6C0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2780928"/>
            <a:ext cx="813690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/>
              <a:t>Did you:</a:t>
            </a:r>
          </a:p>
          <a:p>
            <a:endParaRPr lang="en-GB" sz="3200" dirty="0" smtClean="0"/>
          </a:p>
          <a:p>
            <a:r>
              <a:rPr lang="en-GB" sz="3200" dirty="0" smtClean="0"/>
              <a:t>6 - </a:t>
            </a:r>
            <a:r>
              <a:rPr lang="en-GB" sz="3200" b="1" dirty="0" smtClean="0"/>
              <a:t>Make careful choices in </a:t>
            </a:r>
            <a:r>
              <a:rPr lang="en-GB" sz="3200" b="1" dirty="0"/>
              <a:t>speech, gesture, and </a:t>
            </a:r>
            <a:r>
              <a:rPr lang="en-GB" sz="3200" b="1" dirty="0" smtClean="0"/>
              <a:t>movement?</a:t>
            </a:r>
          </a:p>
          <a:p>
            <a:endParaRPr lang="en-GB" sz="3200" b="1" dirty="0"/>
          </a:p>
          <a:p>
            <a:r>
              <a:rPr lang="en-GB" sz="3200" dirty="0" smtClean="0"/>
              <a:t>7 -</a:t>
            </a:r>
            <a:r>
              <a:rPr lang="en-GB" sz="3200" b="1" dirty="0" smtClean="0"/>
              <a:t> Explore complex ideas and issues?</a:t>
            </a:r>
          </a:p>
          <a:p>
            <a:endParaRPr lang="en-GB" sz="3200" b="1" dirty="0"/>
          </a:p>
          <a:p>
            <a:r>
              <a:rPr lang="en-GB" sz="3200" dirty="0" smtClean="0"/>
              <a:t>8 -</a:t>
            </a:r>
            <a:r>
              <a:rPr lang="en-GB" sz="3200" b="1" dirty="0" smtClean="0"/>
              <a:t> Experiment with complex roles/scenarios?</a:t>
            </a:r>
            <a:endParaRPr lang="en-GB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88640"/>
            <a:ext cx="828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 smtClean="0"/>
              <a:t>L.O.</a:t>
            </a:r>
          </a:p>
          <a:p>
            <a:endParaRPr lang="en-GB" sz="3600" dirty="0"/>
          </a:p>
          <a:p>
            <a:r>
              <a:rPr lang="en-GB" sz="3600" dirty="0" smtClean="0"/>
              <a:t>Reflect on speaking and listening assessment (AF3 S&amp;L)</a:t>
            </a:r>
            <a:endParaRPr lang="en-GB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images2.wikia.nocookie.net/__cb20120405074912/thehungergames/images/2/26/Caeser_Flickerman_h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9992" y="188640"/>
            <a:ext cx="4410075" cy="648072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79512" y="1052736"/>
            <a:ext cx="41764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In your assessment books:</a:t>
            </a:r>
          </a:p>
          <a:p>
            <a:endParaRPr lang="en-GB" sz="2400" dirty="0" smtClean="0"/>
          </a:p>
          <a:p>
            <a:pPr>
              <a:buFontTx/>
              <a:buChar char="-"/>
            </a:pPr>
            <a:r>
              <a:rPr lang="en-GB" sz="2400" dirty="0" smtClean="0"/>
              <a:t> Summarise the role you played</a:t>
            </a:r>
          </a:p>
          <a:p>
            <a:pPr>
              <a:buFontTx/>
              <a:buChar char="-"/>
            </a:pPr>
            <a:r>
              <a:rPr lang="en-GB" sz="2400" dirty="0" smtClean="0"/>
              <a:t> </a:t>
            </a:r>
            <a:r>
              <a:rPr lang="en-GB" sz="2400" dirty="0" smtClean="0"/>
              <a:t>Self assess using the APP S&amp;L Grid (AF3)</a:t>
            </a:r>
          </a:p>
          <a:p>
            <a:pPr>
              <a:buFontTx/>
              <a:buChar char="-"/>
            </a:pPr>
            <a:r>
              <a:rPr lang="en-GB" sz="2400" dirty="0" smtClean="0"/>
              <a:t> </a:t>
            </a:r>
            <a:r>
              <a:rPr lang="en-GB" sz="2400" dirty="0" smtClean="0"/>
              <a:t>Set a target to improve</a:t>
            </a:r>
          </a:p>
          <a:p>
            <a:pPr>
              <a:buFontTx/>
              <a:buChar char="-"/>
            </a:pPr>
            <a:endParaRPr lang="en-GB" sz="2400" dirty="0" smtClean="0"/>
          </a:p>
          <a:p>
            <a:r>
              <a:rPr lang="en-GB" sz="2400" dirty="0" smtClean="0"/>
              <a:t>On laptops:</a:t>
            </a:r>
          </a:p>
          <a:p>
            <a:endParaRPr lang="en-GB" sz="2400" dirty="0" smtClean="0"/>
          </a:p>
          <a:p>
            <a:r>
              <a:rPr lang="en-GB" sz="2400" dirty="0" smtClean="0"/>
              <a:t>- Edit your interviews together (the video files will be in </a:t>
            </a:r>
            <a:r>
              <a:rPr lang="en-GB" sz="2400" dirty="0" err="1" smtClean="0"/>
              <a:t>dropbox</a:t>
            </a:r>
            <a:r>
              <a:rPr lang="en-GB" sz="2400" dirty="0" smtClean="0"/>
              <a:t>)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images2.wikia.nocookie.net/__cb20120405074912/thehungergames/images/2/26/Caeser_Flickerman_h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9992" y="188640"/>
            <a:ext cx="4410075" cy="648072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79512" y="1052736"/>
            <a:ext cx="41764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In the </a:t>
            </a:r>
            <a:r>
              <a:rPr lang="en-GB" sz="2400" dirty="0" err="1" smtClean="0"/>
              <a:t>Dropbox</a:t>
            </a:r>
            <a:r>
              <a:rPr lang="en-GB" sz="2400" dirty="0" smtClean="0"/>
              <a:t>, there is a folder for each of your Districts.</a:t>
            </a:r>
          </a:p>
          <a:p>
            <a:endParaRPr lang="en-GB" sz="2400" dirty="0" smtClean="0"/>
          </a:p>
          <a:p>
            <a:r>
              <a:rPr lang="en-GB" sz="2400" dirty="0" smtClean="0"/>
              <a:t>You need to watch the video file in there which contains your interview assessments from last lesson.</a:t>
            </a:r>
          </a:p>
          <a:p>
            <a:endParaRPr lang="en-GB" sz="2400" dirty="0" smtClean="0"/>
          </a:p>
          <a:p>
            <a:r>
              <a:rPr lang="en-GB" sz="2400" dirty="0" smtClean="0"/>
              <a:t>You need to use these videos to help you with your Red for Reflection in your assessment books.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139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RM plc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greens13</dc:creator>
  <cp:lastModifiedBy>greens13</cp:lastModifiedBy>
  <cp:revision>13</cp:revision>
  <dcterms:created xsi:type="dcterms:W3CDTF">2012-07-17T13:16:14Z</dcterms:created>
  <dcterms:modified xsi:type="dcterms:W3CDTF">2012-10-15T08:43:07Z</dcterms:modified>
</cp:coreProperties>
</file>