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82" y="-11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032256C-1153-4E32-9C44-780D0FC513F5}" type="datetimeFigureOut">
              <a:rPr lang="en-GB" smtClean="0"/>
              <a:t>11/07/2012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F6F87E-FEA7-48DC-85C2-8C85574685CE}"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32256C-1153-4E32-9C44-780D0FC513F5}" type="datetimeFigureOut">
              <a:rPr lang="en-GB" smtClean="0"/>
              <a:t>11/07/2012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F6F87E-FEA7-48DC-85C2-8C85574685CE}"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32256C-1153-4E32-9C44-780D0FC513F5}" type="datetimeFigureOut">
              <a:rPr lang="en-GB" smtClean="0"/>
              <a:t>11/07/2012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F6F87E-FEA7-48DC-85C2-8C85574685CE}"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032256C-1153-4E32-9C44-780D0FC513F5}" type="datetimeFigureOut">
              <a:rPr lang="en-GB" smtClean="0"/>
              <a:t>11/07/2012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F6F87E-FEA7-48DC-85C2-8C85574685CE}"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32256C-1153-4E32-9C44-780D0FC513F5}" type="datetimeFigureOut">
              <a:rPr lang="en-GB" smtClean="0"/>
              <a:t>11/07/2012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CF6F87E-FEA7-48DC-85C2-8C85574685CE}"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032256C-1153-4E32-9C44-780D0FC513F5}" type="datetimeFigureOut">
              <a:rPr lang="en-GB" smtClean="0"/>
              <a:t>11/07/2012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F6F87E-FEA7-48DC-85C2-8C85574685CE}"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032256C-1153-4E32-9C44-780D0FC513F5}" type="datetimeFigureOut">
              <a:rPr lang="en-GB" smtClean="0"/>
              <a:t>11/07/2012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CF6F87E-FEA7-48DC-85C2-8C85574685CE}"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032256C-1153-4E32-9C44-780D0FC513F5}" type="datetimeFigureOut">
              <a:rPr lang="en-GB" smtClean="0"/>
              <a:t>11/07/2012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CF6F87E-FEA7-48DC-85C2-8C85574685CE}"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32256C-1153-4E32-9C44-780D0FC513F5}" type="datetimeFigureOut">
              <a:rPr lang="en-GB" smtClean="0"/>
              <a:t>11/07/2012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CF6F87E-FEA7-48DC-85C2-8C85574685CE}"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32256C-1153-4E32-9C44-780D0FC513F5}" type="datetimeFigureOut">
              <a:rPr lang="en-GB" smtClean="0"/>
              <a:t>11/07/2012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F6F87E-FEA7-48DC-85C2-8C85574685CE}"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32256C-1153-4E32-9C44-780D0FC513F5}" type="datetimeFigureOut">
              <a:rPr lang="en-GB" smtClean="0"/>
              <a:t>11/07/2012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CF6F87E-FEA7-48DC-85C2-8C85574685CE}"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32256C-1153-4E32-9C44-780D0FC513F5}" type="datetimeFigureOut">
              <a:rPr lang="en-GB" smtClean="0"/>
              <a:t>11/07/2012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F6F87E-FEA7-48DC-85C2-8C85574685CE}"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thehungergames.wikia.com/wiki/Peacekeeper" TargetMode="Externa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hyperlink" Target="http://thehungergames.wikia.com/wiki/The_Capitol" TargetMode="External"/><Relationship Id="rId2" Type="http://schemas.openxmlformats.org/officeDocument/2006/relationships/hyperlink" Target="http://thehungergames.wikia.com/wiki/Peacekeeper" TargetMode="Externa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descr="http://images.wikia.com/thehungergames/images/2/20/Official-Seal-District-2.jpg"/>
          <p:cNvPicPr>
            <a:picLocks noChangeAspect="1" noChangeArrowheads="1"/>
          </p:cNvPicPr>
          <p:nvPr/>
        </p:nvPicPr>
        <p:blipFill>
          <a:blip r:embed="rId2"/>
          <a:srcRect/>
          <a:stretch>
            <a:fillRect/>
          </a:stretch>
        </p:blipFill>
        <p:spPr bwMode="auto">
          <a:xfrm>
            <a:off x="0" y="0"/>
            <a:ext cx="2997128" cy="4221088"/>
          </a:xfrm>
          <a:prstGeom prst="rect">
            <a:avLst/>
          </a:prstGeom>
          <a:noFill/>
        </p:spPr>
      </p:pic>
      <p:pic>
        <p:nvPicPr>
          <p:cNvPr id="11270" name="Picture 6" descr="http://images.wikia.com/thehungergames/images/3/3d/Hunger-Games-District-3.jpg"/>
          <p:cNvPicPr>
            <a:picLocks noChangeAspect="1" noChangeArrowheads="1"/>
          </p:cNvPicPr>
          <p:nvPr/>
        </p:nvPicPr>
        <p:blipFill>
          <a:blip r:embed="rId3"/>
          <a:srcRect/>
          <a:stretch>
            <a:fillRect/>
          </a:stretch>
        </p:blipFill>
        <p:spPr bwMode="auto">
          <a:xfrm>
            <a:off x="2987824" y="0"/>
            <a:ext cx="3111860" cy="4221088"/>
          </a:xfrm>
          <a:prstGeom prst="rect">
            <a:avLst/>
          </a:prstGeom>
          <a:noFill/>
        </p:spPr>
      </p:pic>
      <p:pic>
        <p:nvPicPr>
          <p:cNvPr id="11272" name="Picture 8" descr="http://images.wikia.com/thehungergames/images/3/35/D4-1.jpg"/>
          <p:cNvPicPr>
            <a:picLocks noChangeAspect="1" noChangeArrowheads="1"/>
          </p:cNvPicPr>
          <p:nvPr/>
        </p:nvPicPr>
        <p:blipFill>
          <a:blip r:embed="rId4"/>
          <a:srcRect/>
          <a:stretch>
            <a:fillRect/>
          </a:stretch>
        </p:blipFill>
        <p:spPr bwMode="auto">
          <a:xfrm>
            <a:off x="6084169" y="0"/>
            <a:ext cx="3059832" cy="4221088"/>
          </a:xfrm>
          <a:prstGeom prst="rect">
            <a:avLst/>
          </a:prstGeom>
          <a:noFill/>
        </p:spPr>
      </p:pic>
      <p:sp>
        <p:nvSpPr>
          <p:cNvPr id="10" name="Rectangle 9"/>
          <p:cNvSpPr/>
          <p:nvPr/>
        </p:nvSpPr>
        <p:spPr>
          <a:xfrm>
            <a:off x="0" y="4221088"/>
            <a:ext cx="3059832"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endParaRPr lang="en-GB" sz="1200" dirty="0" smtClean="0"/>
          </a:p>
          <a:p>
            <a:pPr algn="ctr"/>
            <a:endParaRPr lang="en-GB" sz="1200" dirty="0" smtClean="0"/>
          </a:p>
          <a:p>
            <a:pPr algn="ctr"/>
            <a:r>
              <a:rPr lang="en-GB" sz="1200" dirty="0" smtClean="0"/>
              <a:t>District 2's seal depicts a block of stone and carving tools. The district's public presentation is that of stone quarries, but it also manufactures weaponry, makes trains, and supplies </a:t>
            </a:r>
            <a:r>
              <a:rPr lang="en-GB" sz="1200" dirty="0" smtClean="0">
                <a:hlinkClick r:id="rId5" tooltip="Peacekeeper"/>
              </a:rPr>
              <a:t>Peacekeepers</a:t>
            </a:r>
            <a:r>
              <a:rPr lang="en-GB" sz="1200" dirty="0" smtClean="0"/>
              <a:t>. The main military complex in the district is known as The Nut. Citizens of District 2 are sometimes called "the pets" of the Capitol. They are the biggest supporters of the Capitol and therefore are pampered and given many extra conveniences.</a:t>
            </a:r>
          </a:p>
          <a:p>
            <a:pPr algn="ctr"/>
            <a:endParaRPr lang="en-GB" sz="1200" dirty="0"/>
          </a:p>
          <a:p>
            <a:pPr algn="ctr"/>
            <a:endParaRPr lang="en-GB" sz="1200" dirty="0"/>
          </a:p>
        </p:txBody>
      </p:sp>
      <p:sp>
        <p:nvSpPr>
          <p:cNvPr id="11" name="Rectangle 10"/>
          <p:cNvSpPr/>
          <p:nvPr/>
        </p:nvSpPr>
        <p:spPr>
          <a:xfrm>
            <a:off x="3059832" y="4221088"/>
            <a:ext cx="3059832"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endParaRPr lang="en-GB" sz="1200" dirty="0" smtClean="0"/>
          </a:p>
          <a:p>
            <a:pPr algn="ctr"/>
            <a:endParaRPr lang="en-GB" sz="1200" dirty="0" smtClean="0"/>
          </a:p>
          <a:p>
            <a:pPr algn="ctr"/>
            <a:endParaRPr lang="en-GB" sz="1200" dirty="0" smtClean="0"/>
          </a:p>
          <a:p>
            <a:pPr algn="ctr"/>
            <a:endParaRPr lang="en-GB" sz="1200" dirty="0"/>
          </a:p>
          <a:p>
            <a:pPr algn="ctr"/>
            <a:endParaRPr lang="en-GB" sz="1200" dirty="0" smtClean="0"/>
          </a:p>
          <a:p>
            <a:pPr algn="ctr"/>
            <a:r>
              <a:rPr lang="en-GB" sz="1200" dirty="0" smtClean="0"/>
              <a:t>District 3's primary industry is general electronics of many types, though it is known for also making various mechanical products such as automobiles and firearms. Thus, many of its residents are technically apt.</a:t>
            </a:r>
          </a:p>
          <a:p>
            <a:pPr algn="ctr"/>
            <a:endParaRPr lang="en-GB" sz="1200" dirty="0" smtClean="0"/>
          </a:p>
          <a:p>
            <a:pPr algn="ctr"/>
            <a:endParaRPr lang="en-GB" sz="1200" dirty="0"/>
          </a:p>
          <a:p>
            <a:pPr algn="ctr"/>
            <a:endParaRPr lang="en-GB" sz="1200" dirty="0"/>
          </a:p>
          <a:p>
            <a:pPr algn="ctr"/>
            <a:endParaRPr lang="en-GB" sz="1200" dirty="0"/>
          </a:p>
        </p:txBody>
      </p:sp>
      <p:sp>
        <p:nvSpPr>
          <p:cNvPr id="12" name="Rectangle 11"/>
          <p:cNvSpPr/>
          <p:nvPr/>
        </p:nvSpPr>
        <p:spPr>
          <a:xfrm>
            <a:off x="6084168" y="4221088"/>
            <a:ext cx="3059832"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endParaRPr lang="en-GB" sz="1200" dirty="0" smtClean="0"/>
          </a:p>
          <a:p>
            <a:pPr algn="ctr"/>
            <a:endParaRPr lang="en-GB" sz="1200" dirty="0" smtClean="0"/>
          </a:p>
          <a:p>
            <a:pPr algn="ctr"/>
            <a:endParaRPr lang="en-GB" sz="1200" dirty="0" smtClean="0"/>
          </a:p>
          <a:p>
            <a:pPr algn="ctr"/>
            <a:endParaRPr lang="en-GB" sz="1200" dirty="0"/>
          </a:p>
          <a:p>
            <a:pPr algn="ctr"/>
            <a:endParaRPr lang="en-GB" sz="1200" dirty="0" smtClean="0"/>
          </a:p>
          <a:p>
            <a:pPr algn="ctr"/>
            <a:endParaRPr lang="en-GB" sz="1200" dirty="0"/>
          </a:p>
          <a:p>
            <a:pPr algn="ctr"/>
            <a:r>
              <a:rPr lang="en-GB" sz="1200" dirty="0" smtClean="0"/>
              <a:t>District 4's industry is fishing, thus most residents have experience using nets and tridents, making fishhooks from scratch, swimming, and identifying edible sea life. It is considered a Career district.</a:t>
            </a:r>
          </a:p>
          <a:p>
            <a:pPr algn="ctr"/>
            <a:endParaRPr lang="en-GB" sz="1200" dirty="0" smtClean="0"/>
          </a:p>
          <a:p>
            <a:pPr algn="ctr"/>
            <a:endParaRPr lang="en-GB" sz="1200" dirty="0"/>
          </a:p>
          <a:p>
            <a:pPr algn="ctr"/>
            <a:endParaRPr lang="en-GB" sz="1200" dirty="0"/>
          </a:p>
          <a:p>
            <a:pPr algn="ctr"/>
            <a:endParaRPr lang="en-GB"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4221088"/>
            <a:ext cx="3059832" cy="267765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endParaRPr lang="en-GB" sz="1200" dirty="0" smtClean="0"/>
          </a:p>
          <a:p>
            <a:pPr algn="ctr"/>
            <a:endParaRPr lang="en-GB" sz="1200" dirty="0" smtClean="0"/>
          </a:p>
          <a:p>
            <a:pPr algn="ctr"/>
            <a:endParaRPr lang="en-GB" sz="1200" dirty="0" smtClean="0"/>
          </a:p>
          <a:p>
            <a:pPr algn="ctr"/>
            <a:endParaRPr lang="en-GB" sz="1200" dirty="0"/>
          </a:p>
          <a:p>
            <a:pPr algn="ctr"/>
            <a:endParaRPr lang="en-GB" sz="1200" dirty="0" smtClean="0"/>
          </a:p>
          <a:p>
            <a:pPr algn="ctr"/>
            <a:r>
              <a:rPr lang="en-GB" sz="1200" dirty="0" smtClean="0"/>
              <a:t>District 7's industry is lumber and many of its residents have experience with hatchets, axes, saws, and other tree cutting tools. Also, </a:t>
            </a:r>
            <a:r>
              <a:rPr lang="en-GB" sz="1200" dirty="0" err="1" smtClean="0"/>
              <a:t>Katniss</a:t>
            </a:r>
            <a:r>
              <a:rPr lang="en-GB" sz="1200" dirty="0" smtClean="0"/>
              <a:t> notes that this district's children begin work at an early age. </a:t>
            </a:r>
          </a:p>
          <a:p>
            <a:pPr algn="ctr"/>
            <a:endParaRPr lang="en-GB" sz="1200" dirty="0" smtClean="0"/>
          </a:p>
          <a:p>
            <a:pPr algn="ctr"/>
            <a:endParaRPr lang="en-GB" sz="1200" dirty="0"/>
          </a:p>
          <a:p>
            <a:pPr algn="ctr"/>
            <a:endParaRPr lang="en-GB" sz="1200" dirty="0"/>
          </a:p>
          <a:p>
            <a:pPr algn="ctr"/>
            <a:endParaRPr lang="en-GB" sz="1200" dirty="0"/>
          </a:p>
        </p:txBody>
      </p:sp>
      <p:sp>
        <p:nvSpPr>
          <p:cNvPr id="11" name="Rectangle 10"/>
          <p:cNvSpPr/>
          <p:nvPr/>
        </p:nvSpPr>
        <p:spPr>
          <a:xfrm>
            <a:off x="3059832" y="4221088"/>
            <a:ext cx="3059832"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endParaRPr lang="en-GB" sz="1200" dirty="0" smtClean="0"/>
          </a:p>
          <a:p>
            <a:pPr algn="ctr"/>
            <a:endParaRPr lang="en-GB" sz="1200" dirty="0" smtClean="0"/>
          </a:p>
          <a:p>
            <a:pPr algn="ctr"/>
            <a:endParaRPr lang="en-GB" sz="1200" dirty="0" smtClean="0"/>
          </a:p>
          <a:p>
            <a:pPr algn="ctr"/>
            <a:endParaRPr lang="en-GB" sz="1200" dirty="0"/>
          </a:p>
          <a:p>
            <a:pPr algn="ctr"/>
            <a:endParaRPr lang="en-GB" sz="1200" dirty="0" smtClean="0"/>
          </a:p>
          <a:p>
            <a:pPr algn="ctr"/>
            <a:endParaRPr lang="en-GB" sz="1200" dirty="0" smtClean="0"/>
          </a:p>
          <a:p>
            <a:pPr algn="ctr"/>
            <a:r>
              <a:rPr lang="en-GB" sz="1200" dirty="0" smtClean="0"/>
              <a:t>District 8's principal industry is the production of textiles, and they have at least one factory that is primarily used for making </a:t>
            </a:r>
            <a:r>
              <a:rPr lang="en-GB" sz="1200" dirty="0" smtClean="0">
                <a:hlinkClick r:id="rId2" tooltip="Peacekeeper"/>
              </a:rPr>
              <a:t>Peacekeeper</a:t>
            </a:r>
            <a:r>
              <a:rPr lang="en-GB" sz="1200" dirty="0" smtClean="0"/>
              <a:t> uniforms.</a:t>
            </a:r>
          </a:p>
          <a:p>
            <a:pPr algn="ctr"/>
            <a:endParaRPr lang="en-GB" sz="1200" dirty="0" smtClean="0"/>
          </a:p>
          <a:p>
            <a:pPr algn="ctr"/>
            <a:endParaRPr lang="en-GB" sz="1200" dirty="0" smtClean="0"/>
          </a:p>
          <a:p>
            <a:pPr algn="ctr"/>
            <a:endParaRPr lang="en-GB" sz="1200" dirty="0"/>
          </a:p>
          <a:p>
            <a:pPr algn="ctr"/>
            <a:endParaRPr lang="en-GB" sz="1200" dirty="0"/>
          </a:p>
          <a:p>
            <a:pPr algn="ctr"/>
            <a:endParaRPr lang="en-GB" sz="1200" dirty="0"/>
          </a:p>
        </p:txBody>
      </p:sp>
      <p:sp>
        <p:nvSpPr>
          <p:cNvPr id="12" name="Rectangle 11"/>
          <p:cNvSpPr/>
          <p:nvPr/>
        </p:nvSpPr>
        <p:spPr>
          <a:xfrm>
            <a:off x="6084168" y="4221088"/>
            <a:ext cx="3059832"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endParaRPr lang="en-GB" sz="1200" dirty="0" smtClean="0"/>
          </a:p>
          <a:p>
            <a:pPr algn="ctr"/>
            <a:endParaRPr lang="en-GB" sz="1200" dirty="0" smtClean="0"/>
          </a:p>
          <a:p>
            <a:pPr algn="ctr"/>
            <a:endParaRPr lang="en-GB" sz="1200" dirty="0" smtClean="0"/>
          </a:p>
          <a:p>
            <a:pPr algn="ctr"/>
            <a:r>
              <a:rPr lang="en-GB" sz="1200" dirty="0" smtClean="0"/>
              <a:t>District 11's industry is agriculture - orchards and fields of grain and cotton surround the district. Almost everything grown is shipped directly to </a:t>
            </a:r>
            <a:r>
              <a:rPr lang="en-GB" sz="1200" dirty="0" smtClean="0">
                <a:hlinkClick r:id="rId3" tooltip="The Capitol"/>
              </a:rPr>
              <a:t>the Capitol</a:t>
            </a:r>
            <a:r>
              <a:rPr lang="en-GB" sz="1200" dirty="0" smtClean="0"/>
              <a:t>. It is one of the poorest districts in </a:t>
            </a:r>
            <a:r>
              <a:rPr lang="en-GB" sz="1200" dirty="0" err="1" smtClean="0"/>
              <a:t>Panem</a:t>
            </a:r>
            <a:r>
              <a:rPr lang="en-GB" sz="1200" dirty="0" smtClean="0"/>
              <a:t>, second only to District 12. In addition, it is also one of the districts where the Peacekeepers are the strictest. Ironically, this directly results in its residents generally being malnourished and underfed despite its focus on agriculture.</a:t>
            </a:r>
            <a:endParaRPr lang="en-GB" sz="1200" dirty="0"/>
          </a:p>
          <a:p>
            <a:pPr algn="ctr"/>
            <a:endParaRPr lang="en-GB" sz="1200" dirty="0"/>
          </a:p>
          <a:p>
            <a:pPr algn="ctr"/>
            <a:endParaRPr lang="en-GB" sz="1200" dirty="0"/>
          </a:p>
        </p:txBody>
      </p:sp>
      <p:pic>
        <p:nvPicPr>
          <p:cNvPr id="14338" name="Picture 2" descr="http://images.wikia.com/thehungergames/images/5/59/71.jpg"/>
          <p:cNvPicPr>
            <a:picLocks noChangeAspect="1" noChangeArrowheads="1"/>
          </p:cNvPicPr>
          <p:nvPr/>
        </p:nvPicPr>
        <p:blipFill>
          <a:blip r:embed="rId4"/>
          <a:srcRect/>
          <a:stretch>
            <a:fillRect/>
          </a:stretch>
        </p:blipFill>
        <p:spPr bwMode="auto">
          <a:xfrm>
            <a:off x="0" y="1"/>
            <a:ext cx="3059832" cy="4262924"/>
          </a:xfrm>
          <a:prstGeom prst="rect">
            <a:avLst/>
          </a:prstGeom>
          <a:noFill/>
        </p:spPr>
      </p:pic>
      <p:pic>
        <p:nvPicPr>
          <p:cNvPr id="14340" name="Picture 4" descr="http://images.wikia.com/thehungergames/images/9/91/District-8-Seal.jpg"/>
          <p:cNvPicPr>
            <a:picLocks noChangeAspect="1" noChangeArrowheads="1"/>
          </p:cNvPicPr>
          <p:nvPr/>
        </p:nvPicPr>
        <p:blipFill>
          <a:blip r:embed="rId5"/>
          <a:srcRect/>
          <a:stretch>
            <a:fillRect/>
          </a:stretch>
        </p:blipFill>
        <p:spPr bwMode="auto">
          <a:xfrm>
            <a:off x="3059832" y="0"/>
            <a:ext cx="3024336" cy="4221088"/>
          </a:xfrm>
          <a:prstGeom prst="rect">
            <a:avLst/>
          </a:prstGeom>
          <a:noFill/>
        </p:spPr>
      </p:pic>
      <p:pic>
        <p:nvPicPr>
          <p:cNvPr id="14342" name="Picture 6" descr="http://images.wikia.com/thehungergames/images/a/a1/Official-District-11-Seal.jpg"/>
          <p:cNvPicPr>
            <a:picLocks noChangeAspect="1" noChangeArrowheads="1"/>
          </p:cNvPicPr>
          <p:nvPr/>
        </p:nvPicPr>
        <p:blipFill>
          <a:blip r:embed="rId6"/>
          <a:srcRect/>
          <a:stretch>
            <a:fillRect/>
          </a:stretch>
        </p:blipFill>
        <p:spPr bwMode="auto">
          <a:xfrm>
            <a:off x="6084168" y="0"/>
            <a:ext cx="3059832" cy="4221088"/>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299</Words>
  <Application>Microsoft Office PowerPoint</Application>
  <PresentationFormat>On-screen Show (4:3)</PresentationFormat>
  <Paragraphs>42</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Slide 1</vt:lpstr>
      <vt:lpstr>Slide 2</vt:lpstr>
    </vt:vector>
  </TitlesOfParts>
  <Company>RM plc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greens13</dc:creator>
  <cp:lastModifiedBy>greens13</cp:lastModifiedBy>
  <cp:revision>3</cp:revision>
  <dcterms:created xsi:type="dcterms:W3CDTF">2012-07-11T10:43:29Z</dcterms:created>
  <dcterms:modified xsi:type="dcterms:W3CDTF">2012-07-11T11:18:08Z</dcterms:modified>
</cp:coreProperties>
</file>