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9F75-6119-4319-B59B-4B5BE72B7D8C}" type="datetimeFigureOut">
              <a:rPr lang="en-GB" smtClean="0"/>
              <a:t>08/11/2012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A8A-BCEF-469F-8880-F207E58DB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0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9F75-6119-4319-B59B-4B5BE72B7D8C}" type="datetimeFigureOut">
              <a:rPr lang="en-GB" smtClean="0"/>
              <a:t>08/11/2012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A8A-BCEF-469F-8880-F207E58DB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12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9F75-6119-4319-B59B-4B5BE72B7D8C}" type="datetimeFigureOut">
              <a:rPr lang="en-GB" smtClean="0"/>
              <a:t>08/11/2012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A8A-BCEF-469F-8880-F207E58DB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40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9F75-6119-4319-B59B-4B5BE72B7D8C}" type="datetimeFigureOut">
              <a:rPr lang="en-GB" smtClean="0"/>
              <a:t>08/11/2012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A8A-BCEF-469F-8880-F207E58DB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7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9F75-6119-4319-B59B-4B5BE72B7D8C}" type="datetimeFigureOut">
              <a:rPr lang="en-GB" smtClean="0"/>
              <a:t>08/11/2012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A8A-BCEF-469F-8880-F207E58DB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66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9F75-6119-4319-B59B-4B5BE72B7D8C}" type="datetimeFigureOut">
              <a:rPr lang="en-GB" smtClean="0"/>
              <a:t>08/11/2012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A8A-BCEF-469F-8880-F207E58DB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09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9F75-6119-4319-B59B-4B5BE72B7D8C}" type="datetimeFigureOut">
              <a:rPr lang="en-GB" smtClean="0"/>
              <a:t>08/11/2012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A8A-BCEF-469F-8880-F207E58DB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9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9F75-6119-4319-B59B-4B5BE72B7D8C}" type="datetimeFigureOut">
              <a:rPr lang="en-GB" smtClean="0"/>
              <a:t>08/11/2012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A8A-BCEF-469F-8880-F207E58DB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73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9F75-6119-4319-B59B-4B5BE72B7D8C}" type="datetimeFigureOut">
              <a:rPr lang="en-GB" smtClean="0"/>
              <a:t>08/11/2012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A8A-BCEF-469F-8880-F207E58DB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95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9F75-6119-4319-B59B-4B5BE72B7D8C}" type="datetimeFigureOut">
              <a:rPr lang="en-GB" smtClean="0"/>
              <a:t>08/11/2012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A8A-BCEF-469F-8880-F207E58DB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98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9F75-6119-4319-B59B-4B5BE72B7D8C}" type="datetimeFigureOut">
              <a:rPr lang="en-GB" smtClean="0"/>
              <a:t>08/11/2012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A8A-BCEF-469F-8880-F207E58DB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07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59F75-6119-4319-B59B-4B5BE72B7D8C}" type="datetimeFigureOut">
              <a:rPr lang="en-GB" smtClean="0"/>
              <a:t>08/11/2012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2FA8A-BCEF-469F-8880-F207E58DB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15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04665"/>
            <a:ext cx="8363272" cy="2232248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Comic Sans MS" pitchFamily="66" charset="0"/>
              </a:rPr>
              <a:t>As you enter </a:t>
            </a:r>
          </a:p>
          <a:p>
            <a:pPr marL="0" indent="0">
              <a:buNone/>
            </a:pPr>
            <a:r>
              <a:rPr lang="en-GB" dirty="0" smtClean="0">
                <a:latin typeface="Comic Sans MS" pitchFamily="66" charset="0"/>
              </a:rPr>
              <a:t>10 minutes private reading </a:t>
            </a:r>
          </a:p>
          <a:p>
            <a:pPr marL="0" indent="0">
              <a:buNone/>
            </a:pPr>
            <a:r>
              <a:rPr lang="en-GB" dirty="0" smtClean="0">
                <a:latin typeface="Comic Sans MS" pitchFamily="66" charset="0"/>
              </a:rPr>
              <a:t>Fill in your reading record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2924944"/>
            <a:ext cx="8363272" cy="3816424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mic Sans MS" pitchFamily="66" charset="0"/>
              </a:rPr>
              <a:t>Lesson Objectives</a:t>
            </a:r>
          </a:p>
          <a:p>
            <a:pPr marL="0" indent="0">
              <a:buFont typeface="Arial" pitchFamily="34" charset="0"/>
              <a:buNone/>
            </a:pPr>
            <a:endParaRPr lang="en-GB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GB" dirty="0" smtClean="0">
                <a:latin typeface="Comic Sans MS" pitchFamily="66" charset="0"/>
              </a:rPr>
              <a:t>To </a:t>
            </a:r>
            <a:r>
              <a:rPr lang="en-GB" dirty="0">
                <a:latin typeface="Comic Sans MS" pitchFamily="66" charset="0"/>
              </a:rPr>
              <a:t>be able to use quotes </a:t>
            </a:r>
            <a:r>
              <a:rPr lang="en-GB" dirty="0" smtClean="0">
                <a:latin typeface="Comic Sans MS" pitchFamily="66" charset="0"/>
              </a:rPr>
              <a:t>to answer an essay style question. </a:t>
            </a:r>
          </a:p>
          <a:p>
            <a:pPr marL="0" indent="0">
              <a:buNone/>
            </a:pPr>
            <a:endParaRPr lang="en-GB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GB" dirty="0" smtClean="0">
                <a:latin typeface="Comic Sans MS" pitchFamily="66" charset="0"/>
              </a:rPr>
              <a:t>To be able to structure an essay in order to evaluate both sides of </a:t>
            </a:r>
            <a:r>
              <a:rPr lang="en-GB" smtClean="0">
                <a:latin typeface="Comic Sans MS" pitchFamily="66" charset="0"/>
              </a:rPr>
              <a:t>the argument </a:t>
            </a:r>
            <a:endParaRPr lang="en-GB" dirty="0" smtClean="0">
              <a:latin typeface="Comic Sans MS" pitchFamily="66" charset="0"/>
            </a:endParaRPr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01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Win7</dc:creator>
  <cp:lastModifiedBy>Win7</cp:lastModifiedBy>
  <cp:revision>2</cp:revision>
  <dcterms:created xsi:type="dcterms:W3CDTF">2012-11-08T08:54:46Z</dcterms:created>
  <dcterms:modified xsi:type="dcterms:W3CDTF">2012-11-08T09:06:29Z</dcterms:modified>
</cp:coreProperties>
</file>