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88A9-6659-461B-88EF-D164DD4EBF6E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16AA-F7C4-475F-B60E-9E568D7B2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55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88A9-6659-461B-88EF-D164DD4EBF6E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16AA-F7C4-475F-B60E-9E568D7B2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52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88A9-6659-461B-88EF-D164DD4EBF6E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16AA-F7C4-475F-B60E-9E568D7B2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88A9-6659-461B-88EF-D164DD4EBF6E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16AA-F7C4-475F-B60E-9E568D7B2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4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88A9-6659-461B-88EF-D164DD4EBF6E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16AA-F7C4-475F-B60E-9E568D7B2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6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88A9-6659-461B-88EF-D164DD4EBF6E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16AA-F7C4-475F-B60E-9E568D7B2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76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88A9-6659-461B-88EF-D164DD4EBF6E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16AA-F7C4-475F-B60E-9E568D7B2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83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88A9-6659-461B-88EF-D164DD4EBF6E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16AA-F7C4-475F-B60E-9E568D7B2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8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88A9-6659-461B-88EF-D164DD4EBF6E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16AA-F7C4-475F-B60E-9E568D7B2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43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88A9-6659-461B-88EF-D164DD4EBF6E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16AA-F7C4-475F-B60E-9E568D7B2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4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88A9-6659-461B-88EF-D164DD4EBF6E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16AA-F7C4-475F-B60E-9E568D7B2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1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88A9-6659-461B-88EF-D164DD4EBF6E}" type="datetimeFigureOut">
              <a:rPr lang="en-GB" smtClean="0"/>
              <a:t>08/11/2012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16AA-F7C4-475F-B60E-9E568D7B20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89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mic Sans MS" pitchFamily="66" charset="0"/>
              </a:rPr>
              <a:t>Class Debate 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Comic Sans MS" pitchFamily="66" charset="0"/>
              </a:rPr>
              <a:t>LHS: “The Hunger Games gives us a serious warning. We need to end reality TV now.” </a:t>
            </a:r>
          </a:p>
          <a:p>
            <a:pPr marL="0" indent="0">
              <a:buNone/>
            </a:pPr>
            <a:endParaRPr lang="en-GB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GB" dirty="0" smtClean="0">
                <a:latin typeface="Comic Sans MS" pitchFamily="66" charset="0"/>
              </a:rPr>
              <a:t>RHS: “The Hunger Games is a complete work of fiction. We do not need to be concerned at all about our current reality TV programmes.” </a:t>
            </a:r>
            <a:endParaRPr lang="en-GB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7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Comic Sans MS" pitchFamily="66" charset="0"/>
              </a:rPr>
              <a:t>In Eights 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>
                <a:latin typeface="Comic Sans MS" pitchFamily="66" charset="0"/>
              </a:rPr>
              <a:t>Come up with 5 main arguments for your side 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latin typeface="Comic Sans MS" pitchFamily="66" charset="0"/>
              </a:rPr>
              <a:t>In Fours 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4307396"/>
            <a:ext cx="822960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latin typeface="Comic Sans MS" pitchFamily="66" charset="0"/>
              </a:rPr>
              <a:t>Share your ideas </a:t>
            </a:r>
            <a:endParaRPr lang="en-GB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rot="19814207">
            <a:off x="-786853" y="3019538"/>
            <a:ext cx="105351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Argument Tunnel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49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to your 4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 smtClean="0">
                <a:latin typeface="Comic Sans MS" pitchFamily="66" charset="0"/>
              </a:rPr>
              <a:t>Write an opening speech setting out your side’s main arguments </a:t>
            </a:r>
            <a:endParaRPr lang="en-GB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your 2 teams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Appoint of Chair and Vice Chair </a:t>
            </a:r>
          </a:p>
          <a:p>
            <a:endParaRPr lang="en-GB" dirty="0"/>
          </a:p>
          <a:p>
            <a:r>
              <a:rPr lang="en-GB" dirty="0" smtClean="0"/>
              <a:t>Help them practice by giving them arguments that the other team might make </a:t>
            </a:r>
          </a:p>
          <a:p>
            <a:endParaRPr lang="en-GB" dirty="0"/>
          </a:p>
          <a:p>
            <a:r>
              <a:rPr lang="en-GB" dirty="0" smtClean="0"/>
              <a:t>Choose your best opening speech and select someone to read it out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4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936" y="980728"/>
            <a:ext cx="6263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Opening Speeches 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68391" y="3068960"/>
            <a:ext cx="5810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Argument Tennis 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4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to your 4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 smtClean="0">
                <a:latin typeface="Comic Sans MS" pitchFamily="66" charset="0"/>
              </a:rPr>
              <a:t>Write an closing speech summarising what your side has argued </a:t>
            </a:r>
            <a:endParaRPr lang="en-GB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136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Class Debate </vt:lpstr>
      <vt:lpstr>In Eights </vt:lpstr>
      <vt:lpstr>PowerPoint Presentation</vt:lpstr>
      <vt:lpstr>Back to your 4 </vt:lpstr>
      <vt:lpstr>In your 2 teams</vt:lpstr>
      <vt:lpstr>PowerPoint Presentation</vt:lpstr>
      <vt:lpstr>Back to your 4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Debate</dc:title>
  <dc:creator>Win7</dc:creator>
  <cp:lastModifiedBy>Win7</cp:lastModifiedBy>
  <cp:revision>2</cp:revision>
  <dcterms:created xsi:type="dcterms:W3CDTF">2012-11-08T09:13:32Z</dcterms:created>
  <dcterms:modified xsi:type="dcterms:W3CDTF">2012-11-08T09:25:30Z</dcterms:modified>
</cp:coreProperties>
</file>