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B089-9AA3-47BA-8662-2B047992217F}" type="datetimeFigureOut">
              <a:rPr lang="en-GB" smtClean="0"/>
              <a:t>29/10/2012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6DBC6-436E-48EF-924F-8E35625875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942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B089-9AA3-47BA-8662-2B047992217F}" type="datetimeFigureOut">
              <a:rPr lang="en-GB" smtClean="0"/>
              <a:t>29/10/2012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6DBC6-436E-48EF-924F-8E35625875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55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B089-9AA3-47BA-8662-2B047992217F}" type="datetimeFigureOut">
              <a:rPr lang="en-GB" smtClean="0"/>
              <a:t>29/10/2012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6DBC6-436E-48EF-924F-8E35625875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367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B089-9AA3-47BA-8662-2B047992217F}" type="datetimeFigureOut">
              <a:rPr lang="en-GB" smtClean="0"/>
              <a:t>29/10/2012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6DBC6-436E-48EF-924F-8E35625875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392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B089-9AA3-47BA-8662-2B047992217F}" type="datetimeFigureOut">
              <a:rPr lang="en-GB" smtClean="0"/>
              <a:t>29/10/2012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6DBC6-436E-48EF-924F-8E35625875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168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B089-9AA3-47BA-8662-2B047992217F}" type="datetimeFigureOut">
              <a:rPr lang="en-GB" smtClean="0"/>
              <a:t>29/10/2012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6DBC6-436E-48EF-924F-8E35625875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20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B089-9AA3-47BA-8662-2B047992217F}" type="datetimeFigureOut">
              <a:rPr lang="en-GB" smtClean="0"/>
              <a:t>29/10/2012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6DBC6-436E-48EF-924F-8E35625875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91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B089-9AA3-47BA-8662-2B047992217F}" type="datetimeFigureOut">
              <a:rPr lang="en-GB" smtClean="0"/>
              <a:t>29/10/2012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6DBC6-436E-48EF-924F-8E35625875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040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B089-9AA3-47BA-8662-2B047992217F}" type="datetimeFigureOut">
              <a:rPr lang="en-GB" smtClean="0"/>
              <a:t>29/10/2012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6DBC6-436E-48EF-924F-8E35625875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685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B089-9AA3-47BA-8662-2B047992217F}" type="datetimeFigureOut">
              <a:rPr lang="en-GB" smtClean="0"/>
              <a:t>29/10/2012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6DBC6-436E-48EF-924F-8E35625875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27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B089-9AA3-47BA-8662-2B047992217F}" type="datetimeFigureOut">
              <a:rPr lang="en-GB" smtClean="0"/>
              <a:t>29/10/2012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6DBC6-436E-48EF-924F-8E35625875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37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4B089-9AA3-47BA-8662-2B047992217F}" type="datetimeFigureOut">
              <a:rPr lang="en-GB" smtClean="0"/>
              <a:t>29/10/2012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6DBC6-436E-48EF-924F-8E35625875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45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ogle.co.uk/imgres?imgurl=http://25.media.tumblr.com/tumblr_mcm2enzQpK1rbb1nro2_1280.jpg&amp;imgrefurl=http://www.tumblr.com/tagged/hunger%2520games%3Fbefore%3D1351441109&amp;usg=__HxxHGR62cKKQwqK1plVGLpRZRG0=&amp;h=251&amp;w=600&amp;sz=32&amp;hl=en&amp;start=7&amp;zoom=1&amp;tbnid=uB-Ugayt3kZfdM:&amp;tbnh=56&amp;tbnw=135&amp;ei=HGSOUMzkFKLK0QXh7YDYBg&amp;um=1&amp;itbs=1" TargetMode="External"/><Relationship Id="rId13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3.jpeg"/><Relationship Id="rId12" Type="http://schemas.openxmlformats.org/officeDocument/2006/relationships/hyperlink" Target="http://www.google.co.uk/imgres?imgurl=http://images2.wikia.nocookie.net/__cb20120405071259/thehungergames/images/3/36/Gale_hawthorne_promo.jpg&amp;imgrefurl=http://thehungergames.wikia.com/wiki/Gale_Hawthorne&amp;usg=__n7EuygoBLV4JSuBjPfzuuoDy6KY=&amp;h=305&amp;w=207&amp;sz=59&amp;hl=en&amp;start=5&amp;zoom=1&amp;tbnid=hStolKA9TyIDoM:&amp;tbnh=116&amp;tbnw=79&amp;ei=gGSOUNuNOcWh0QWYr4GQBw&amp;um=1&amp;itbs=1" TargetMode="External"/><Relationship Id="rId2" Type="http://schemas.openxmlformats.org/officeDocument/2006/relationships/hyperlink" Target="http://www.google.co.uk/imgres?imgurl=http://starcrossed.biz/images2/SClogo2005.jpg&amp;imgrefurl=http://clovizerar.blogspot.com/2011/09/star-crossed.html&amp;usg=__XxoWsO7VTLOQD-ephoIotd89UN4=&amp;h=213&amp;w=340&amp;sz=27&amp;hl=en&amp;start=1&amp;zoom=1&amp;tbnid=FBeW2hnV3PlG4M:&amp;tbnh=75&amp;tbnw=119&amp;ei=l2OOUNnOL4eZ0QXZzoDIAQ&amp;um=1&amp;itbs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ogle.co.uk/imgres?imgurl=http://stuffpoint.com/the-hunger-games/image/4503-the-hunger-games-glimmers-interview.jpg&amp;imgrefurl=http://stuffpoint.com/the-hunger-games/image/4503/&amp;usg=__JBl1Q_oZa4RpoLP5dZb9h_xeGEc=&amp;h=397&amp;w=447&amp;sz=138&amp;hl=en&amp;start=6&amp;zoom=1&amp;tbnid=jYfKlRTUi1rZnM:&amp;tbnh=113&amp;tbnw=127&amp;ei=4GOOUOW8Hue90QWZqIDIDw&amp;um=1&amp;itbs=1" TargetMode="External"/><Relationship Id="rId11" Type="http://schemas.openxmlformats.org/officeDocument/2006/relationships/image" Target="../media/image5.jpeg"/><Relationship Id="rId5" Type="http://schemas.openxmlformats.org/officeDocument/2006/relationships/image" Target="../media/image2.jpeg"/><Relationship Id="rId15" Type="http://schemas.openxmlformats.org/officeDocument/2006/relationships/image" Target="../media/image7.jpeg"/><Relationship Id="rId10" Type="http://schemas.openxmlformats.org/officeDocument/2006/relationships/hyperlink" Target="http://www.google.co.uk/imgres?imgurl=http://images5.fanpop.com/image/photos/28800000/The-Gamemakers-pig-the-hunger-games-movie-28817182-500-385.jpg&amp;imgrefurl=http://www.fanpop.com/spots/the-hunger-games-movie/images/28817182/title/gamemakers-pig-photo&amp;usg=__M1IxsU4y-Scw25RDqBpf3_hZwEY=&amp;h=385&amp;w=500&amp;sz=279&amp;hl=en&amp;start=2&amp;zoom=1&amp;tbnid=NeMON1YGjybj9M:&amp;tbnh=100&amp;tbnw=130&amp;ei=YGSOUOXBMOei0QW1gIHQCg&amp;um=1&amp;itbs=1" TargetMode="External"/><Relationship Id="rId4" Type="http://schemas.openxmlformats.org/officeDocument/2006/relationships/hyperlink" Target="http://www.google.co.uk/imgres?imgurl=http://upload.wikimedia.org/wikipedia/commons/thumb/3/31/Interlaced_love_hearts.svg/496px-Interlaced_love_hearts.svg.png&amp;imgrefurl=http://en.wikipedia.org/wiki/File:Interlaced_love_hearts.svg&amp;usg=__Gf8PU9TjbO5ihE2J1va0KpSAWe4=&amp;h=600&amp;w=496&amp;sz=33&amp;hl=en&amp;start=1&amp;zoom=1&amp;tbnid=P-1pcOSxh0I0bM:&amp;tbnh=135&amp;tbnw=112&amp;ei=rGOOUNmYL-Ok0AWh2YBQ&amp;um=1&amp;itbs=1" TargetMode="External"/><Relationship Id="rId9" Type="http://schemas.openxmlformats.org/officeDocument/2006/relationships/image" Target="../media/image4.jpeg"/><Relationship Id="rId14" Type="http://schemas.openxmlformats.org/officeDocument/2006/relationships/hyperlink" Target="http://www.google.co.uk/imgres?imgurl=http://catseyesk.files.wordpress.com/2012/10/lambs-2-slaughter.jpg&amp;imgrefurl=http://catseyesk.wordpress.com/2012/10/23/leading-the-lambs-to-slaughter/&amp;usg=__IoCHhTVzLGzxpJtFQi1slOFeD6k=&amp;h=272&amp;w=400&amp;sz=38&amp;hl=en&amp;start=4&amp;zoom=1&amp;tbnid=dLuR6VzJBAG8mM:&amp;tbnh=84&amp;tbnw=124&amp;ei=p2SOUM3NMuWX1AXE2YEw&amp;um=1&amp;itbs=1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ogle.co.uk/imgres?imgurl=http://img.tomshardware.com/us/2006/05/19/stope_stuff_buyers_guide_targus_feren_orange_backpack.jpg&amp;imgrefurl=http://www.tomsguide.com/us/stope-stuff-for-dads,review-721-11.html&amp;usg=__jifB9XodnH6WQ87bknKBQSZdpLo=&amp;h=225&amp;w=267&amp;sz=67&amp;hl=en&amp;start=2&amp;zoom=1&amp;tbnid=Oqsky69fltYm6M:&amp;tbnh=95&amp;tbnw=113&amp;ei=JTqOUJOgEIG00QWX54DYBw&amp;prev=/search%3Fq%3Dorange%2Bbackpack%26um%3D1%26hl%3Den%26safe%3Dstrict%26sout%3D1%26tbm%3Disch&amp;um=1&amp;itbs=1" TargetMode="External"/><Relationship Id="rId3" Type="http://schemas.openxmlformats.org/officeDocument/2006/relationships/image" Target="../media/image8.jpeg"/><Relationship Id="rId7" Type="http://schemas.openxmlformats.org/officeDocument/2006/relationships/image" Target="../media/image10.jpeg"/><Relationship Id="rId2" Type="http://schemas.openxmlformats.org/officeDocument/2006/relationships/hyperlink" Target="http://www.google.co.uk/imgres?imgurl=http://www.ohiorvcamp.com/upload/image/CAMPFIRE.jpg&amp;imgrefurl=http://www.ohiorvcamp.com/page.php%3Fpage_id%3D27&amp;usg=__JjVdMt7pXTgVxeJ_zU0z9ddHc1I=&amp;h=500&amp;w=500&amp;sz=99&amp;hl=en&amp;start=7&amp;zoom=1&amp;tbnid=Li8SXJCJI-COGM:&amp;tbnh=130&amp;tbnw=130&amp;ei=yjmOULLDBZOA0AXxgoGQDw&amp;prev=/search%3Fq%3Dcampfire%26um%3D1%26hl%3Den%26safe%3Dstrict%26sout%3D1%26tbm%3Disch&amp;um=1&amp;itbs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ogle.co.uk/imgres?imgurl=http://www.evolvetrees.co.uk/images/tree.jpg&amp;imgrefurl=http://www.evolvetrees.co.uk/&amp;usg=__oec_xcDiObsX0dZvsrYU8kMN4gw=&amp;h=428&amp;w=320&amp;sz=60&amp;hl=en&amp;start=5&amp;zoom=1&amp;tbnid=HWHJdUhTDdyQmM:&amp;tbnh=126&amp;tbnw=94&amp;ei=-DmOULmsNOnJ0QXRtoHADA&amp;prev=/search%3Fq%3Dtree%26um%3D1%26hl%3Den%26safe%3Dstrict%26sout%3D1%26tbm%3Disch&amp;um=1&amp;itbs=1" TargetMode="External"/><Relationship Id="rId5" Type="http://schemas.openxmlformats.org/officeDocument/2006/relationships/image" Target="../media/image9.jpeg"/><Relationship Id="rId4" Type="http://schemas.openxmlformats.org/officeDocument/2006/relationships/hyperlink" Target="http://www.google.co.uk/imgres?imgurl=http://static.guim.co.uk/sys-images/Guardian/Pix/pictures/2011/4/20/1303318355235/Carbonated-water-being-po-007.jpg&amp;imgrefurl=http://www.guardian.co.uk/science/blog/2011/apr/21/real-water-added-electrons&amp;usg=__08NEuAZawaBljiVbhj49ubnYkgw=&amp;h=276&amp;w=460&amp;sz=35&amp;hl=en&amp;start=3&amp;zoom=1&amp;tbnid=ybxTNd4TAEZF3M:&amp;tbnh=77&amp;tbnw=128&amp;ei=5DmOUI2KD8fH0QXwhIHwDQ&amp;prev=/search%3Fq%3Dwater%26um%3D1%26hl%3Den%26safe%3Dstrict%26sout%3D1%26tbm%3Disch&amp;um=1&amp;itbs=1" TargetMode="External"/><Relationship Id="rId9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7"/>
            <a:ext cx="8229600" cy="2016223"/>
          </a:xfrm>
          <a:ln w="19050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As you enter</a:t>
            </a:r>
          </a:p>
          <a:p>
            <a:r>
              <a:rPr lang="en-GB" dirty="0" smtClean="0">
                <a:latin typeface="Arial" pitchFamily="34" charset="0"/>
                <a:cs typeface="Arial" pitchFamily="34" charset="0"/>
              </a:rPr>
              <a:t>Copy the date and title off the board</a:t>
            </a:r>
          </a:p>
          <a:p>
            <a:r>
              <a:rPr lang="en-GB" dirty="0" smtClean="0">
                <a:latin typeface="Arial" pitchFamily="34" charset="0"/>
                <a:cs typeface="Arial" pitchFamily="34" charset="0"/>
              </a:rPr>
              <a:t>10 minutes private reading 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2636912"/>
            <a:ext cx="8229600" cy="367240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Lesson Objectives</a:t>
            </a:r>
          </a:p>
          <a:p>
            <a:r>
              <a:rPr lang="en-GB" dirty="0" smtClean="0">
                <a:latin typeface="Arial" pitchFamily="34" charset="0"/>
                <a:cs typeface="Arial" pitchFamily="34" charset="0"/>
              </a:rPr>
              <a:t>To be able to empathise with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Peeta’s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feelings before he enters the game </a:t>
            </a:r>
          </a:p>
          <a:p>
            <a:r>
              <a:rPr lang="en-GB" dirty="0" smtClean="0">
                <a:latin typeface="Arial" pitchFamily="34" charset="0"/>
                <a:cs typeface="Arial" pitchFamily="34" charset="0"/>
              </a:rPr>
              <a:t>To be able to extract information when reading a chapter privately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56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GB" altLang="zh-CN" i="1" dirty="0" smtClean="0">
                <a:latin typeface="Comic Sans MS" pitchFamily="66" charset="0"/>
                <a:ea typeface="宋体" charset="-122"/>
              </a:rPr>
              <a:t>I don’t know how to say it exactly. Only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zh-CN" i="1" dirty="0" smtClean="0">
                <a:latin typeface="Comic Sans MS" pitchFamily="66" charset="0"/>
                <a:ea typeface="宋体" charset="-122"/>
              </a:rPr>
              <a:t>I want to die as myself. Does that make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zh-CN" i="1" dirty="0" smtClean="0">
                <a:latin typeface="Comic Sans MS" pitchFamily="66" charset="0"/>
                <a:ea typeface="宋体" charset="-122"/>
              </a:rPr>
              <a:t>any sense?” he asks.’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smtClean="0">
                <a:latin typeface="Arial" pitchFamily="34" charset="0"/>
                <a:cs typeface="Arial" pitchFamily="34" charset="0"/>
              </a:rPr>
              <a:t>Think-Pair-Share</a:t>
            </a:r>
          </a:p>
          <a:p>
            <a:pPr marL="0" indent="0">
              <a:buNone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What do you think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Peeta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means when he says this? </a:t>
            </a:r>
          </a:p>
          <a:p>
            <a:pPr marL="0" indent="0">
              <a:buNone/>
            </a:pPr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GB" b="1" dirty="0" smtClean="0">
                <a:latin typeface="Arial" pitchFamily="34" charset="0"/>
                <a:cs typeface="Arial" pitchFamily="34" charset="0"/>
              </a:rPr>
              <a:t>In your book </a:t>
            </a:r>
          </a:p>
          <a:p>
            <a:pPr marL="0" indent="0">
              <a:buNone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Imagine that you are about to enter the Hunger Games. Write your diary entry explaining what you hope to act like in the games. 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40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79512" y="908720"/>
            <a:ext cx="32869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Deception 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5777" y="5391940"/>
            <a:ext cx="27478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Identity  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80112" y="447055"/>
            <a:ext cx="3199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Rebellion  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47664" y="3429000"/>
            <a:ext cx="66069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Reality vs. The Games 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91994" y="5717527"/>
            <a:ext cx="34804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Humanity   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4974" y="4711821"/>
            <a:ext cx="1436300" cy="792089"/>
            <a:chOff x="179512" y="5112971"/>
            <a:chExt cx="1436300" cy="792089"/>
          </a:xfrm>
        </p:grpSpPr>
        <p:pic>
          <p:nvPicPr>
            <p:cNvPr id="2050" name="Picture 2" descr="https://encrypted-tbn2.gstatic.com/images?q=tbn:ANd9GcS8K_14CkaIH7-zVTSZjQ7RFgqwt5U-0Bs9upqupSN18zjD8ZOJJzqmEA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5373217"/>
              <a:ext cx="803390" cy="5063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https://encrypted-tbn1.gstatic.com/images?q=tbn:ANd9GcSpyv5VpkfmHohTUvJ5HClu9lzFue9ItBZscTNUKMX4jpKA6nNQwjfGQ9k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672" y="5112971"/>
              <a:ext cx="657140" cy="792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331912" y="161443"/>
            <a:ext cx="1436300" cy="792089"/>
            <a:chOff x="179512" y="5112971"/>
            <a:chExt cx="1436300" cy="792089"/>
          </a:xfrm>
        </p:grpSpPr>
        <p:pic>
          <p:nvPicPr>
            <p:cNvPr id="13" name="Picture 2" descr="https://encrypted-tbn2.gstatic.com/images?q=tbn:ANd9GcS8K_14CkaIH7-zVTSZjQ7RFgqwt5U-0Bs9upqupSN18zjD8ZOJJzqmEA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5373217"/>
              <a:ext cx="803390" cy="5063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https://encrypted-tbn1.gstatic.com/images?q=tbn:ANd9GcSpyv5VpkfmHohTUvJ5HClu9lzFue9ItBZscTNUKMX4jpKA6nNQwjfGQ9k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672" y="5112971"/>
              <a:ext cx="657140" cy="792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2748352" y="2713400"/>
            <a:ext cx="1436300" cy="792089"/>
            <a:chOff x="179512" y="5112971"/>
            <a:chExt cx="1436300" cy="792089"/>
          </a:xfrm>
        </p:grpSpPr>
        <p:pic>
          <p:nvPicPr>
            <p:cNvPr id="16" name="Picture 2" descr="https://encrypted-tbn2.gstatic.com/images?q=tbn:ANd9GcS8K_14CkaIH7-zVTSZjQ7RFgqwt5U-0Bs9upqupSN18zjD8ZOJJzqmEA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5373217"/>
              <a:ext cx="803390" cy="5063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https://encrypted-tbn1.gstatic.com/images?q=tbn:ANd9GcSpyv5VpkfmHohTUvJ5HClu9lzFue9ItBZscTNUKMX4jpKA6nNQwjfGQ9k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672" y="5112971"/>
              <a:ext cx="657140" cy="792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4" name="Picture 6" descr="https://encrypted-tbn2.gstatic.com/images?q=tbn:ANd9GcSng4aOxDe6FZu30uR2KHSxYe4UNmCSekw62nIyreG7T9Jq5Ip5azw_Hes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084" y="5225236"/>
            <a:ext cx="1383998" cy="1231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684978" y="4780740"/>
            <a:ext cx="288529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“I want to die as myself” 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6300192" y="5491660"/>
            <a:ext cx="259237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“I want to die as myself” </a:t>
            </a:r>
            <a:endParaRPr lang="en-GB" dirty="0"/>
          </a:p>
        </p:txBody>
      </p:sp>
      <p:pic>
        <p:nvPicPr>
          <p:cNvPr id="2056" name="Picture 8" descr="https://encrypted-tbn0.gstatic.com/images?q=tbn:ANd9GcQ2_RGEeIrbnngtFppfd-yKmNCOcVLrxlzLpX3mrjLBv5A-DyDf7owthss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96" y="1298649"/>
            <a:ext cx="1891927" cy="126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encrypted-tbn2.gstatic.com/images?q=tbn:ANd9GcSaJzj9lQ1mfqnfittKk33qZFAWjm4_8SK3WJPPVxSCW-YP81_ry7Mz5lP-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921" y="1288670"/>
            <a:ext cx="2066425" cy="1589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encrypted-tbn0.gstatic.com/images?q=tbn:ANd9GcQQuprC0fP0Rxb3wqNAddRo0HAEM3J7_4H7taBGV47dFGq_MtN6DNWTlg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56" y="3144907"/>
            <a:ext cx="752475" cy="110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s://encrypted-tbn1.gstatic.com/images?q=tbn:ANd9GcTmfNRZPuduO-JcJhevwbRQ9giWa_vneqrOhtd23EVwjOftUftSeWw7Nw">
            <a:hlinkClick r:id="rId14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273" y="4809763"/>
            <a:ext cx="1616867" cy="1095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7126181" y="5003885"/>
            <a:ext cx="94039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p175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6295924" y="4988079"/>
            <a:ext cx="66417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Titus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460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Read chapter 11</a:t>
            </a:r>
          </a:p>
          <a:p>
            <a:endParaRPr lang="en-GB" dirty="0"/>
          </a:p>
          <a:p>
            <a:r>
              <a:rPr lang="en-GB" dirty="0" smtClean="0"/>
              <a:t>As you read it make a list of bullet point instructions that you would include in a ‘</a:t>
            </a:r>
            <a:r>
              <a:rPr lang="en-GB" i="1" dirty="0" smtClean="0"/>
              <a:t>how to survive in the Hunger Games’ leaflet. </a:t>
            </a:r>
          </a:p>
          <a:p>
            <a:endParaRPr lang="en-GB" i="1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026" name="Picture 2" descr="http://t2.gstatic.com/images?q=tbn:ANd9GcTJQY7VfBM_hdQ6M6bt16DpBLciosI-ErES-0UXGViKn6hHbkQ-CkxlOgZY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653136"/>
            <a:ext cx="172819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3.gstatic.com/images?q=tbn:ANd9GcTkDVwS3l3hUH-Nlt-_mdB_so7yV36myLgK1rYBkPbPN4znW4EVat2jehU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3" y="4293096"/>
            <a:ext cx="2034925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t1.gstatic.com/images?q=tbn:ANd9GcTtUWJEElbTW5USqu_ZvTw5TtGUiSGiGnOCfiEHxtWTID7nrtyQGvh3haA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4509120"/>
            <a:ext cx="1343006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t0.gstatic.com/images?q=tbn:ANd9GcT0LgXS3E8WdG16m594wgligeuDOMZIep0iPm5-8GTScJSpOhPBtiyxZw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808" y="332656"/>
            <a:ext cx="145607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07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167</Words>
  <Application>Microsoft Office PowerPoint</Application>
  <PresentationFormat>On-screen Show (4:3)</PresentationFormat>
  <Paragraphs>28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Win7</dc:creator>
  <cp:lastModifiedBy>Win7</cp:lastModifiedBy>
  <cp:revision>5</cp:revision>
  <dcterms:created xsi:type="dcterms:W3CDTF">2012-10-29T08:05:04Z</dcterms:created>
  <dcterms:modified xsi:type="dcterms:W3CDTF">2012-10-29T14:08:19Z</dcterms:modified>
</cp:coreProperties>
</file>