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826A-6E05-6149-B4B0-E30415DBC656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C120-DA37-E14E-B737-3C78D93E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7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826A-6E05-6149-B4B0-E30415DBC656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C120-DA37-E14E-B737-3C78D93E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826A-6E05-6149-B4B0-E30415DBC656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C120-DA37-E14E-B737-3C78D93E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9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826A-6E05-6149-B4B0-E30415DBC656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C120-DA37-E14E-B737-3C78D93E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6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826A-6E05-6149-B4B0-E30415DBC656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C120-DA37-E14E-B737-3C78D93E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4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826A-6E05-6149-B4B0-E30415DBC656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C120-DA37-E14E-B737-3C78D93E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9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826A-6E05-6149-B4B0-E30415DBC656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C120-DA37-E14E-B737-3C78D93E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8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826A-6E05-6149-B4B0-E30415DBC656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C120-DA37-E14E-B737-3C78D93E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3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826A-6E05-6149-B4B0-E30415DBC656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C120-DA37-E14E-B737-3C78D93E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7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826A-6E05-6149-B4B0-E30415DBC656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C120-DA37-E14E-B737-3C78D93E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0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826A-6E05-6149-B4B0-E30415DBC656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C120-DA37-E14E-B737-3C78D93E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4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7826A-6E05-6149-B4B0-E30415DBC656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7C120-DA37-E14E-B737-3C78D93E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6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elibrary.buffalolib.org/uhtbin/cgisirsi.exe/x/0/0/5?user_id=WEBSERVER&amp;searchdata1=ocm50734895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elibrary.buffalolib.org/uhtbin/cgisirsi.exe/x/0/0/5?user_id=WEBSERVER&amp;searchdata1=ocm50734895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Mary Shelley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778" y="3426481"/>
            <a:ext cx="7317215" cy="3023365"/>
          </a:xfrm>
        </p:spPr>
        <p:txBody>
          <a:bodyPr>
            <a:normAutofit/>
          </a:bodyPr>
          <a:lstStyle/>
          <a:p>
            <a:r>
              <a:rPr lang="en-US" dirty="0"/>
              <a:t>Mary Wollstonecraft Shelley was an English novelist, short story writer, dramatist, essayist, biographer, and travel writer, best known for her Gothic novel </a:t>
            </a:r>
            <a:r>
              <a:rPr lang="en-US" dirty="0" smtClean="0"/>
              <a:t>Frankenstein.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05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>
                <a:hlinkClick r:id="rId2"/>
              </a:rPr>
              <a:t>Chihiro’s parents are turned into pigs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u="sng" dirty="0" smtClean="0">
                <a:hlinkClick r:id="rId2"/>
              </a:rPr>
              <a:t>and </a:t>
            </a:r>
            <a:r>
              <a:rPr lang="en-US" sz="3200" u="sng" dirty="0">
                <a:hlinkClick r:id="rId2"/>
              </a:rPr>
              <a:t>she is trapped in a magical world full of spirits and demons. She must earn her keep at a hotel while she figures out how to get her parents back and get away from this strange world.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5" name="Content Placeholder 4" descr="images.jpe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0" r="232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96117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10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Mary Shelley </a:t>
            </a:r>
            <a:r>
              <a:rPr lang="en-US" sz="3100" dirty="0" smtClean="0"/>
              <a:t>30 </a:t>
            </a:r>
            <a:r>
              <a:rPr lang="en-US" sz="3100" dirty="0"/>
              <a:t>August 1797 – 1 February </a:t>
            </a:r>
            <a:r>
              <a:rPr lang="en-US" sz="3100" dirty="0" smtClean="0"/>
              <a:t>1851</a:t>
            </a:r>
            <a:endParaRPr lang="en-US" sz="3100" dirty="0"/>
          </a:p>
        </p:txBody>
      </p:sp>
      <p:pic>
        <p:nvPicPr>
          <p:cNvPr id="5" name="Content Placeholder 4" descr="Unknown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6" b="11936"/>
          <a:stretch>
            <a:fillRect/>
          </a:stretch>
        </p:blipFill>
        <p:spPr>
          <a:xfrm>
            <a:off x="457200" y="1600200"/>
            <a:ext cx="3897313" cy="424497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-4473" r="-44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8781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isometricOffAxis1Top"/>
            <a:lightRig rig="threePt" dir="t"/>
          </a:scene3d>
        </p:spPr>
        <p:txBody>
          <a:bodyPr/>
          <a:lstStyle/>
          <a:p>
            <a:r>
              <a:rPr lang="en-US" dirty="0" err="1" smtClean="0"/>
              <a:t>Novenber</a:t>
            </a:r>
            <a:r>
              <a:rPr lang="en-US" dirty="0" smtClean="0"/>
              <a:t> 21 1931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62799" r="-62799"/>
          <a:stretch>
            <a:fillRect/>
          </a:stretch>
        </p:blipFill>
        <p:spPr>
          <a:xfrm>
            <a:off x="635036" y="132429"/>
            <a:ext cx="8089463" cy="4518104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November 1931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375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6671" y="612844"/>
            <a:ext cx="807298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work came out of a competition proposed by Lord Byron in the summer of 1816 so as who could write the best horror story.</a:t>
            </a:r>
          </a:p>
          <a:p>
            <a:r>
              <a:rPr lang="en-US" sz="2400" dirty="0" smtClean="0"/>
              <a:t> The central idea came to Shelly in a dream where she saw a student putting together parts of a man's body and working through a big engine to animate it. </a:t>
            </a:r>
          </a:p>
          <a:p>
            <a:r>
              <a:rPr lang="en-US" sz="2400" dirty="0" smtClean="0"/>
              <a:t>She first wrote a short story but Percy encouraged her to expand it into a novel. </a:t>
            </a:r>
          </a:p>
          <a:p>
            <a:r>
              <a:rPr lang="en-US" sz="2400" dirty="0" smtClean="0"/>
              <a:t>The novel had at the center of its plot a failed attempt at artificial life, by the scientist Frankenstein, which produced a monster. </a:t>
            </a:r>
          </a:p>
          <a:p>
            <a:r>
              <a:rPr lang="en-US" sz="2400" dirty="0" smtClean="0"/>
              <a:t>The work is considered to be a mixture of science fiction, gothic novel, and having elements from the Romantic movement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994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587401"/>
          </a:xfrm>
        </p:spPr>
        <p:txBody>
          <a:bodyPr>
            <a:normAutofit/>
          </a:bodyPr>
          <a:lstStyle/>
          <a:p>
            <a:r>
              <a:rPr lang="en-US" sz="2800" dirty="0"/>
              <a:t>True or </a:t>
            </a:r>
            <a:r>
              <a:rPr lang="en-US" sz="2800" dirty="0" smtClean="0"/>
              <a:t>false ?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1277" b="-1277"/>
          <a:stretch>
            <a:fillRect/>
          </a:stretch>
        </p:blipFill>
        <p:spPr>
          <a:xfrm>
            <a:off x="3535232" y="273050"/>
            <a:ext cx="4392470" cy="503306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 </a:t>
            </a:r>
            <a:r>
              <a:rPr lang="en-US" sz="2400" dirty="0"/>
              <a:t>It was partly inspired by the electrical experiments conducted on dead and living animals by the Italian physicist Giovanni </a:t>
            </a:r>
            <a:r>
              <a:rPr lang="en-US" sz="2400" dirty="0" err="1" smtClean="0"/>
              <a:t>Aldini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i="1" dirty="0"/>
              <a:t>Frankenstein: or The Modern Prometheus</a:t>
            </a:r>
            <a:r>
              <a:rPr lang="en-US" sz="2400" dirty="0"/>
              <a:t> is also seen as a warning about the transformations of man under the Industrial Revolution.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8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6491" y="163895"/>
            <a:ext cx="8030127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/>
          </a:p>
          <a:p>
            <a:r>
              <a:rPr lang="en-US" sz="3600" dirty="0" smtClean="0"/>
              <a:t>Shelley </a:t>
            </a:r>
            <a:r>
              <a:rPr lang="en-US" sz="3600" dirty="0"/>
              <a:t>was particularly interested in folk-lore and local </a:t>
            </a:r>
            <a:r>
              <a:rPr lang="en-US" sz="3600" dirty="0" smtClean="0"/>
              <a:t>legend.</a:t>
            </a:r>
          </a:p>
          <a:p>
            <a:endParaRPr lang="en-US" sz="3600" dirty="0" smtClean="0"/>
          </a:p>
          <a:p>
            <a:r>
              <a:rPr lang="en-US" sz="3600" dirty="0" smtClean="0"/>
              <a:t>She </a:t>
            </a:r>
            <a:r>
              <a:rPr lang="en-US" sz="3600" dirty="0"/>
              <a:t>was one of the Romantic artists, who valued mysterious heritage over modern industry</a:t>
            </a:r>
            <a:r>
              <a:rPr lang="en-US" sz="3600" dirty="0" smtClean="0"/>
              <a:t>.</a:t>
            </a:r>
          </a:p>
          <a:p>
            <a:endParaRPr lang="en-US" sz="3600" dirty="0"/>
          </a:p>
          <a:p>
            <a:r>
              <a:rPr lang="en-US" sz="3600" dirty="0"/>
              <a:t>H</a:t>
            </a:r>
            <a:r>
              <a:rPr lang="en-US" sz="3600" dirty="0" smtClean="0"/>
              <a:t>er </a:t>
            </a:r>
            <a:r>
              <a:rPr lang="en-US" sz="3600" dirty="0"/>
              <a:t>step-mother was the English translator of the Brothers Grimm</a:t>
            </a:r>
          </a:p>
        </p:txBody>
      </p:sp>
    </p:spTree>
    <p:extLst>
      <p:ext uri="{BB962C8B-B14F-4D97-AF65-F5344CB8AC3E}">
        <p14:creationId xmlns:p14="http://schemas.microsoft.com/office/powerpoint/2010/main" val="74089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What </a:t>
            </a:r>
            <a:r>
              <a:rPr lang="en-US" sz="3600" dirty="0"/>
              <a:t>are Graphic Novels?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"</a:t>
            </a:r>
            <a:r>
              <a:rPr lang="en-US" sz="3200" dirty="0"/>
              <a:t>Graphic Novel" is a format, not a genre. Graphic novels can be fiction, non-fiction, history, fantasy, or anything in-between.</a:t>
            </a:r>
          </a:p>
        </p:txBody>
      </p:sp>
    </p:spTree>
    <p:extLst>
      <p:ext uri="{BB962C8B-B14F-4D97-AF65-F5344CB8AC3E}">
        <p14:creationId xmlns:p14="http://schemas.microsoft.com/office/powerpoint/2010/main" val="403375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62837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Graphic Novels</a:t>
            </a:r>
            <a:endParaRPr lang="en-US" sz="3200" dirty="0"/>
          </a:p>
        </p:txBody>
      </p:sp>
      <p:pic>
        <p:nvPicPr>
          <p:cNvPr id="5" name="Content Placeholder 4" descr="graphic_novel_samp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8" r="972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26782"/>
            <a:ext cx="3008313" cy="4999382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They </a:t>
            </a:r>
            <a:r>
              <a:rPr lang="en-US" sz="3200" dirty="0"/>
              <a:t>use sequential art to tell a story. Unlike comic books, graphic novels are generally stand-alone stories with more complex plots.</a:t>
            </a:r>
          </a:p>
        </p:txBody>
      </p:sp>
    </p:spTree>
    <p:extLst>
      <p:ext uri="{BB962C8B-B14F-4D97-AF65-F5344CB8AC3E}">
        <p14:creationId xmlns:p14="http://schemas.microsoft.com/office/powerpoint/2010/main" val="232661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313" cy="1324931"/>
          </a:xfrm>
        </p:spPr>
        <p:txBody>
          <a:bodyPr>
            <a:noAutofit/>
          </a:bodyPr>
          <a:lstStyle/>
          <a:p>
            <a:r>
              <a:rPr lang="en-US" sz="2800" u="sng" dirty="0">
                <a:hlinkClick r:id="rId2"/>
              </a:rPr>
              <a:t>Spirited </a:t>
            </a:r>
            <a:r>
              <a:rPr lang="en-US" sz="2800" u="sng" dirty="0" smtClean="0">
                <a:hlinkClick r:id="rId2"/>
              </a:rPr>
              <a:t>Away</a:t>
            </a:r>
            <a:br>
              <a:rPr lang="en-US" sz="2800" u="sng" dirty="0" smtClean="0">
                <a:hlinkClick r:id="rId2"/>
              </a:rPr>
            </a:br>
            <a:r>
              <a:rPr lang="en-US" sz="2800" u="sng" dirty="0" smtClean="0">
                <a:hlinkClick r:id="rId2"/>
              </a:rPr>
              <a:t> </a:t>
            </a:r>
            <a:r>
              <a:rPr lang="en-US" sz="2800" u="sng" dirty="0">
                <a:hlinkClick r:id="rId2"/>
              </a:rPr>
              <a:t>By Hayao Miyazaki </a:t>
            </a:r>
            <a:endParaRPr lang="en-US" sz="2800" dirty="0"/>
          </a:p>
        </p:txBody>
      </p:sp>
      <p:pic>
        <p:nvPicPr>
          <p:cNvPr id="5" name="Content Placeholder 4" descr="images.jpe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9" r="2531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u="sng" dirty="0" smtClean="0">
                <a:hlinkClick r:id="rId2"/>
              </a:rPr>
              <a:t> </a:t>
            </a:r>
            <a:r>
              <a:rPr lang="en-US" sz="2800" u="sng" dirty="0" smtClean="0">
                <a:hlinkClick r:id="rId2"/>
              </a:rPr>
              <a:t>This </a:t>
            </a:r>
            <a:r>
              <a:rPr lang="en-US" sz="2800" u="sng" dirty="0">
                <a:hlinkClick r:id="rId2"/>
              </a:rPr>
              <a:t>novel is an adaptation of Miyazaki’s award winning film Spirited Away. Chihiro’s family is moving to a new town. They take a wrong turn off the highway and end up at an abandoned amusement </a:t>
            </a:r>
            <a:r>
              <a:rPr lang="en-US" sz="2800" u="sng" dirty="0" smtClean="0">
                <a:hlinkClick r:id="rId2"/>
              </a:rPr>
              <a:t>park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31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355</Words>
  <Application>Microsoft Office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Mary Shelley</vt:lpstr>
      <vt:lpstr>Mary Shelley 30 August 1797 – 1 February 1851</vt:lpstr>
      <vt:lpstr>Novenber 21 1931</vt:lpstr>
      <vt:lpstr>PowerPoint Presentation</vt:lpstr>
      <vt:lpstr>True or false ?</vt:lpstr>
      <vt:lpstr>PowerPoint Presentation</vt:lpstr>
      <vt:lpstr> What are Graphic Novels? </vt:lpstr>
      <vt:lpstr>Graphic Novels</vt:lpstr>
      <vt:lpstr>Spirited Away  By Hayao Miyazaki </vt:lpstr>
      <vt:lpstr>Chihiro’s parents are turned into pigs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Mary Shelley</dc:title>
  <dc:creator>tania jaskiewicz</dc:creator>
  <cp:lastModifiedBy>COATES Navine</cp:lastModifiedBy>
  <cp:revision>4</cp:revision>
  <dcterms:created xsi:type="dcterms:W3CDTF">2015-07-26T11:38:47Z</dcterms:created>
  <dcterms:modified xsi:type="dcterms:W3CDTF">2015-07-27T05:44:41Z</dcterms:modified>
</cp:coreProperties>
</file>