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3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5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88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33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18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00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9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67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1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00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57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702A-C251-484C-B609-C484677C709A}" type="datetimeFigureOut">
              <a:rPr lang="en-AU" smtClean="0"/>
              <a:t>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289D-1B2B-450F-A95F-3F198B7130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2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BkqJw8zr_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L0KtVbKqg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-nS8wgQN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Slam Poetry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0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8978"/>
            <a:ext cx="7886700" cy="1325563"/>
          </a:xfrm>
        </p:spPr>
        <p:txBody>
          <a:bodyPr>
            <a:noAutofit/>
          </a:bodyPr>
          <a:lstStyle/>
          <a:p>
            <a:r>
              <a:rPr lang="en-AU" sz="2800" dirty="0"/>
              <a:t>Joshua </a:t>
            </a:r>
            <a:r>
              <a:rPr lang="en-AU" sz="2800" dirty="0" err="1"/>
              <a:t>Abah</a:t>
            </a:r>
            <a:r>
              <a:rPr lang="en-AU" sz="2800" dirty="0"/>
              <a:t>, a student of TFA alum Clint Smith (D.C. '11), performs his poem entitled Uncle Sam at the 1st Annual Alumni Awards &amp; Educators conference in Detroit, MI.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60035"/>
            <a:ext cx="7886700" cy="2916928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www.youtube.com/watch?v=OBkqJw8zr_I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368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8978"/>
            <a:ext cx="7886700" cy="1325563"/>
          </a:xfrm>
        </p:spPr>
        <p:txBody>
          <a:bodyPr>
            <a:noAutofit/>
          </a:bodyPr>
          <a:lstStyle/>
          <a:p>
            <a:r>
              <a:rPr lang="en-AU" sz="2800" b="1" dirty="0"/>
              <a:t>Tucker Bryant - "Facts About Myself" (NPS 2015)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60035"/>
            <a:ext cx="7886700" cy="2916928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www.youtube.com/watch?v=zL0KtVbKqgU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64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8978"/>
            <a:ext cx="7886700" cy="1325563"/>
          </a:xfrm>
        </p:spPr>
        <p:txBody>
          <a:bodyPr>
            <a:noAutofit/>
          </a:bodyPr>
          <a:lstStyle/>
          <a:p>
            <a:r>
              <a:rPr lang="en-AU" sz="2800" b="1" dirty="0"/>
              <a:t>Young women perform "Ambiguous" about racial identity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60035"/>
            <a:ext cx="7886700" cy="2916928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www.youtube.com/watch?v=o-nS8wgQNRk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272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69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Slam Poetry</vt:lpstr>
      <vt:lpstr>Joshua Abah, a student of TFA alum Clint Smith (D.C. '11), performs his poem entitled Uncle Sam at the 1st Annual Alumni Awards &amp; Educators conference in Detroit, MI.</vt:lpstr>
      <vt:lpstr>Tucker Bryant - "Facts About Myself" (NPS 2015)</vt:lpstr>
      <vt:lpstr>Young women perform "Ambiguous" about racial identity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 Poetry</dc:title>
  <dc:creator>DUARTE Monique [Narrogin Senior High School]</dc:creator>
  <cp:lastModifiedBy>DUARTE Monique</cp:lastModifiedBy>
  <cp:revision>7</cp:revision>
  <dcterms:created xsi:type="dcterms:W3CDTF">2020-08-31T00:06:00Z</dcterms:created>
  <dcterms:modified xsi:type="dcterms:W3CDTF">2020-09-01T23:44:13Z</dcterms:modified>
</cp:coreProperties>
</file>