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DD19-6100-4264-8141-B47C6EFE7786}" type="datetimeFigureOut">
              <a:rPr lang="en-AU" smtClean="0"/>
              <a:t>23/03/2020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89F1-FCC1-405E-BFC8-513C244A55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851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DD19-6100-4264-8141-B47C6EFE7786}" type="datetimeFigureOut">
              <a:rPr lang="en-AU" smtClean="0"/>
              <a:t>23/03/2020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89F1-FCC1-405E-BFC8-513C244A55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998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DD19-6100-4264-8141-B47C6EFE7786}" type="datetimeFigureOut">
              <a:rPr lang="en-AU" smtClean="0"/>
              <a:t>23/03/2020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89F1-FCC1-405E-BFC8-513C244A55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DD19-6100-4264-8141-B47C6EFE7786}" type="datetimeFigureOut">
              <a:rPr lang="en-AU" smtClean="0"/>
              <a:t>23/03/2020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89F1-FCC1-405E-BFC8-513C244A55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900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DD19-6100-4264-8141-B47C6EFE7786}" type="datetimeFigureOut">
              <a:rPr lang="en-AU" smtClean="0"/>
              <a:t>23/03/2020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89F1-FCC1-405E-BFC8-513C244A55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819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DD19-6100-4264-8141-B47C6EFE7786}" type="datetimeFigureOut">
              <a:rPr lang="en-AU" smtClean="0"/>
              <a:t>23/03/2020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89F1-FCC1-405E-BFC8-513C244A55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994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DD19-6100-4264-8141-B47C6EFE7786}" type="datetimeFigureOut">
              <a:rPr lang="en-AU" smtClean="0"/>
              <a:t>23/03/2020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89F1-FCC1-405E-BFC8-513C244A55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437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DD19-6100-4264-8141-B47C6EFE7786}" type="datetimeFigureOut">
              <a:rPr lang="en-AU" smtClean="0"/>
              <a:t>23/03/2020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89F1-FCC1-405E-BFC8-513C244A55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772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DD19-6100-4264-8141-B47C6EFE7786}" type="datetimeFigureOut">
              <a:rPr lang="en-AU" smtClean="0"/>
              <a:t>23/03/2020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89F1-FCC1-405E-BFC8-513C244A55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47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DD19-6100-4264-8141-B47C6EFE7786}" type="datetimeFigureOut">
              <a:rPr lang="en-AU" smtClean="0"/>
              <a:t>23/03/2020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89F1-FCC1-405E-BFC8-513C244A55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357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DD19-6100-4264-8141-B47C6EFE7786}" type="datetimeFigureOut">
              <a:rPr lang="en-AU" smtClean="0"/>
              <a:t>23/03/2020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89F1-FCC1-405E-BFC8-513C244A55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034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4DD19-6100-4264-8141-B47C6EFE7786}" type="datetimeFigureOut">
              <a:rPr lang="en-AU" smtClean="0"/>
              <a:t>23/03/2020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789F1-FCC1-405E-BFC8-513C244A55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580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Stimulus Images for Narrative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Select one to base narrative 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509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57175"/>
            <a:ext cx="95250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3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279400"/>
            <a:ext cx="6299200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0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655" y="627576"/>
            <a:ext cx="9480571" cy="561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0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956" y="502802"/>
            <a:ext cx="7801366" cy="585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2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Stimulus Images for Narrative</vt:lpstr>
      <vt:lpstr>PowerPoint Presentation</vt:lpstr>
      <vt:lpstr>PowerPoint Presentation</vt:lpstr>
      <vt:lpstr>PowerPoint Presentation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Stimulus Images for Narrative</dc:title>
  <dc:creator>DUARTE Monique [Narrogin Senior High School]</dc:creator>
  <cp:lastModifiedBy>DUARTE Monique [Narrogin Senior High School]</cp:lastModifiedBy>
  <cp:revision>1</cp:revision>
  <dcterms:created xsi:type="dcterms:W3CDTF">2020-03-23T03:40:01Z</dcterms:created>
  <dcterms:modified xsi:type="dcterms:W3CDTF">2020-03-23T03:43:47Z</dcterms:modified>
</cp:coreProperties>
</file>