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9" r:id="rId4"/>
    <p:sldId id="260" r:id="rId5"/>
    <p:sldId id="261" r:id="rId6"/>
    <p:sldId id="262" r:id="rId7"/>
    <p:sldId id="263" r:id="rId8"/>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4" autoAdjust="0"/>
    <p:restoredTop sz="94660"/>
  </p:normalViewPr>
  <p:slideViewPr>
    <p:cSldViewPr snapToGrid="0">
      <p:cViewPr varScale="1">
        <p:scale>
          <a:sx n="73" d="100"/>
          <a:sy n="73" d="100"/>
        </p:scale>
        <p:origin x="9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283" cy="49829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8645" y="1"/>
            <a:ext cx="2944283" cy="498295"/>
          </a:xfrm>
          <a:prstGeom prst="rect">
            <a:avLst/>
          </a:prstGeom>
        </p:spPr>
        <p:txBody>
          <a:bodyPr vert="horz" lIns="91440" tIns="45720" rIns="91440" bIns="45720" rtlCol="0"/>
          <a:lstStyle>
            <a:lvl1pPr algn="r">
              <a:defRPr sz="1200"/>
            </a:lvl1pPr>
          </a:lstStyle>
          <a:p>
            <a:fld id="{4405442F-09BC-4A1F-9C17-B854F2A00024}" type="datetimeFigureOut">
              <a:rPr lang="en-AU" smtClean="0"/>
              <a:t>6/04/2020</a:t>
            </a:fld>
            <a:endParaRPr lang="en-AU"/>
          </a:p>
        </p:txBody>
      </p:sp>
      <p:sp>
        <p:nvSpPr>
          <p:cNvPr id="4" name="Footer Placeholder 3"/>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B49A8A9E-0416-4941-95A5-0FF772F91D9B}" type="slidenum">
              <a:rPr lang="en-AU" smtClean="0"/>
              <a:t>‹#›</a:t>
            </a:fld>
            <a:endParaRPr lang="en-AU"/>
          </a:p>
        </p:txBody>
      </p:sp>
    </p:spTree>
    <p:extLst>
      <p:ext uri="{BB962C8B-B14F-4D97-AF65-F5344CB8AC3E}">
        <p14:creationId xmlns:p14="http://schemas.microsoft.com/office/powerpoint/2010/main" val="2145920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283" cy="49829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48645" y="1"/>
            <a:ext cx="2944283" cy="498295"/>
          </a:xfrm>
          <a:prstGeom prst="rect">
            <a:avLst/>
          </a:prstGeom>
        </p:spPr>
        <p:txBody>
          <a:bodyPr vert="horz" lIns="91440" tIns="45720" rIns="91440" bIns="45720" rtlCol="0"/>
          <a:lstStyle>
            <a:lvl1pPr algn="r">
              <a:defRPr sz="1200"/>
            </a:lvl1pPr>
          </a:lstStyle>
          <a:p>
            <a:fld id="{F4E23F85-8EBA-497F-B456-AF5CC8CFAA05}" type="datetimeFigureOut">
              <a:rPr lang="en-AU" smtClean="0"/>
              <a:t>6/04/2020</a:t>
            </a:fld>
            <a:endParaRPr lang="en-AU"/>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450" y="4779486"/>
            <a:ext cx="5435600" cy="391049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A325C9C8-A81F-4D4A-AF09-37F9B89229D4}" type="slidenum">
              <a:rPr lang="en-AU" smtClean="0"/>
              <a:t>‹#›</a:t>
            </a:fld>
            <a:endParaRPr lang="en-AU"/>
          </a:p>
        </p:txBody>
      </p:sp>
    </p:spTree>
    <p:extLst>
      <p:ext uri="{BB962C8B-B14F-4D97-AF65-F5344CB8AC3E}">
        <p14:creationId xmlns:p14="http://schemas.microsoft.com/office/powerpoint/2010/main" val="4249339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325C9C8-A81F-4D4A-AF09-37F9B89229D4}" type="slidenum">
              <a:rPr lang="en-AU" smtClean="0"/>
              <a:t>1</a:t>
            </a:fld>
            <a:endParaRPr lang="en-AU"/>
          </a:p>
        </p:txBody>
      </p:sp>
    </p:spTree>
    <p:extLst>
      <p:ext uri="{BB962C8B-B14F-4D97-AF65-F5344CB8AC3E}">
        <p14:creationId xmlns:p14="http://schemas.microsoft.com/office/powerpoint/2010/main" val="1864854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325C9C8-A81F-4D4A-AF09-37F9B89229D4}" type="slidenum">
              <a:rPr lang="en-AU" smtClean="0"/>
              <a:t>2</a:t>
            </a:fld>
            <a:endParaRPr lang="en-AU"/>
          </a:p>
        </p:txBody>
      </p:sp>
    </p:spTree>
    <p:extLst>
      <p:ext uri="{BB962C8B-B14F-4D97-AF65-F5344CB8AC3E}">
        <p14:creationId xmlns:p14="http://schemas.microsoft.com/office/powerpoint/2010/main" val="402986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325C9C8-A81F-4D4A-AF09-37F9B89229D4}" type="slidenum">
              <a:rPr lang="en-AU" smtClean="0"/>
              <a:t>3</a:t>
            </a:fld>
            <a:endParaRPr lang="en-AU"/>
          </a:p>
        </p:txBody>
      </p:sp>
    </p:spTree>
    <p:extLst>
      <p:ext uri="{BB962C8B-B14F-4D97-AF65-F5344CB8AC3E}">
        <p14:creationId xmlns:p14="http://schemas.microsoft.com/office/powerpoint/2010/main" val="428306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325C9C8-A81F-4D4A-AF09-37F9B89229D4}" type="slidenum">
              <a:rPr lang="en-AU" smtClean="0"/>
              <a:t>4</a:t>
            </a:fld>
            <a:endParaRPr lang="en-AU"/>
          </a:p>
        </p:txBody>
      </p:sp>
    </p:spTree>
    <p:extLst>
      <p:ext uri="{BB962C8B-B14F-4D97-AF65-F5344CB8AC3E}">
        <p14:creationId xmlns:p14="http://schemas.microsoft.com/office/powerpoint/2010/main" val="377772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325C9C8-A81F-4D4A-AF09-37F9B89229D4}" type="slidenum">
              <a:rPr lang="en-AU" smtClean="0"/>
              <a:t>5</a:t>
            </a:fld>
            <a:endParaRPr lang="en-AU"/>
          </a:p>
        </p:txBody>
      </p:sp>
    </p:spTree>
    <p:extLst>
      <p:ext uri="{BB962C8B-B14F-4D97-AF65-F5344CB8AC3E}">
        <p14:creationId xmlns:p14="http://schemas.microsoft.com/office/powerpoint/2010/main" val="3133356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325C9C8-A81F-4D4A-AF09-37F9B89229D4}" type="slidenum">
              <a:rPr lang="en-AU" smtClean="0"/>
              <a:t>6</a:t>
            </a:fld>
            <a:endParaRPr lang="en-AU"/>
          </a:p>
        </p:txBody>
      </p:sp>
    </p:spTree>
    <p:extLst>
      <p:ext uri="{BB962C8B-B14F-4D97-AF65-F5344CB8AC3E}">
        <p14:creationId xmlns:p14="http://schemas.microsoft.com/office/powerpoint/2010/main" val="280494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325C9C8-A81F-4D4A-AF09-37F9B89229D4}" type="slidenum">
              <a:rPr lang="en-AU" smtClean="0"/>
              <a:t>7</a:t>
            </a:fld>
            <a:endParaRPr lang="en-AU"/>
          </a:p>
        </p:txBody>
      </p:sp>
    </p:spTree>
    <p:extLst>
      <p:ext uri="{BB962C8B-B14F-4D97-AF65-F5344CB8AC3E}">
        <p14:creationId xmlns:p14="http://schemas.microsoft.com/office/powerpoint/2010/main" val="378953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8157B48-650A-46C0-987D-665583408F92}" type="datetimeFigureOut">
              <a:rPr lang="en-AU" smtClean="0"/>
              <a:t>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3648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8157B48-650A-46C0-987D-665583408F92}" type="datetimeFigureOut">
              <a:rPr lang="en-AU" smtClean="0"/>
              <a:t>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1294236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8157B48-650A-46C0-987D-665583408F92}" type="datetimeFigureOut">
              <a:rPr lang="en-AU" smtClean="0"/>
              <a:t>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20767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8157B48-650A-46C0-987D-665583408F92}" type="datetimeFigureOut">
              <a:rPr lang="en-AU" smtClean="0"/>
              <a:t>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341206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157B48-650A-46C0-987D-665583408F92}" type="datetimeFigureOut">
              <a:rPr lang="en-AU" smtClean="0"/>
              <a:t>6/04/2020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277628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8157B48-650A-46C0-987D-665583408F92}" type="datetimeFigureOut">
              <a:rPr lang="en-AU" smtClean="0"/>
              <a:t>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37957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8157B48-650A-46C0-987D-665583408F92}" type="datetimeFigureOut">
              <a:rPr lang="en-AU" smtClean="0"/>
              <a:t>6/04/2020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168585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8157B48-650A-46C0-987D-665583408F92}" type="datetimeFigureOut">
              <a:rPr lang="en-AU" smtClean="0"/>
              <a:t>6/04/2020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167370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57B48-650A-46C0-987D-665583408F92}" type="datetimeFigureOut">
              <a:rPr lang="en-AU" smtClean="0"/>
              <a:t>6/04/2020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415040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57B48-650A-46C0-987D-665583408F92}" type="datetimeFigureOut">
              <a:rPr lang="en-AU" smtClean="0"/>
              <a:t>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98523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57B48-650A-46C0-987D-665583408F92}" type="datetimeFigureOut">
              <a:rPr lang="en-AU" smtClean="0"/>
              <a:t>6/04/2020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B45696-5610-4587-991B-6A7F51331C36}" type="slidenum">
              <a:rPr lang="en-AU" smtClean="0"/>
              <a:t>‹#›</a:t>
            </a:fld>
            <a:endParaRPr lang="en-AU"/>
          </a:p>
        </p:txBody>
      </p:sp>
    </p:spTree>
    <p:extLst>
      <p:ext uri="{BB962C8B-B14F-4D97-AF65-F5344CB8AC3E}">
        <p14:creationId xmlns:p14="http://schemas.microsoft.com/office/powerpoint/2010/main" val="354435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57B48-650A-46C0-987D-665583408F92}" type="datetimeFigureOut">
              <a:rPr lang="en-AU" smtClean="0"/>
              <a:t>6/04/2020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5696-5610-4587-991B-6A7F51331C36}" type="slidenum">
              <a:rPr lang="en-AU" smtClean="0"/>
              <a:t>‹#›</a:t>
            </a:fld>
            <a:endParaRPr lang="en-AU"/>
          </a:p>
        </p:txBody>
      </p:sp>
    </p:spTree>
    <p:extLst>
      <p:ext uri="{BB962C8B-B14F-4D97-AF65-F5344CB8AC3E}">
        <p14:creationId xmlns:p14="http://schemas.microsoft.com/office/powerpoint/2010/main" val="220587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3800"/>
            <a:ext cx="9144000" cy="2387600"/>
          </a:xfrm>
        </p:spPr>
        <p:txBody>
          <a:bodyPr/>
          <a:lstStyle/>
          <a:p>
            <a:r>
              <a:rPr lang="en-AU" b="1" dirty="0" smtClean="0"/>
              <a:t>Print Advertising</a:t>
            </a:r>
            <a:endParaRPr lang="en-AU" b="1" dirty="0"/>
          </a:p>
        </p:txBody>
      </p:sp>
      <p:sp>
        <p:nvSpPr>
          <p:cNvPr id="3" name="Subtitle 2"/>
          <p:cNvSpPr>
            <a:spLocks noGrp="1"/>
          </p:cNvSpPr>
          <p:nvPr>
            <p:ph type="subTitle" idx="1"/>
          </p:nvPr>
        </p:nvSpPr>
        <p:spPr>
          <a:xfrm>
            <a:off x="1524000" y="1193800"/>
            <a:ext cx="9144000" cy="752566"/>
          </a:xfrm>
        </p:spPr>
        <p:txBody>
          <a:bodyPr/>
          <a:lstStyle/>
          <a:p>
            <a:r>
              <a:rPr lang="en-AU" sz="3600" b="1" dirty="0" smtClean="0">
                <a:solidFill>
                  <a:srgbClr val="00B050"/>
                </a:solidFill>
              </a:rPr>
              <a:t>Climate Change and Sustainability</a:t>
            </a:r>
          </a:p>
          <a:p>
            <a:endParaRPr lang="en-AU" b="1" dirty="0">
              <a:solidFill>
                <a:srgbClr val="00B050"/>
              </a:solidFill>
            </a:endParaRPr>
          </a:p>
        </p:txBody>
      </p:sp>
      <p:sp>
        <p:nvSpPr>
          <p:cNvPr id="4" name="Subtitle 2"/>
          <p:cNvSpPr txBox="1">
            <a:spLocks/>
          </p:cNvSpPr>
          <p:nvPr/>
        </p:nvSpPr>
        <p:spPr>
          <a:xfrm>
            <a:off x="1524000" y="1946365"/>
            <a:ext cx="9144000" cy="4284617"/>
          </a:xfrm>
          <a:prstGeom prst="rect">
            <a:avLst/>
          </a:prstGeom>
          <a:ln w="28575">
            <a:solidFill>
              <a:schemeClr val="tx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3200" b="1" dirty="0" smtClean="0">
                <a:solidFill>
                  <a:sysClr val="windowText" lastClr="000000"/>
                </a:solidFill>
              </a:rPr>
              <a:t>Instructions</a:t>
            </a:r>
            <a:r>
              <a:rPr lang="en-AU" sz="3200" b="1" dirty="0" smtClean="0">
                <a:solidFill>
                  <a:sysClr val="windowText" lastClr="000000"/>
                </a:solidFill>
              </a:rPr>
              <a:t>:</a:t>
            </a:r>
          </a:p>
          <a:p>
            <a:r>
              <a:rPr lang="en-AU" sz="2800" dirty="0" smtClean="0">
                <a:solidFill>
                  <a:sysClr val="windowText" lastClr="000000"/>
                </a:solidFill>
              </a:rPr>
              <a:t>Below are a selection of advertisements. They have been designed to advertise sustainability, climate change or both. You may need to research the company each advertisement has been produced by to understand their purpose.</a:t>
            </a:r>
          </a:p>
          <a:p>
            <a:endParaRPr lang="en-AU" sz="3200" b="1" dirty="0">
              <a:solidFill>
                <a:sysClr val="windowText" lastClr="000000"/>
              </a:solidFill>
            </a:endParaRPr>
          </a:p>
          <a:p>
            <a:r>
              <a:rPr lang="en-AU" sz="3200" b="1" dirty="0" smtClean="0">
                <a:solidFill>
                  <a:sysClr val="windowText" lastClr="000000"/>
                </a:solidFill>
              </a:rPr>
              <a:t>Your task is to select ONE of these advertisements for your Advertisement Analysis Task. </a:t>
            </a:r>
            <a:endParaRPr lang="en-AU" sz="3200" b="1" dirty="0" smtClean="0">
              <a:solidFill>
                <a:sysClr val="windowText" lastClr="000000"/>
              </a:solidFill>
            </a:endParaRPr>
          </a:p>
          <a:p>
            <a:endParaRPr lang="en-AU" b="1" dirty="0">
              <a:solidFill>
                <a:srgbClr val="00B050"/>
              </a:solidFill>
            </a:endParaRPr>
          </a:p>
        </p:txBody>
      </p:sp>
    </p:spTree>
    <p:extLst>
      <p:ext uri="{BB962C8B-B14F-4D97-AF65-F5344CB8AC3E}">
        <p14:creationId xmlns:p14="http://schemas.microsoft.com/office/powerpoint/2010/main" val="54136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7633" y="0"/>
            <a:ext cx="5536734" cy="6858000"/>
          </a:xfrm>
          <a:prstGeom prst="rect">
            <a:avLst/>
          </a:prstGeom>
        </p:spPr>
      </p:pic>
    </p:spTree>
    <p:extLst>
      <p:ext uri="{BB962C8B-B14F-4D97-AF65-F5344CB8AC3E}">
        <p14:creationId xmlns:p14="http://schemas.microsoft.com/office/powerpoint/2010/main" val="288176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231" y="0"/>
            <a:ext cx="9671538" cy="6858000"/>
          </a:xfrm>
          <a:prstGeom prst="rect">
            <a:avLst/>
          </a:prstGeom>
        </p:spPr>
      </p:pic>
    </p:spTree>
    <p:extLst>
      <p:ext uri="{BB962C8B-B14F-4D97-AF65-F5344CB8AC3E}">
        <p14:creationId xmlns:p14="http://schemas.microsoft.com/office/powerpoint/2010/main" val="232776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267" y="0"/>
            <a:ext cx="4863465" cy="6858000"/>
          </a:xfrm>
          <a:prstGeom prst="rect">
            <a:avLst/>
          </a:prstGeom>
        </p:spPr>
      </p:pic>
    </p:spTree>
    <p:extLst>
      <p:ext uri="{BB962C8B-B14F-4D97-AF65-F5344CB8AC3E}">
        <p14:creationId xmlns:p14="http://schemas.microsoft.com/office/powerpoint/2010/main" val="345818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312" y="14287"/>
            <a:ext cx="8715375" cy="6829425"/>
          </a:xfrm>
          <a:prstGeom prst="rect">
            <a:avLst/>
          </a:prstGeom>
        </p:spPr>
      </p:pic>
    </p:spTree>
    <p:extLst>
      <p:ext uri="{BB962C8B-B14F-4D97-AF65-F5344CB8AC3E}">
        <p14:creationId xmlns:p14="http://schemas.microsoft.com/office/powerpoint/2010/main" val="227135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49" y="0"/>
            <a:ext cx="10516101" cy="6858000"/>
          </a:xfrm>
          <a:prstGeom prst="rect">
            <a:avLst/>
          </a:prstGeom>
        </p:spPr>
      </p:pic>
    </p:spTree>
    <p:extLst>
      <p:ext uri="{BB962C8B-B14F-4D97-AF65-F5344CB8AC3E}">
        <p14:creationId xmlns:p14="http://schemas.microsoft.com/office/powerpoint/2010/main" val="208268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818" y="0"/>
            <a:ext cx="8728364" cy="6858000"/>
          </a:xfrm>
          <a:prstGeom prst="rect">
            <a:avLst/>
          </a:prstGeom>
        </p:spPr>
      </p:pic>
    </p:spTree>
    <p:extLst>
      <p:ext uri="{BB962C8B-B14F-4D97-AF65-F5344CB8AC3E}">
        <p14:creationId xmlns:p14="http://schemas.microsoft.com/office/powerpoint/2010/main" val="4087606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68</Words>
  <Application>Microsoft Office PowerPoint</Application>
  <PresentationFormat>Widescreen</PresentationFormat>
  <Paragraphs>13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Print Advertising</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 Advertising</dc:title>
  <dc:creator>DUARTE Monique [Narrogin Senior High School]</dc:creator>
  <cp:lastModifiedBy>DUARTE Monique [Narrogin Senior High School]</cp:lastModifiedBy>
  <cp:revision>4</cp:revision>
  <cp:lastPrinted>2020-04-06T00:07:18Z</cp:lastPrinted>
  <dcterms:created xsi:type="dcterms:W3CDTF">2020-04-02T04:05:31Z</dcterms:created>
  <dcterms:modified xsi:type="dcterms:W3CDTF">2020-04-06T00:09:19Z</dcterms:modified>
</cp:coreProperties>
</file>