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7" r:id="rId3"/>
    <p:sldId id="261" r:id="rId4"/>
    <p:sldId id="282" r:id="rId5"/>
    <p:sldId id="287" r:id="rId6"/>
    <p:sldId id="268" r:id="rId7"/>
    <p:sldId id="263" r:id="rId8"/>
    <p:sldId id="267" r:id="rId9"/>
    <p:sldId id="278" r:id="rId10"/>
    <p:sldId id="279" r:id="rId11"/>
    <p:sldId id="280" r:id="rId12"/>
    <p:sldId id="281" r:id="rId13"/>
    <p:sldId id="266" r:id="rId14"/>
    <p:sldId id="283" r:id="rId15"/>
    <p:sldId id="284" r:id="rId16"/>
    <p:sldId id="286" r:id="rId17"/>
    <p:sldId id="277" r:id="rId18"/>
  </p:sldIdLst>
  <p:sldSz cx="6858000" cy="5143500"/>
  <p:notesSz cx="6858000" cy="9144000"/>
  <p:embeddedFontLst>
    <p:embeddedFont>
      <p:font typeface="Roboto Light"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Loved by the King"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B61"/>
    <a:srgbClr val="FDFCE7"/>
    <a:srgbClr val="00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BA80D1-BE43-4374-BA40-EA5355C8DCEA}">
  <a:tblStyle styleId="{A7BA80D1-BE43-4374-BA40-EA5355C8DC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1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6de10487c1_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6de10487c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def91b91d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def91b91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578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6def91b91d_4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6def91b91d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6de10487c1_2_38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6de10487c1_2_3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def91b91d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def91b91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23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def91b91d_0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def91b91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de10487c1_5_15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de10487c1_5_1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6def91b91d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6def91b91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6def91b91d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6def91b91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6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6def91b91d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6def91b91d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0002A"/>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55129" y="-99759"/>
            <a:ext cx="6968299" cy="5334100"/>
            <a:chOff x="-73505" y="-99759"/>
            <a:chExt cx="9291065" cy="5334100"/>
          </a:xfrm>
        </p:grpSpPr>
        <p:sp>
          <p:nvSpPr>
            <p:cNvPr id="10" name="Google Shape;10;p2"/>
            <p:cNvSpPr/>
            <p:nvPr/>
          </p:nvSpPr>
          <p:spPr>
            <a:xfrm rot="-5400000">
              <a:off x="-138754" y="124428"/>
              <a:ext cx="2535535" cy="2273390"/>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1" name="Google Shape;11;p2"/>
            <p:cNvGrpSpPr/>
            <p:nvPr/>
          </p:nvGrpSpPr>
          <p:grpSpPr>
            <a:xfrm rot="-5400000">
              <a:off x="-117437" y="-55827"/>
              <a:ext cx="2427080" cy="2339215"/>
              <a:chOff x="7953030" y="1546105"/>
              <a:chExt cx="2427080" cy="2339215"/>
            </a:xfrm>
          </p:grpSpPr>
          <p:sp>
            <p:nvSpPr>
              <p:cNvPr id="12" name="Google Shape;12;p2"/>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 name="Google Shape;13;p2"/>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 name="Google Shape;14;p2"/>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8" name="Google Shape;18;p2"/>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9" name="Google Shape;19;p2"/>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 name="Google Shape;23;p2"/>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 name="Google Shape;24;p2"/>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5" name="Google Shape;25;p2"/>
              <p:cNvSpPr/>
              <p:nvPr/>
            </p:nvSpPr>
            <p:spPr>
              <a:xfrm>
                <a:off x="9543945" y="1582140"/>
                <a:ext cx="442223" cy="564374"/>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 name="Google Shape;26;p2"/>
              <p:cNvSpPr/>
              <p:nvPr/>
            </p:nvSpPr>
            <p:spPr>
              <a:xfrm>
                <a:off x="9736168" y="2232081"/>
                <a:ext cx="256697" cy="381997"/>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 name="Google Shape;27;p2"/>
              <p:cNvSpPr/>
              <p:nvPr/>
            </p:nvSpPr>
            <p:spPr>
              <a:xfrm>
                <a:off x="9828881" y="2605532"/>
                <a:ext cx="283886" cy="384046"/>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8" name="Google Shape;28;p2"/>
              <p:cNvSpPr/>
              <p:nvPr/>
            </p:nvSpPr>
            <p:spPr>
              <a:xfrm>
                <a:off x="10059939" y="2255171"/>
                <a:ext cx="284886" cy="467063"/>
              </a:xfrm>
              <a:custGeom>
                <a:avLst/>
                <a:gdLst/>
                <a:ahLst/>
                <a:cxnLst/>
                <a:rect l="l" t="t" r="r" b="b"/>
                <a:pathLst>
                  <a:path w="5700" h="9345" extrusionOk="0">
                    <a:moveTo>
                      <a:pt x="4543" y="1"/>
                    </a:moveTo>
                    <a:cubicBezTo>
                      <a:pt x="4543" y="1"/>
                      <a:pt x="1559" y="1418"/>
                      <a:pt x="993" y="2209"/>
                    </a:cubicBezTo>
                    <a:cubicBezTo>
                      <a:pt x="423" y="2996"/>
                      <a:pt x="0" y="4158"/>
                      <a:pt x="212" y="4353"/>
                    </a:cubicBezTo>
                    <a:cubicBezTo>
                      <a:pt x="423" y="4543"/>
                      <a:pt x="1407" y="4543"/>
                      <a:pt x="1830" y="5740"/>
                    </a:cubicBezTo>
                    <a:cubicBezTo>
                      <a:pt x="2252" y="6938"/>
                      <a:pt x="2604" y="7317"/>
                      <a:pt x="3167" y="8078"/>
                    </a:cubicBezTo>
                    <a:cubicBezTo>
                      <a:pt x="3651" y="8732"/>
                      <a:pt x="4865" y="9345"/>
                      <a:pt x="5328" y="9345"/>
                    </a:cubicBezTo>
                    <a:cubicBezTo>
                      <a:pt x="5403" y="9345"/>
                      <a:pt x="5458" y="9329"/>
                      <a:pt x="5488" y="9294"/>
                    </a:cubicBezTo>
                    <a:cubicBezTo>
                      <a:pt x="5699" y="9049"/>
                      <a:pt x="5066" y="1"/>
                      <a:pt x="5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9" name="Google Shape;29;p2"/>
              <p:cNvSpPr/>
              <p:nvPr/>
            </p:nvSpPr>
            <p:spPr>
              <a:xfrm>
                <a:off x="10035348" y="1666507"/>
                <a:ext cx="344762" cy="519842"/>
              </a:xfrm>
              <a:custGeom>
                <a:avLst/>
                <a:gdLst/>
                <a:ahLst/>
                <a:cxnLst/>
                <a:rect l="l" t="t" r="r" b="b"/>
                <a:pathLst>
                  <a:path w="6898" h="10401" extrusionOk="0">
                    <a:moveTo>
                      <a:pt x="5417" y="1"/>
                    </a:moveTo>
                    <a:cubicBezTo>
                      <a:pt x="5417" y="1"/>
                      <a:pt x="2884" y="182"/>
                      <a:pt x="2462" y="828"/>
                    </a:cubicBezTo>
                    <a:cubicBezTo>
                      <a:pt x="2040" y="1478"/>
                      <a:pt x="664" y="2540"/>
                      <a:pt x="650" y="2926"/>
                    </a:cubicBezTo>
                    <a:cubicBezTo>
                      <a:pt x="633" y="3307"/>
                      <a:pt x="352" y="4566"/>
                      <a:pt x="282" y="5169"/>
                    </a:cubicBezTo>
                    <a:cubicBezTo>
                      <a:pt x="211" y="5769"/>
                      <a:pt x="0" y="6754"/>
                      <a:pt x="282" y="7598"/>
                    </a:cubicBezTo>
                    <a:cubicBezTo>
                      <a:pt x="563" y="8442"/>
                      <a:pt x="915" y="8372"/>
                      <a:pt x="985" y="9605"/>
                    </a:cubicBezTo>
                    <a:cubicBezTo>
                      <a:pt x="1017" y="10169"/>
                      <a:pt x="1300" y="10401"/>
                      <a:pt x="1695" y="10401"/>
                    </a:cubicBezTo>
                    <a:cubicBezTo>
                      <a:pt x="2160" y="10401"/>
                      <a:pt x="2783" y="10080"/>
                      <a:pt x="3337" y="9605"/>
                    </a:cubicBezTo>
                    <a:cubicBezTo>
                      <a:pt x="4362" y="8724"/>
                      <a:pt x="5152" y="8161"/>
                      <a:pt x="6024" y="7598"/>
                    </a:cubicBezTo>
                    <a:cubicBezTo>
                      <a:pt x="6898" y="7035"/>
                      <a:pt x="5417" y="1"/>
                      <a:pt x="5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0" name="Google Shape;30;p2"/>
              <p:cNvSpPr/>
              <p:nvPr/>
            </p:nvSpPr>
            <p:spPr>
              <a:xfrm>
                <a:off x="9826582" y="3105932"/>
                <a:ext cx="328369" cy="375950"/>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 name="Google Shape;31;p2"/>
              <p:cNvSpPr/>
              <p:nvPr/>
            </p:nvSpPr>
            <p:spPr>
              <a:xfrm>
                <a:off x="10137308" y="2868277"/>
                <a:ext cx="212815" cy="372701"/>
              </a:xfrm>
              <a:custGeom>
                <a:avLst/>
                <a:gdLst/>
                <a:ahLst/>
                <a:cxnLst/>
                <a:rect l="l" t="t" r="r" b="b"/>
                <a:pathLst>
                  <a:path w="4258" h="7457" extrusionOk="0">
                    <a:moveTo>
                      <a:pt x="3216" y="1"/>
                    </a:moveTo>
                    <a:cubicBezTo>
                      <a:pt x="2540" y="1"/>
                      <a:pt x="1615" y="123"/>
                      <a:pt x="1297" y="749"/>
                    </a:cubicBezTo>
                    <a:cubicBezTo>
                      <a:pt x="774" y="1777"/>
                      <a:pt x="573" y="2989"/>
                      <a:pt x="289" y="3331"/>
                    </a:cubicBezTo>
                    <a:cubicBezTo>
                      <a:pt x="0" y="3676"/>
                      <a:pt x="1478" y="4872"/>
                      <a:pt x="1688" y="5435"/>
                    </a:cubicBezTo>
                    <a:cubicBezTo>
                      <a:pt x="1900" y="5998"/>
                      <a:pt x="1906" y="6865"/>
                      <a:pt x="2995" y="7274"/>
                    </a:cubicBezTo>
                    <a:cubicBezTo>
                      <a:pt x="3357" y="7411"/>
                      <a:pt x="3618" y="7457"/>
                      <a:pt x="3805" y="7457"/>
                    </a:cubicBezTo>
                    <a:cubicBezTo>
                      <a:pt x="4179" y="7457"/>
                      <a:pt x="4258" y="7274"/>
                      <a:pt x="4258" y="7274"/>
                    </a:cubicBezTo>
                    <a:lnTo>
                      <a:pt x="3984" y="52"/>
                    </a:lnTo>
                    <a:cubicBezTo>
                      <a:pt x="3984" y="52"/>
                      <a:pt x="3652" y="1"/>
                      <a:pt x="3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 name="Google Shape;32;p2"/>
              <p:cNvSpPr/>
              <p:nvPr/>
            </p:nvSpPr>
            <p:spPr>
              <a:xfrm>
                <a:off x="10042196" y="3486030"/>
                <a:ext cx="294232" cy="399290"/>
              </a:xfrm>
              <a:custGeom>
                <a:avLst/>
                <a:gdLst/>
                <a:ahLst/>
                <a:cxnLst/>
                <a:rect l="l" t="t" r="r" b="b"/>
                <a:pathLst>
                  <a:path w="5887" h="7989" extrusionOk="0">
                    <a:moveTo>
                      <a:pt x="4004" y="0"/>
                    </a:moveTo>
                    <a:cubicBezTo>
                      <a:pt x="3606" y="0"/>
                      <a:pt x="3280" y="74"/>
                      <a:pt x="3200" y="294"/>
                    </a:cubicBezTo>
                    <a:cubicBezTo>
                      <a:pt x="2959" y="954"/>
                      <a:pt x="2396" y="1370"/>
                      <a:pt x="1692" y="1828"/>
                    </a:cubicBezTo>
                    <a:cubicBezTo>
                      <a:pt x="989" y="2290"/>
                      <a:pt x="1" y="2009"/>
                      <a:pt x="4" y="2502"/>
                    </a:cubicBezTo>
                    <a:cubicBezTo>
                      <a:pt x="4" y="2994"/>
                      <a:pt x="561" y="4009"/>
                      <a:pt x="513" y="4471"/>
                    </a:cubicBezTo>
                    <a:cubicBezTo>
                      <a:pt x="463" y="4934"/>
                      <a:pt x="513" y="5858"/>
                      <a:pt x="513" y="5858"/>
                    </a:cubicBezTo>
                    <a:lnTo>
                      <a:pt x="5887" y="7989"/>
                    </a:lnTo>
                    <a:lnTo>
                      <a:pt x="5887" y="294"/>
                    </a:lnTo>
                    <a:cubicBezTo>
                      <a:pt x="5887" y="294"/>
                      <a:pt x="4800"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33" name="Google Shape;33;p2"/>
            <p:cNvSpPr/>
            <p:nvPr/>
          </p:nvSpPr>
          <p:spPr>
            <a:xfrm rot="5400000">
              <a:off x="6747274" y="2736763"/>
              <a:ext cx="2535535" cy="2273390"/>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4" name="Google Shape;34;p2"/>
            <p:cNvGrpSpPr/>
            <p:nvPr/>
          </p:nvGrpSpPr>
          <p:grpSpPr>
            <a:xfrm rot="5400000">
              <a:off x="6834413" y="2851193"/>
              <a:ext cx="2427080" cy="2339215"/>
              <a:chOff x="7953030" y="1546105"/>
              <a:chExt cx="2427080" cy="2339215"/>
            </a:xfrm>
          </p:grpSpPr>
          <p:sp>
            <p:nvSpPr>
              <p:cNvPr id="35" name="Google Shape;35;p2"/>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6" name="Google Shape;36;p2"/>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2"/>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8" name="Google Shape;38;p2"/>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9" name="Google Shape;39;p2"/>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0" name="Google Shape;40;p2"/>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1" name="Google Shape;41;p2"/>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2" name="Google Shape;42;p2"/>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3" name="Google Shape;43;p2"/>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4" name="Google Shape;44;p2"/>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5" name="Google Shape;45;p2"/>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6" name="Google Shape;46;p2"/>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7" name="Google Shape;47;p2"/>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8" name="Google Shape;48;p2"/>
              <p:cNvSpPr/>
              <p:nvPr/>
            </p:nvSpPr>
            <p:spPr>
              <a:xfrm>
                <a:off x="9543945" y="1582140"/>
                <a:ext cx="442223" cy="564374"/>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49" name="Google Shape;49;p2"/>
              <p:cNvSpPr/>
              <p:nvPr/>
            </p:nvSpPr>
            <p:spPr>
              <a:xfrm>
                <a:off x="9736168" y="2232081"/>
                <a:ext cx="256697" cy="381997"/>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0" name="Google Shape;50;p2"/>
              <p:cNvSpPr/>
              <p:nvPr/>
            </p:nvSpPr>
            <p:spPr>
              <a:xfrm>
                <a:off x="9828881" y="2605532"/>
                <a:ext cx="283886" cy="384046"/>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1" name="Google Shape;51;p2"/>
              <p:cNvSpPr/>
              <p:nvPr/>
            </p:nvSpPr>
            <p:spPr>
              <a:xfrm>
                <a:off x="10059939" y="2255171"/>
                <a:ext cx="284886" cy="467063"/>
              </a:xfrm>
              <a:custGeom>
                <a:avLst/>
                <a:gdLst/>
                <a:ahLst/>
                <a:cxnLst/>
                <a:rect l="l" t="t" r="r" b="b"/>
                <a:pathLst>
                  <a:path w="5700" h="9345" extrusionOk="0">
                    <a:moveTo>
                      <a:pt x="4543" y="1"/>
                    </a:moveTo>
                    <a:cubicBezTo>
                      <a:pt x="4543" y="1"/>
                      <a:pt x="1559" y="1418"/>
                      <a:pt x="993" y="2209"/>
                    </a:cubicBezTo>
                    <a:cubicBezTo>
                      <a:pt x="423" y="2996"/>
                      <a:pt x="0" y="4158"/>
                      <a:pt x="212" y="4353"/>
                    </a:cubicBezTo>
                    <a:cubicBezTo>
                      <a:pt x="423" y="4543"/>
                      <a:pt x="1407" y="4543"/>
                      <a:pt x="1830" y="5740"/>
                    </a:cubicBezTo>
                    <a:cubicBezTo>
                      <a:pt x="2252" y="6938"/>
                      <a:pt x="2604" y="7317"/>
                      <a:pt x="3167" y="8078"/>
                    </a:cubicBezTo>
                    <a:cubicBezTo>
                      <a:pt x="3651" y="8732"/>
                      <a:pt x="4865" y="9345"/>
                      <a:pt x="5328" y="9345"/>
                    </a:cubicBezTo>
                    <a:cubicBezTo>
                      <a:pt x="5403" y="9345"/>
                      <a:pt x="5458" y="9329"/>
                      <a:pt x="5488" y="9294"/>
                    </a:cubicBezTo>
                    <a:cubicBezTo>
                      <a:pt x="5699" y="9049"/>
                      <a:pt x="5066" y="1"/>
                      <a:pt x="5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2" name="Google Shape;52;p2"/>
              <p:cNvSpPr/>
              <p:nvPr/>
            </p:nvSpPr>
            <p:spPr>
              <a:xfrm>
                <a:off x="10035348" y="1666507"/>
                <a:ext cx="344762" cy="519842"/>
              </a:xfrm>
              <a:custGeom>
                <a:avLst/>
                <a:gdLst/>
                <a:ahLst/>
                <a:cxnLst/>
                <a:rect l="l" t="t" r="r" b="b"/>
                <a:pathLst>
                  <a:path w="6898" h="10401" extrusionOk="0">
                    <a:moveTo>
                      <a:pt x="5417" y="1"/>
                    </a:moveTo>
                    <a:cubicBezTo>
                      <a:pt x="5417" y="1"/>
                      <a:pt x="2884" y="182"/>
                      <a:pt x="2462" y="828"/>
                    </a:cubicBezTo>
                    <a:cubicBezTo>
                      <a:pt x="2040" y="1478"/>
                      <a:pt x="664" y="2540"/>
                      <a:pt x="650" y="2926"/>
                    </a:cubicBezTo>
                    <a:cubicBezTo>
                      <a:pt x="633" y="3307"/>
                      <a:pt x="352" y="4566"/>
                      <a:pt x="282" y="5169"/>
                    </a:cubicBezTo>
                    <a:cubicBezTo>
                      <a:pt x="211" y="5769"/>
                      <a:pt x="0" y="6754"/>
                      <a:pt x="282" y="7598"/>
                    </a:cubicBezTo>
                    <a:cubicBezTo>
                      <a:pt x="563" y="8442"/>
                      <a:pt x="915" y="8372"/>
                      <a:pt x="985" y="9605"/>
                    </a:cubicBezTo>
                    <a:cubicBezTo>
                      <a:pt x="1017" y="10169"/>
                      <a:pt x="1300" y="10401"/>
                      <a:pt x="1695" y="10401"/>
                    </a:cubicBezTo>
                    <a:cubicBezTo>
                      <a:pt x="2160" y="10401"/>
                      <a:pt x="2783" y="10080"/>
                      <a:pt x="3337" y="9605"/>
                    </a:cubicBezTo>
                    <a:cubicBezTo>
                      <a:pt x="4362" y="8724"/>
                      <a:pt x="5152" y="8161"/>
                      <a:pt x="6024" y="7598"/>
                    </a:cubicBezTo>
                    <a:cubicBezTo>
                      <a:pt x="6898" y="7035"/>
                      <a:pt x="5417" y="1"/>
                      <a:pt x="5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3" name="Google Shape;53;p2"/>
              <p:cNvSpPr/>
              <p:nvPr/>
            </p:nvSpPr>
            <p:spPr>
              <a:xfrm>
                <a:off x="9826582" y="3105932"/>
                <a:ext cx="328369" cy="375950"/>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4" name="Google Shape;54;p2"/>
              <p:cNvSpPr/>
              <p:nvPr/>
            </p:nvSpPr>
            <p:spPr>
              <a:xfrm>
                <a:off x="10137308" y="2868277"/>
                <a:ext cx="212815" cy="372701"/>
              </a:xfrm>
              <a:custGeom>
                <a:avLst/>
                <a:gdLst/>
                <a:ahLst/>
                <a:cxnLst/>
                <a:rect l="l" t="t" r="r" b="b"/>
                <a:pathLst>
                  <a:path w="4258" h="7457" extrusionOk="0">
                    <a:moveTo>
                      <a:pt x="3216" y="1"/>
                    </a:moveTo>
                    <a:cubicBezTo>
                      <a:pt x="2540" y="1"/>
                      <a:pt x="1615" y="123"/>
                      <a:pt x="1297" y="749"/>
                    </a:cubicBezTo>
                    <a:cubicBezTo>
                      <a:pt x="774" y="1777"/>
                      <a:pt x="573" y="2989"/>
                      <a:pt x="289" y="3331"/>
                    </a:cubicBezTo>
                    <a:cubicBezTo>
                      <a:pt x="0" y="3676"/>
                      <a:pt x="1478" y="4872"/>
                      <a:pt x="1688" y="5435"/>
                    </a:cubicBezTo>
                    <a:cubicBezTo>
                      <a:pt x="1900" y="5998"/>
                      <a:pt x="1906" y="6865"/>
                      <a:pt x="2995" y="7274"/>
                    </a:cubicBezTo>
                    <a:cubicBezTo>
                      <a:pt x="3357" y="7411"/>
                      <a:pt x="3618" y="7457"/>
                      <a:pt x="3805" y="7457"/>
                    </a:cubicBezTo>
                    <a:cubicBezTo>
                      <a:pt x="4179" y="7457"/>
                      <a:pt x="4258" y="7274"/>
                      <a:pt x="4258" y="7274"/>
                    </a:cubicBezTo>
                    <a:lnTo>
                      <a:pt x="3984" y="52"/>
                    </a:lnTo>
                    <a:cubicBezTo>
                      <a:pt x="3984" y="52"/>
                      <a:pt x="3652" y="1"/>
                      <a:pt x="3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55" name="Google Shape;55;p2"/>
              <p:cNvSpPr/>
              <p:nvPr/>
            </p:nvSpPr>
            <p:spPr>
              <a:xfrm>
                <a:off x="10042196" y="3486030"/>
                <a:ext cx="294232" cy="399290"/>
              </a:xfrm>
              <a:custGeom>
                <a:avLst/>
                <a:gdLst/>
                <a:ahLst/>
                <a:cxnLst/>
                <a:rect l="l" t="t" r="r" b="b"/>
                <a:pathLst>
                  <a:path w="5887" h="7989" extrusionOk="0">
                    <a:moveTo>
                      <a:pt x="4004" y="0"/>
                    </a:moveTo>
                    <a:cubicBezTo>
                      <a:pt x="3606" y="0"/>
                      <a:pt x="3280" y="74"/>
                      <a:pt x="3200" y="294"/>
                    </a:cubicBezTo>
                    <a:cubicBezTo>
                      <a:pt x="2959" y="954"/>
                      <a:pt x="2396" y="1370"/>
                      <a:pt x="1692" y="1828"/>
                    </a:cubicBezTo>
                    <a:cubicBezTo>
                      <a:pt x="989" y="2290"/>
                      <a:pt x="1" y="2009"/>
                      <a:pt x="4" y="2502"/>
                    </a:cubicBezTo>
                    <a:cubicBezTo>
                      <a:pt x="4" y="2994"/>
                      <a:pt x="561" y="4009"/>
                      <a:pt x="513" y="4471"/>
                    </a:cubicBezTo>
                    <a:cubicBezTo>
                      <a:pt x="463" y="4934"/>
                      <a:pt x="513" y="5858"/>
                      <a:pt x="513" y="5858"/>
                    </a:cubicBezTo>
                    <a:lnTo>
                      <a:pt x="5887" y="7989"/>
                    </a:lnTo>
                    <a:lnTo>
                      <a:pt x="5887" y="294"/>
                    </a:lnTo>
                    <a:cubicBezTo>
                      <a:pt x="5887" y="294"/>
                      <a:pt x="4800"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sp>
        <p:nvSpPr>
          <p:cNvPr id="56" name="Google Shape;56;p2"/>
          <p:cNvSpPr txBox="1">
            <a:spLocks noGrp="1"/>
          </p:cNvSpPr>
          <p:nvPr>
            <p:ph type="ctrTitle"/>
          </p:nvPr>
        </p:nvSpPr>
        <p:spPr>
          <a:xfrm>
            <a:off x="1904531" y="838566"/>
            <a:ext cx="3048975" cy="2301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200">
                <a:solidFill>
                  <a:schemeClr val="accent3"/>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015650" y="411948"/>
            <a:ext cx="4826700" cy="36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accent3"/>
                </a:solidFill>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 name="Shape 39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 name="Shape 3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_1">
    <p:bg>
      <p:bgPr>
        <a:solidFill>
          <a:schemeClr val="dk2"/>
        </a:solidFill>
        <a:effectLst/>
      </p:bgPr>
    </p:bg>
    <p:spTree>
      <p:nvGrpSpPr>
        <p:cNvPr id="1" name="Shape 39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BLANK_1_1_1_1_1_1_1_1_1_1_1">
    <p:bg>
      <p:bgPr>
        <a:solidFill>
          <a:srgbClr val="40002A"/>
        </a:solid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6"/>
        </a:solidFill>
        <a:effectLst/>
      </p:bgPr>
    </p:bg>
    <p:spTree>
      <p:nvGrpSpPr>
        <p:cNvPr id="1" name="Shape 58"/>
        <p:cNvGrpSpPr/>
        <p:nvPr/>
      </p:nvGrpSpPr>
      <p:grpSpPr>
        <a:xfrm>
          <a:off x="0" y="0"/>
          <a:ext cx="0" cy="0"/>
          <a:chOff x="0" y="0"/>
          <a:chExt cx="0" cy="0"/>
        </a:xfrm>
      </p:grpSpPr>
      <p:sp>
        <p:nvSpPr>
          <p:cNvPr id="59" name="Google Shape;59;p3"/>
          <p:cNvSpPr txBox="1">
            <a:spLocks noGrp="1"/>
          </p:cNvSpPr>
          <p:nvPr>
            <p:ph type="title" hasCustomPrompt="1"/>
          </p:nvPr>
        </p:nvSpPr>
        <p:spPr>
          <a:xfrm>
            <a:off x="2635256" y="1329975"/>
            <a:ext cx="1587600" cy="132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DF7E7"/>
              </a:buClr>
              <a:buSzPts val="12000"/>
              <a:buNone/>
              <a:defRPr sz="15000">
                <a:solidFill>
                  <a:srgbClr val="FDF7E7"/>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 name="Google Shape;60;p3"/>
          <p:cNvSpPr txBox="1">
            <a:spLocks noGrp="1"/>
          </p:cNvSpPr>
          <p:nvPr>
            <p:ph type="subTitle" idx="1"/>
          </p:nvPr>
        </p:nvSpPr>
        <p:spPr>
          <a:xfrm>
            <a:off x="540000" y="3370200"/>
            <a:ext cx="5778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61" name="Google Shape;61;p3"/>
          <p:cNvGrpSpPr/>
          <p:nvPr/>
        </p:nvGrpSpPr>
        <p:grpSpPr>
          <a:xfrm>
            <a:off x="933155" y="-105234"/>
            <a:ext cx="5649603" cy="5355882"/>
            <a:chOff x="1244207" y="-105234"/>
            <a:chExt cx="7532804" cy="5355882"/>
          </a:xfrm>
        </p:grpSpPr>
        <p:grpSp>
          <p:nvGrpSpPr>
            <p:cNvPr id="62" name="Google Shape;62;p3"/>
            <p:cNvGrpSpPr/>
            <p:nvPr/>
          </p:nvGrpSpPr>
          <p:grpSpPr>
            <a:xfrm>
              <a:off x="5866371" y="3445381"/>
              <a:ext cx="2910639" cy="1805268"/>
              <a:chOff x="5866371" y="3445381"/>
              <a:chExt cx="2910639" cy="1805268"/>
            </a:xfrm>
          </p:grpSpPr>
          <p:grpSp>
            <p:nvGrpSpPr>
              <p:cNvPr id="63" name="Google Shape;63;p3"/>
              <p:cNvGrpSpPr/>
              <p:nvPr/>
            </p:nvGrpSpPr>
            <p:grpSpPr>
              <a:xfrm>
                <a:off x="5866371" y="3445381"/>
                <a:ext cx="2910639" cy="1747403"/>
                <a:chOff x="5488920" y="3911045"/>
                <a:chExt cx="2159709" cy="1296581"/>
              </a:xfrm>
            </p:grpSpPr>
            <p:sp>
              <p:nvSpPr>
                <p:cNvPr id="64" name="Google Shape;64;p3"/>
                <p:cNvSpPr/>
                <p:nvPr/>
              </p:nvSpPr>
              <p:spPr>
                <a:xfrm rot="10800000">
                  <a:off x="6622848" y="4288013"/>
                  <a:ext cx="1025781" cy="919613"/>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5" name="Google Shape;65;p3"/>
                <p:cNvSpPr/>
                <p:nvPr/>
              </p:nvSpPr>
              <p:spPr>
                <a:xfrm rot="5400000">
                  <a:off x="5422938" y="3977027"/>
                  <a:ext cx="1276392" cy="1144428"/>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 name="Google Shape;66;p3"/>
              <p:cNvGrpSpPr/>
              <p:nvPr/>
            </p:nvGrpSpPr>
            <p:grpSpPr>
              <a:xfrm>
                <a:off x="5866398" y="3581982"/>
                <a:ext cx="2801016" cy="1668666"/>
                <a:chOff x="5488940" y="4012404"/>
                <a:chExt cx="2078368" cy="1238159"/>
              </a:xfrm>
            </p:grpSpPr>
            <p:grpSp>
              <p:nvGrpSpPr>
                <p:cNvPr id="67" name="Google Shape;67;p3"/>
                <p:cNvGrpSpPr/>
                <p:nvPr/>
              </p:nvGrpSpPr>
              <p:grpSpPr>
                <a:xfrm rot="10800000">
                  <a:off x="6653769" y="4423147"/>
                  <a:ext cx="913539" cy="827415"/>
                  <a:chOff x="7953030" y="1505835"/>
                  <a:chExt cx="2258441" cy="2045526"/>
                </a:xfrm>
              </p:grpSpPr>
              <p:sp>
                <p:nvSpPr>
                  <p:cNvPr id="68" name="Google Shape;68;p3"/>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9" name="Google Shape;69;p3"/>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0" name="Google Shape;70;p3"/>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1" name="Google Shape;71;p3"/>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2" name="Google Shape;72;p3"/>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3" name="Google Shape;73;p3"/>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4" name="Google Shape;74;p3"/>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5" name="Google Shape;75;p3"/>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6" name="Google Shape;76;p3"/>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7" name="Google Shape;77;p3"/>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8" name="Google Shape;78;p3"/>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79" name="Google Shape;79;p3"/>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0" name="Google Shape;80;p3"/>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1" name="Google Shape;81;p3"/>
                  <p:cNvSpPr/>
                  <p:nvPr/>
                </p:nvSpPr>
                <p:spPr>
                  <a:xfrm rot="2299313">
                    <a:off x="9641893" y="1582144"/>
                    <a:ext cx="442237" cy="564392"/>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2" name="Google Shape;82;p3"/>
                  <p:cNvSpPr/>
                  <p:nvPr/>
                </p:nvSpPr>
                <p:spPr>
                  <a:xfrm>
                    <a:off x="9736180" y="2095363"/>
                    <a:ext cx="348580" cy="518730"/>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3" name="Google Shape;83;p3"/>
                  <p:cNvSpPr/>
                  <p:nvPr/>
                </p:nvSpPr>
                <p:spPr>
                  <a:xfrm>
                    <a:off x="9828885" y="2605561"/>
                    <a:ext cx="319656" cy="432379"/>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4" name="Google Shape;84;p3"/>
                  <p:cNvSpPr/>
                  <p:nvPr/>
                </p:nvSpPr>
                <p:spPr>
                  <a:xfrm>
                    <a:off x="9815226" y="3162418"/>
                    <a:ext cx="339735" cy="388944"/>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85" name="Google Shape;85;p3"/>
                <p:cNvGrpSpPr/>
                <p:nvPr/>
              </p:nvGrpSpPr>
              <p:grpSpPr>
                <a:xfrm rot="5400000">
                  <a:off x="5466825" y="4034520"/>
                  <a:ext cx="1221792" cy="1177561"/>
                  <a:chOff x="7953030" y="1546105"/>
                  <a:chExt cx="2427080" cy="2339215"/>
                </a:xfrm>
              </p:grpSpPr>
              <p:sp>
                <p:nvSpPr>
                  <p:cNvPr id="86" name="Google Shape;86;p3"/>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7" name="Google Shape;87;p3"/>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8" name="Google Shape;88;p3"/>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89" name="Google Shape;89;p3"/>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0" name="Google Shape;90;p3"/>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1" name="Google Shape;91;p3"/>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2" name="Google Shape;92;p3"/>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3" name="Google Shape;93;p3"/>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4" name="Google Shape;94;p3"/>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5" name="Google Shape;95;p3"/>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6" name="Google Shape;96;p3"/>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7" name="Google Shape;97;p3"/>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8" name="Google Shape;98;p3"/>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99" name="Google Shape;99;p3"/>
                  <p:cNvSpPr/>
                  <p:nvPr/>
                </p:nvSpPr>
                <p:spPr>
                  <a:xfrm>
                    <a:off x="9543945" y="1582140"/>
                    <a:ext cx="442223" cy="564374"/>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 name="Google Shape;100;p3"/>
                  <p:cNvSpPr/>
                  <p:nvPr/>
                </p:nvSpPr>
                <p:spPr>
                  <a:xfrm>
                    <a:off x="9736168" y="2232081"/>
                    <a:ext cx="256697" cy="381997"/>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 name="Google Shape;101;p3"/>
                  <p:cNvSpPr/>
                  <p:nvPr/>
                </p:nvSpPr>
                <p:spPr>
                  <a:xfrm>
                    <a:off x="9828881" y="2605532"/>
                    <a:ext cx="283886" cy="384046"/>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 name="Google Shape;102;p3"/>
                  <p:cNvSpPr/>
                  <p:nvPr/>
                </p:nvSpPr>
                <p:spPr>
                  <a:xfrm>
                    <a:off x="10059939" y="2255171"/>
                    <a:ext cx="284886" cy="467063"/>
                  </a:xfrm>
                  <a:custGeom>
                    <a:avLst/>
                    <a:gdLst/>
                    <a:ahLst/>
                    <a:cxnLst/>
                    <a:rect l="l" t="t" r="r" b="b"/>
                    <a:pathLst>
                      <a:path w="5700" h="9345" extrusionOk="0">
                        <a:moveTo>
                          <a:pt x="4543" y="1"/>
                        </a:moveTo>
                        <a:cubicBezTo>
                          <a:pt x="4543" y="1"/>
                          <a:pt x="1559" y="1418"/>
                          <a:pt x="993" y="2209"/>
                        </a:cubicBezTo>
                        <a:cubicBezTo>
                          <a:pt x="423" y="2996"/>
                          <a:pt x="0" y="4158"/>
                          <a:pt x="212" y="4353"/>
                        </a:cubicBezTo>
                        <a:cubicBezTo>
                          <a:pt x="423" y="4543"/>
                          <a:pt x="1407" y="4543"/>
                          <a:pt x="1830" y="5740"/>
                        </a:cubicBezTo>
                        <a:cubicBezTo>
                          <a:pt x="2252" y="6938"/>
                          <a:pt x="2604" y="7317"/>
                          <a:pt x="3167" y="8078"/>
                        </a:cubicBezTo>
                        <a:cubicBezTo>
                          <a:pt x="3651" y="8732"/>
                          <a:pt x="4865" y="9345"/>
                          <a:pt x="5328" y="9345"/>
                        </a:cubicBezTo>
                        <a:cubicBezTo>
                          <a:pt x="5403" y="9345"/>
                          <a:pt x="5458" y="9329"/>
                          <a:pt x="5488" y="9294"/>
                        </a:cubicBezTo>
                        <a:cubicBezTo>
                          <a:pt x="5699" y="9049"/>
                          <a:pt x="5066" y="1"/>
                          <a:pt x="50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3" name="Google Shape;103;p3"/>
                  <p:cNvSpPr/>
                  <p:nvPr/>
                </p:nvSpPr>
                <p:spPr>
                  <a:xfrm>
                    <a:off x="10035348" y="1666507"/>
                    <a:ext cx="344762" cy="519842"/>
                  </a:xfrm>
                  <a:custGeom>
                    <a:avLst/>
                    <a:gdLst/>
                    <a:ahLst/>
                    <a:cxnLst/>
                    <a:rect l="l" t="t" r="r" b="b"/>
                    <a:pathLst>
                      <a:path w="6898" h="10401" extrusionOk="0">
                        <a:moveTo>
                          <a:pt x="5417" y="1"/>
                        </a:moveTo>
                        <a:cubicBezTo>
                          <a:pt x="5417" y="1"/>
                          <a:pt x="2884" y="182"/>
                          <a:pt x="2462" y="828"/>
                        </a:cubicBezTo>
                        <a:cubicBezTo>
                          <a:pt x="2040" y="1478"/>
                          <a:pt x="664" y="2540"/>
                          <a:pt x="650" y="2926"/>
                        </a:cubicBezTo>
                        <a:cubicBezTo>
                          <a:pt x="633" y="3307"/>
                          <a:pt x="352" y="4566"/>
                          <a:pt x="282" y="5169"/>
                        </a:cubicBezTo>
                        <a:cubicBezTo>
                          <a:pt x="211" y="5769"/>
                          <a:pt x="0" y="6754"/>
                          <a:pt x="282" y="7598"/>
                        </a:cubicBezTo>
                        <a:cubicBezTo>
                          <a:pt x="563" y="8442"/>
                          <a:pt x="915" y="8372"/>
                          <a:pt x="985" y="9605"/>
                        </a:cubicBezTo>
                        <a:cubicBezTo>
                          <a:pt x="1017" y="10169"/>
                          <a:pt x="1300" y="10401"/>
                          <a:pt x="1695" y="10401"/>
                        </a:cubicBezTo>
                        <a:cubicBezTo>
                          <a:pt x="2160" y="10401"/>
                          <a:pt x="2783" y="10080"/>
                          <a:pt x="3337" y="9605"/>
                        </a:cubicBezTo>
                        <a:cubicBezTo>
                          <a:pt x="4362" y="8724"/>
                          <a:pt x="5152" y="8161"/>
                          <a:pt x="6024" y="7598"/>
                        </a:cubicBezTo>
                        <a:cubicBezTo>
                          <a:pt x="6898" y="7035"/>
                          <a:pt x="5417" y="1"/>
                          <a:pt x="5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4" name="Google Shape;104;p3"/>
                  <p:cNvSpPr/>
                  <p:nvPr/>
                </p:nvSpPr>
                <p:spPr>
                  <a:xfrm>
                    <a:off x="9826582" y="3105932"/>
                    <a:ext cx="328369" cy="375950"/>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3"/>
                  <p:cNvSpPr/>
                  <p:nvPr/>
                </p:nvSpPr>
                <p:spPr>
                  <a:xfrm>
                    <a:off x="10137308" y="2868277"/>
                    <a:ext cx="212815" cy="372701"/>
                  </a:xfrm>
                  <a:custGeom>
                    <a:avLst/>
                    <a:gdLst/>
                    <a:ahLst/>
                    <a:cxnLst/>
                    <a:rect l="l" t="t" r="r" b="b"/>
                    <a:pathLst>
                      <a:path w="4258" h="7457" extrusionOk="0">
                        <a:moveTo>
                          <a:pt x="3216" y="1"/>
                        </a:moveTo>
                        <a:cubicBezTo>
                          <a:pt x="2540" y="1"/>
                          <a:pt x="1615" y="123"/>
                          <a:pt x="1297" y="749"/>
                        </a:cubicBezTo>
                        <a:cubicBezTo>
                          <a:pt x="774" y="1777"/>
                          <a:pt x="573" y="2989"/>
                          <a:pt x="289" y="3331"/>
                        </a:cubicBezTo>
                        <a:cubicBezTo>
                          <a:pt x="0" y="3676"/>
                          <a:pt x="1478" y="4872"/>
                          <a:pt x="1688" y="5435"/>
                        </a:cubicBezTo>
                        <a:cubicBezTo>
                          <a:pt x="1900" y="5998"/>
                          <a:pt x="1906" y="6865"/>
                          <a:pt x="2995" y="7274"/>
                        </a:cubicBezTo>
                        <a:cubicBezTo>
                          <a:pt x="3357" y="7411"/>
                          <a:pt x="3618" y="7457"/>
                          <a:pt x="3805" y="7457"/>
                        </a:cubicBezTo>
                        <a:cubicBezTo>
                          <a:pt x="4179" y="7457"/>
                          <a:pt x="4258" y="7274"/>
                          <a:pt x="4258" y="7274"/>
                        </a:cubicBezTo>
                        <a:lnTo>
                          <a:pt x="3984" y="52"/>
                        </a:lnTo>
                        <a:cubicBezTo>
                          <a:pt x="3984" y="52"/>
                          <a:pt x="3652" y="1"/>
                          <a:pt x="3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3"/>
                  <p:cNvSpPr/>
                  <p:nvPr/>
                </p:nvSpPr>
                <p:spPr>
                  <a:xfrm>
                    <a:off x="10042196" y="3486030"/>
                    <a:ext cx="294232" cy="399290"/>
                  </a:xfrm>
                  <a:custGeom>
                    <a:avLst/>
                    <a:gdLst/>
                    <a:ahLst/>
                    <a:cxnLst/>
                    <a:rect l="l" t="t" r="r" b="b"/>
                    <a:pathLst>
                      <a:path w="5887" h="7989" extrusionOk="0">
                        <a:moveTo>
                          <a:pt x="4004" y="0"/>
                        </a:moveTo>
                        <a:cubicBezTo>
                          <a:pt x="3606" y="0"/>
                          <a:pt x="3280" y="74"/>
                          <a:pt x="3200" y="294"/>
                        </a:cubicBezTo>
                        <a:cubicBezTo>
                          <a:pt x="2959" y="954"/>
                          <a:pt x="2396" y="1370"/>
                          <a:pt x="1692" y="1828"/>
                        </a:cubicBezTo>
                        <a:cubicBezTo>
                          <a:pt x="989" y="2290"/>
                          <a:pt x="1" y="2009"/>
                          <a:pt x="4" y="2502"/>
                        </a:cubicBezTo>
                        <a:cubicBezTo>
                          <a:pt x="4" y="2994"/>
                          <a:pt x="561" y="4009"/>
                          <a:pt x="513" y="4471"/>
                        </a:cubicBezTo>
                        <a:cubicBezTo>
                          <a:pt x="463" y="4934"/>
                          <a:pt x="513" y="5858"/>
                          <a:pt x="513" y="5858"/>
                        </a:cubicBezTo>
                        <a:lnTo>
                          <a:pt x="5887" y="7989"/>
                        </a:lnTo>
                        <a:lnTo>
                          <a:pt x="5887" y="294"/>
                        </a:lnTo>
                        <a:cubicBezTo>
                          <a:pt x="5887" y="294"/>
                          <a:pt x="4800" y="0"/>
                          <a:pt x="4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grpSp>
          <p:nvGrpSpPr>
            <p:cNvPr id="107" name="Google Shape;107;p3"/>
            <p:cNvGrpSpPr/>
            <p:nvPr/>
          </p:nvGrpSpPr>
          <p:grpSpPr>
            <a:xfrm>
              <a:off x="1244207" y="-105234"/>
              <a:ext cx="2963120" cy="1837818"/>
              <a:chOff x="1244207" y="-69956"/>
              <a:chExt cx="2963120" cy="1837818"/>
            </a:xfrm>
          </p:grpSpPr>
          <p:grpSp>
            <p:nvGrpSpPr>
              <p:cNvPr id="108" name="Google Shape;108;p3"/>
              <p:cNvGrpSpPr/>
              <p:nvPr/>
            </p:nvGrpSpPr>
            <p:grpSpPr>
              <a:xfrm rot="10800000">
                <a:off x="1244207" y="-11048"/>
                <a:ext cx="2963120" cy="1778910"/>
                <a:chOff x="5488920" y="3911045"/>
                <a:chExt cx="2159709" cy="1296581"/>
              </a:xfrm>
            </p:grpSpPr>
            <p:sp>
              <p:nvSpPr>
                <p:cNvPr id="109" name="Google Shape;109;p3"/>
                <p:cNvSpPr/>
                <p:nvPr/>
              </p:nvSpPr>
              <p:spPr>
                <a:xfrm rot="10800000">
                  <a:off x="6622848" y="4288013"/>
                  <a:ext cx="1025781" cy="919613"/>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0" name="Google Shape;110;p3"/>
                <p:cNvSpPr/>
                <p:nvPr/>
              </p:nvSpPr>
              <p:spPr>
                <a:xfrm rot="5400000">
                  <a:off x="5422938" y="3977027"/>
                  <a:ext cx="1276392" cy="1144428"/>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11" name="Google Shape;111;p3"/>
              <p:cNvGrpSpPr/>
              <p:nvPr/>
            </p:nvGrpSpPr>
            <p:grpSpPr>
              <a:xfrm rot="10800000">
                <a:off x="1355779" y="-69956"/>
                <a:ext cx="2851520" cy="1698754"/>
                <a:chOff x="5488940" y="4012404"/>
                <a:chExt cx="2078368" cy="1238159"/>
              </a:xfrm>
            </p:grpSpPr>
            <p:grpSp>
              <p:nvGrpSpPr>
                <p:cNvPr id="112" name="Google Shape;112;p3"/>
                <p:cNvGrpSpPr/>
                <p:nvPr/>
              </p:nvGrpSpPr>
              <p:grpSpPr>
                <a:xfrm rot="10800000">
                  <a:off x="6653769" y="4423147"/>
                  <a:ext cx="913539" cy="827415"/>
                  <a:chOff x="7953030" y="1505835"/>
                  <a:chExt cx="2258441" cy="2045526"/>
                </a:xfrm>
              </p:grpSpPr>
              <p:sp>
                <p:nvSpPr>
                  <p:cNvPr id="113" name="Google Shape;113;p3"/>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4" name="Google Shape;114;p3"/>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5" name="Google Shape;115;p3"/>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6" name="Google Shape;116;p3"/>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7" name="Google Shape;117;p3"/>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8" name="Google Shape;118;p3"/>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19" name="Google Shape;119;p3"/>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0" name="Google Shape;120;p3"/>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1" name="Google Shape;121;p3"/>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2" name="Google Shape;122;p3"/>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3" name="Google Shape;123;p3"/>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4" name="Google Shape;124;p3"/>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5" name="Google Shape;125;p3"/>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3"/>
                  <p:cNvSpPr/>
                  <p:nvPr/>
                </p:nvSpPr>
                <p:spPr>
                  <a:xfrm rot="2299313">
                    <a:off x="9641893" y="1582144"/>
                    <a:ext cx="442237" cy="564392"/>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3"/>
                  <p:cNvSpPr/>
                  <p:nvPr/>
                </p:nvSpPr>
                <p:spPr>
                  <a:xfrm>
                    <a:off x="9736180" y="2095363"/>
                    <a:ext cx="348580" cy="518730"/>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3"/>
                  <p:cNvSpPr/>
                  <p:nvPr/>
                </p:nvSpPr>
                <p:spPr>
                  <a:xfrm>
                    <a:off x="9828885" y="2605561"/>
                    <a:ext cx="319656" cy="432379"/>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9" name="Google Shape;129;p3"/>
                  <p:cNvSpPr/>
                  <p:nvPr/>
                </p:nvSpPr>
                <p:spPr>
                  <a:xfrm>
                    <a:off x="9815226" y="3162418"/>
                    <a:ext cx="339735" cy="388944"/>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0" name="Google Shape;130;p3"/>
                <p:cNvGrpSpPr/>
                <p:nvPr/>
              </p:nvGrpSpPr>
              <p:grpSpPr>
                <a:xfrm rot="5400000">
                  <a:off x="5466825" y="4034520"/>
                  <a:ext cx="1221792" cy="1177561"/>
                  <a:chOff x="7953030" y="1546105"/>
                  <a:chExt cx="2427080" cy="2339215"/>
                </a:xfrm>
              </p:grpSpPr>
              <p:sp>
                <p:nvSpPr>
                  <p:cNvPr id="131" name="Google Shape;131;p3"/>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3"/>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3"/>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4" name="Google Shape;134;p3"/>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5" name="Google Shape;135;p3"/>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6" name="Google Shape;136;p3"/>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7" name="Google Shape;137;p3"/>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8" name="Google Shape;138;p3"/>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9" name="Google Shape;139;p3"/>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0" name="Google Shape;140;p3"/>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1" name="Google Shape;141;p3"/>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2" name="Google Shape;142;p3"/>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3" name="Google Shape;143;p3"/>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4" name="Google Shape;144;p3"/>
                  <p:cNvSpPr/>
                  <p:nvPr/>
                </p:nvSpPr>
                <p:spPr>
                  <a:xfrm>
                    <a:off x="9543945" y="1582140"/>
                    <a:ext cx="442223" cy="564374"/>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5" name="Google Shape;145;p3"/>
                  <p:cNvSpPr/>
                  <p:nvPr/>
                </p:nvSpPr>
                <p:spPr>
                  <a:xfrm>
                    <a:off x="9736168" y="2232081"/>
                    <a:ext cx="256697" cy="381997"/>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6" name="Google Shape;146;p3"/>
                  <p:cNvSpPr/>
                  <p:nvPr/>
                </p:nvSpPr>
                <p:spPr>
                  <a:xfrm>
                    <a:off x="9828881" y="2605532"/>
                    <a:ext cx="283886" cy="384046"/>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7" name="Google Shape;147;p3"/>
                  <p:cNvSpPr/>
                  <p:nvPr/>
                </p:nvSpPr>
                <p:spPr>
                  <a:xfrm>
                    <a:off x="10059939" y="2255171"/>
                    <a:ext cx="284886" cy="467063"/>
                  </a:xfrm>
                  <a:custGeom>
                    <a:avLst/>
                    <a:gdLst/>
                    <a:ahLst/>
                    <a:cxnLst/>
                    <a:rect l="l" t="t" r="r" b="b"/>
                    <a:pathLst>
                      <a:path w="5700" h="9345" extrusionOk="0">
                        <a:moveTo>
                          <a:pt x="4543" y="1"/>
                        </a:moveTo>
                        <a:cubicBezTo>
                          <a:pt x="4543" y="1"/>
                          <a:pt x="1559" y="1418"/>
                          <a:pt x="993" y="2209"/>
                        </a:cubicBezTo>
                        <a:cubicBezTo>
                          <a:pt x="423" y="2996"/>
                          <a:pt x="0" y="4158"/>
                          <a:pt x="212" y="4353"/>
                        </a:cubicBezTo>
                        <a:cubicBezTo>
                          <a:pt x="423" y="4543"/>
                          <a:pt x="1407" y="4543"/>
                          <a:pt x="1830" y="5740"/>
                        </a:cubicBezTo>
                        <a:cubicBezTo>
                          <a:pt x="2252" y="6938"/>
                          <a:pt x="2604" y="7317"/>
                          <a:pt x="3167" y="8078"/>
                        </a:cubicBezTo>
                        <a:cubicBezTo>
                          <a:pt x="3651" y="8732"/>
                          <a:pt x="4865" y="9345"/>
                          <a:pt x="5328" y="9345"/>
                        </a:cubicBezTo>
                        <a:cubicBezTo>
                          <a:pt x="5403" y="9345"/>
                          <a:pt x="5458" y="9329"/>
                          <a:pt x="5488" y="9294"/>
                        </a:cubicBezTo>
                        <a:cubicBezTo>
                          <a:pt x="5699" y="9049"/>
                          <a:pt x="5066" y="1"/>
                          <a:pt x="5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8" name="Google Shape;148;p3"/>
                  <p:cNvSpPr/>
                  <p:nvPr/>
                </p:nvSpPr>
                <p:spPr>
                  <a:xfrm>
                    <a:off x="10035348" y="1666507"/>
                    <a:ext cx="344762" cy="519842"/>
                  </a:xfrm>
                  <a:custGeom>
                    <a:avLst/>
                    <a:gdLst/>
                    <a:ahLst/>
                    <a:cxnLst/>
                    <a:rect l="l" t="t" r="r" b="b"/>
                    <a:pathLst>
                      <a:path w="6898" h="10401" extrusionOk="0">
                        <a:moveTo>
                          <a:pt x="5417" y="1"/>
                        </a:moveTo>
                        <a:cubicBezTo>
                          <a:pt x="5417" y="1"/>
                          <a:pt x="2884" y="182"/>
                          <a:pt x="2462" y="828"/>
                        </a:cubicBezTo>
                        <a:cubicBezTo>
                          <a:pt x="2040" y="1478"/>
                          <a:pt x="664" y="2540"/>
                          <a:pt x="650" y="2926"/>
                        </a:cubicBezTo>
                        <a:cubicBezTo>
                          <a:pt x="633" y="3307"/>
                          <a:pt x="352" y="4566"/>
                          <a:pt x="282" y="5169"/>
                        </a:cubicBezTo>
                        <a:cubicBezTo>
                          <a:pt x="211" y="5769"/>
                          <a:pt x="0" y="6754"/>
                          <a:pt x="282" y="7598"/>
                        </a:cubicBezTo>
                        <a:cubicBezTo>
                          <a:pt x="563" y="8442"/>
                          <a:pt x="915" y="8372"/>
                          <a:pt x="985" y="9605"/>
                        </a:cubicBezTo>
                        <a:cubicBezTo>
                          <a:pt x="1017" y="10169"/>
                          <a:pt x="1300" y="10401"/>
                          <a:pt x="1695" y="10401"/>
                        </a:cubicBezTo>
                        <a:cubicBezTo>
                          <a:pt x="2160" y="10401"/>
                          <a:pt x="2783" y="10080"/>
                          <a:pt x="3337" y="9605"/>
                        </a:cubicBezTo>
                        <a:cubicBezTo>
                          <a:pt x="4362" y="8724"/>
                          <a:pt x="5152" y="8161"/>
                          <a:pt x="6024" y="7598"/>
                        </a:cubicBezTo>
                        <a:cubicBezTo>
                          <a:pt x="6898" y="7035"/>
                          <a:pt x="5417" y="1"/>
                          <a:pt x="5417" y="1"/>
                        </a:cubicBezTo>
                        <a:close/>
                      </a:path>
                    </a:pathLst>
                  </a:custGeom>
                  <a:solidFill>
                    <a:srgbClr val="79D8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49" name="Google Shape;149;p3"/>
                  <p:cNvSpPr/>
                  <p:nvPr/>
                </p:nvSpPr>
                <p:spPr>
                  <a:xfrm>
                    <a:off x="9826582" y="3105932"/>
                    <a:ext cx="328369" cy="375950"/>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0" name="Google Shape;150;p3"/>
                  <p:cNvSpPr/>
                  <p:nvPr/>
                </p:nvSpPr>
                <p:spPr>
                  <a:xfrm>
                    <a:off x="10137308" y="2868277"/>
                    <a:ext cx="212815" cy="372701"/>
                  </a:xfrm>
                  <a:custGeom>
                    <a:avLst/>
                    <a:gdLst/>
                    <a:ahLst/>
                    <a:cxnLst/>
                    <a:rect l="l" t="t" r="r" b="b"/>
                    <a:pathLst>
                      <a:path w="4258" h="7457" extrusionOk="0">
                        <a:moveTo>
                          <a:pt x="3216" y="1"/>
                        </a:moveTo>
                        <a:cubicBezTo>
                          <a:pt x="2540" y="1"/>
                          <a:pt x="1615" y="123"/>
                          <a:pt x="1297" y="749"/>
                        </a:cubicBezTo>
                        <a:cubicBezTo>
                          <a:pt x="774" y="1777"/>
                          <a:pt x="573" y="2989"/>
                          <a:pt x="289" y="3331"/>
                        </a:cubicBezTo>
                        <a:cubicBezTo>
                          <a:pt x="0" y="3676"/>
                          <a:pt x="1478" y="4872"/>
                          <a:pt x="1688" y="5435"/>
                        </a:cubicBezTo>
                        <a:cubicBezTo>
                          <a:pt x="1900" y="5998"/>
                          <a:pt x="1906" y="6865"/>
                          <a:pt x="2995" y="7274"/>
                        </a:cubicBezTo>
                        <a:cubicBezTo>
                          <a:pt x="3357" y="7411"/>
                          <a:pt x="3618" y="7457"/>
                          <a:pt x="3805" y="7457"/>
                        </a:cubicBezTo>
                        <a:cubicBezTo>
                          <a:pt x="4179" y="7457"/>
                          <a:pt x="4258" y="7274"/>
                          <a:pt x="4258" y="7274"/>
                        </a:cubicBezTo>
                        <a:lnTo>
                          <a:pt x="3984" y="52"/>
                        </a:lnTo>
                        <a:cubicBezTo>
                          <a:pt x="3984" y="52"/>
                          <a:pt x="3652" y="1"/>
                          <a:pt x="3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1" name="Google Shape;151;p3"/>
                  <p:cNvSpPr/>
                  <p:nvPr/>
                </p:nvSpPr>
                <p:spPr>
                  <a:xfrm>
                    <a:off x="10042196" y="3486030"/>
                    <a:ext cx="294232" cy="399290"/>
                  </a:xfrm>
                  <a:custGeom>
                    <a:avLst/>
                    <a:gdLst/>
                    <a:ahLst/>
                    <a:cxnLst/>
                    <a:rect l="l" t="t" r="r" b="b"/>
                    <a:pathLst>
                      <a:path w="5887" h="7989" extrusionOk="0">
                        <a:moveTo>
                          <a:pt x="4004" y="0"/>
                        </a:moveTo>
                        <a:cubicBezTo>
                          <a:pt x="3606" y="0"/>
                          <a:pt x="3280" y="74"/>
                          <a:pt x="3200" y="294"/>
                        </a:cubicBezTo>
                        <a:cubicBezTo>
                          <a:pt x="2959" y="954"/>
                          <a:pt x="2396" y="1370"/>
                          <a:pt x="1692" y="1828"/>
                        </a:cubicBezTo>
                        <a:cubicBezTo>
                          <a:pt x="989" y="2290"/>
                          <a:pt x="1" y="2009"/>
                          <a:pt x="4" y="2502"/>
                        </a:cubicBezTo>
                        <a:cubicBezTo>
                          <a:pt x="4" y="2994"/>
                          <a:pt x="561" y="4009"/>
                          <a:pt x="513" y="4471"/>
                        </a:cubicBezTo>
                        <a:cubicBezTo>
                          <a:pt x="463" y="4934"/>
                          <a:pt x="513" y="5858"/>
                          <a:pt x="513" y="5858"/>
                        </a:cubicBezTo>
                        <a:lnTo>
                          <a:pt x="5887" y="7989"/>
                        </a:lnTo>
                        <a:lnTo>
                          <a:pt x="5887" y="294"/>
                        </a:lnTo>
                        <a:cubicBezTo>
                          <a:pt x="5887" y="294"/>
                          <a:pt x="4800" y="0"/>
                          <a:pt x="4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grpSp>
      <p:sp>
        <p:nvSpPr>
          <p:cNvPr id="152" name="Google Shape;152;p3"/>
          <p:cNvSpPr txBox="1">
            <a:spLocks noGrp="1"/>
          </p:cNvSpPr>
          <p:nvPr>
            <p:ph type="title" idx="2"/>
          </p:nvPr>
        </p:nvSpPr>
        <p:spPr>
          <a:xfrm>
            <a:off x="847631" y="2408700"/>
            <a:ext cx="51628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solidFill>
                  <a:srgbClr val="40002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153"/>
        <p:cNvGrpSpPr/>
        <p:nvPr/>
      </p:nvGrpSpPr>
      <p:grpSpPr>
        <a:xfrm>
          <a:off x="0" y="0"/>
          <a:ext cx="0" cy="0"/>
          <a:chOff x="0" y="0"/>
          <a:chExt cx="0" cy="0"/>
        </a:xfrm>
      </p:grpSpPr>
      <p:sp>
        <p:nvSpPr>
          <p:cNvPr id="154" name="Google Shape;154;p4"/>
          <p:cNvSpPr/>
          <p:nvPr/>
        </p:nvSpPr>
        <p:spPr>
          <a:xfrm rot="10800000">
            <a:off x="1480" y="3514933"/>
            <a:ext cx="1379439" cy="1649095"/>
          </a:xfrm>
          <a:custGeom>
            <a:avLst/>
            <a:gdLst/>
            <a:ahLst/>
            <a:cxnLst/>
            <a:rect l="l" t="t" r="r" b="b"/>
            <a:pathLst>
              <a:path w="50731" h="45486" extrusionOk="0">
                <a:moveTo>
                  <a:pt x="12211" y="1"/>
                </a:moveTo>
                <a:cubicBezTo>
                  <a:pt x="12211" y="1"/>
                  <a:pt x="9679" y="4219"/>
                  <a:pt x="8309" y="5907"/>
                </a:cubicBezTo>
                <a:cubicBezTo>
                  <a:pt x="6935" y="7592"/>
                  <a:pt x="4085" y="9806"/>
                  <a:pt x="2714" y="11598"/>
                </a:cubicBezTo>
                <a:cubicBezTo>
                  <a:pt x="2182" y="12295"/>
                  <a:pt x="1140" y="13467"/>
                  <a:pt x="0" y="14717"/>
                </a:cubicBezTo>
                <a:cubicBezTo>
                  <a:pt x="0" y="14717"/>
                  <a:pt x="2346" y="16291"/>
                  <a:pt x="3612" y="16606"/>
                </a:cubicBezTo>
                <a:cubicBezTo>
                  <a:pt x="4878" y="16925"/>
                  <a:pt x="4878" y="16925"/>
                  <a:pt x="5934" y="18084"/>
                </a:cubicBezTo>
                <a:cubicBezTo>
                  <a:pt x="6989" y="19242"/>
                  <a:pt x="7833" y="20720"/>
                  <a:pt x="8359" y="21457"/>
                </a:cubicBezTo>
                <a:cubicBezTo>
                  <a:pt x="8888" y="22194"/>
                  <a:pt x="10365" y="22090"/>
                  <a:pt x="12687" y="22616"/>
                </a:cubicBezTo>
                <a:cubicBezTo>
                  <a:pt x="15008" y="23142"/>
                  <a:pt x="15115" y="23038"/>
                  <a:pt x="16593" y="23882"/>
                </a:cubicBezTo>
                <a:cubicBezTo>
                  <a:pt x="18070" y="24726"/>
                  <a:pt x="18174" y="25464"/>
                  <a:pt x="19863" y="25989"/>
                </a:cubicBezTo>
                <a:cubicBezTo>
                  <a:pt x="21551" y="26518"/>
                  <a:pt x="23661" y="27044"/>
                  <a:pt x="25772" y="27678"/>
                </a:cubicBezTo>
                <a:cubicBezTo>
                  <a:pt x="27882" y="28310"/>
                  <a:pt x="29148" y="30207"/>
                  <a:pt x="30418" y="31684"/>
                </a:cubicBezTo>
                <a:cubicBezTo>
                  <a:pt x="31684" y="33158"/>
                  <a:pt x="33536" y="36997"/>
                  <a:pt x="34696" y="37630"/>
                </a:cubicBezTo>
                <a:cubicBezTo>
                  <a:pt x="35857" y="38264"/>
                  <a:pt x="50731" y="45486"/>
                  <a:pt x="50731" y="45486"/>
                </a:cubicBezTo>
                <a:lnTo>
                  <a:pt x="50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55" name="Google Shape;155;p4"/>
          <p:cNvGrpSpPr/>
          <p:nvPr/>
        </p:nvGrpSpPr>
        <p:grpSpPr>
          <a:xfrm rot="10800000">
            <a:off x="-49303" y="3514881"/>
            <a:ext cx="1320453" cy="1696867"/>
            <a:chOff x="7953030" y="1546105"/>
            <a:chExt cx="2427080" cy="2339215"/>
          </a:xfrm>
        </p:grpSpPr>
        <p:sp>
          <p:nvSpPr>
            <p:cNvPr id="156" name="Google Shape;156;p4"/>
            <p:cNvSpPr/>
            <p:nvPr/>
          </p:nvSpPr>
          <p:spPr>
            <a:xfrm>
              <a:off x="7953030" y="2098084"/>
              <a:ext cx="216213" cy="382697"/>
            </a:xfrm>
            <a:custGeom>
              <a:avLst/>
              <a:gdLst/>
              <a:ahLst/>
              <a:cxnLst/>
              <a:rect l="l" t="t" r="r" b="b"/>
              <a:pathLst>
                <a:path w="4326" h="7657" extrusionOk="0">
                  <a:moveTo>
                    <a:pt x="2630" y="1"/>
                  </a:moveTo>
                  <a:cubicBezTo>
                    <a:pt x="2407" y="1"/>
                    <a:pt x="2206" y="125"/>
                    <a:pt x="1689" y="447"/>
                  </a:cubicBezTo>
                  <a:cubicBezTo>
                    <a:pt x="845" y="976"/>
                    <a:pt x="212" y="1821"/>
                    <a:pt x="105" y="2558"/>
                  </a:cubicBezTo>
                  <a:cubicBezTo>
                    <a:pt x="1" y="3295"/>
                    <a:pt x="1" y="4243"/>
                    <a:pt x="423" y="4665"/>
                  </a:cubicBezTo>
                  <a:cubicBezTo>
                    <a:pt x="845" y="5087"/>
                    <a:pt x="1057" y="5509"/>
                    <a:pt x="1267" y="6035"/>
                  </a:cubicBezTo>
                  <a:cubicBezTo>
                    <a:pt x="1479" y="6564"/>
                    <a:pt x="1689" y="7616"/>
                    <a:pt x="2533" y="7616"/>
                  </a:cubicBezTo>
                  <a:cubicBezTo>
                    <a:pt x="2833" y="7616"/>
                    <a:pt x="3066" y="7656"/>
                    <a:pt x="3256" y="7656"/>
                  </a:cubicBezTo>
                  <a:cubicBezTo>
                    <a:pt x="3601" y="7656"/>
                    <a:pt x="3806" y="7524"/>
                    <a:pt x="4011" y="6775"/>
                  </a:cubicBezTo>
                  <a:cubicBezTo>
                    <a:pt x="4326" y="5616"/>
                    <a:pt x="4115" y="4772"/>
                    <a:pt x="4222" y="3824"/>
                  </a:cubicBezTo>
                  <a:cubicBezTo>
                    <a:pt x="4326" y="2873"/>
                    <a:pt x="4011" y="1714"/>
                    <a:pt x="4011" y="1714"/>
                  </a:cubicBezTo>
                  <a:cubicBezTo>
                    <a:pt x="4011" y="1714"/>
                    <a:pt x="3800" y="344"/>
                    <a:pt x="3167" y="132"/>
                  </a:cubicBezTo>
                  <a:cubicBezTo>
                    <a:pt x="2921" y="51"/>
                    <a:pt x="2771" y="1"/>
                    <a:pt x="2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7" name="Google Shape;157;p4"/>
            <p:cNvSpPr/>
            <p:nvPr/>
          </p:nvSpPr>
          <p:spPr>
            <a:xfrm>
              <a:off x="8232468" y="2198194"/>
              <a:ext cx="306127" cy="439424"/>
            </a:xfrm>
            <a:custGeom>
              <a:avLst/>
              <a:gdLst/>
              <a:ahLst/>
              <a:cxnLst/>
              <a:rect l="l" t="t" r="r" b="b"/>
              <a:pathLst>
                <a:path w="6125" h="8792" extrusionOk="0">
                  <a:moveTo>
                    <a:pt x="2036" y="1"/>
                  </a:moveTo>
                  <a:cubicBezTo>
                    <a:pt x="1946" y="1"/>
                    <a:pt x="1865" y="9"/>
                    <a:pt x="1797" y="26"/>
                  </a:cubicBezTo>
                  <a:cubicBezTo>
                    <a:pt x="1797" y="26"/>
                    <a:pt x="531" y="555"/>
                    <a:pt x="319" y="1188"/>
                  </a:cubicBezTo>
                  <a:cubicBezTo>
                    <a:pt x="108" y="1821"/>
                    <a:pt x="1" y="1610"/>
                    <a:pt x="423" y="2662"/>
                  </a:cubicBezTo>
                  <a:cubicBezTo>
                    <a:pt x="845" y="3717"/>
                    <a:pt x="1797" y="5195"/>
                    <a:pt x="1689" y="5824"/>
                  </a:cubicBezTo>
                  <a:cubicBezTo>
                    <a:pt x="1585" y="6458"/>
                    <a:pt x="1163" y="7512"/>
                    <a:pt x="1585" y="7934"/>
                  </a:cubicBezTo>
                  <a:cubicBezTo>
                    <a:pt x="1971" y="8320"/>
                    <a:pt x="2708" y="8792"/>
                    <a:pt x="3637" y="8792"/>
                  </a:cubicBezTo>
                  <a:cubicBezTo>
                    <a:pt x="3726" y="8792"/>
                    <a:pt x="3816" y="8788"/>
                    <a:pt x="3907" y="8779"/>
                  </a:cubicBezTo>
                  <a:cubicBezTo>
                    <a:pt x="4962" y="8672"/>
                    <a:pt x="5913" y="8357"/>
                    <a:pt x="6018" y="7828"/>
                  </a:cubicBezTo>
                  <a:cubicBezTo>
                    <a:pt x="6125" y="7302"/>
                    <a:pt x="5913" y="6246"/>
                    <a:pt x="5703" y="5613"/>
                  </a:cubicBezTo>
                  <a:cubicBezTo>
                    <a:pt x="5491" y="4983"/>
                    <a:pt x="5173" y="3084"/>
                    <a:pt x="4540" y="2558"/>
                  </a:cubicBezTo>
                  <a:cubicBezTo>
                    <a:pt x="3907" y="2028"/>
                    <a:pt x="3800" y="1399"/>
                    <a:pt x="3485" y="766"/>
                  </a:cubicBezTo>
                  <a:cubicBezTo>
                    <a:pt x="3218" y="234"/>
                    <a:pt x="2507" y="1"/>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8" name="Google Shape;158;p4"/>
            <p:cNvSpPr/>
            <p:nvPr/>
          </p:nvSpPr>
          <p:spPr>
            <a:xfrm>
              <a:off x="8230069" y="1883320"/>
              <a:ext cx="271541" cy="259196"/>
            </a:xfrm>
            <a:custGeom>
              <a:avLst/>
              <a:gdLst/>
              <a:ahLst/>
              <a:cxnLst/>
              <a:rect l="l" t="t" r="r" b="b"/>
              <a:pathLst>
                <a:path w="5433" h="5186" extrusionOk="0">
                  <a:moveTo>
                    <a:pt x="2055" y="1"/>
                  </a:moveTo>
                  <a:cubicBezTo>
                    <a:pt x="2055" y="1"/>
                    <a:pt x="1001" y="319"/>
                    <a:pt x="579" y="1267"/>
                  </a:cubicBezTo>
                  <a:cubicBezTo>
                    <a:pt x="156" y="2215"/>
                    <a:pt x="156" y="4429"/>
                    <a:pt x="156" y="4429"/>
                  </a:cubicBezTo>
                  <a:cubicBezTo>
                    <a:pt x="156" y="4429"/>
                    <a:pt x="1" y="4662"/>
                    <a:pt x="758" y="4662"/>
                  </a:cubicBezTo>
                  <a:cubicBezTo>
                    <a:pt x="883" y="4662"/>
                    <a:pt x="1032" y="4655"/>
                    <a:pt x="1211" y="4641"/>
                  </a:cubicBezTo>
                  <a:cubicBezTo>
                    <a:pt x="2011" y="4573"/>
                    <a:pt x="2599" y="4381"/>
                    <a:pt x="3111" y="4381"/>
                  </a:cubicBezTo>
                  <a:cubicBezTo>
                    <a:pt x="3410" y="4381"/>
                    <a:pt x="3682" y="4447"/>
                    <a:pt x="3955" y="4641"/>
                  </a:cubicBezTo>
                  <a:cubicBezTo>
                    <a:pt x="4359" y="4929"/>
                    <a:pt x="4700" y="5186"/>
                    <a:pt x="4944" y="5186"/>
                  </a:cubicBezTo>
                  <a:cubicBezTo>
                    <a:pt x="5145" y="5186"/>
                    <a:pt x="5280" y="5011"/>
                    <a:pt x="5328" y="4534"/>
                  </a:cubicBezTo>
                  <a:cubicBezTo>
                    <a:pt x="5432" y="3481"/>
                    <a:pt x="5221" y="1793"/>
                    <a:pt x="4906" y="1160"/>
                  </a:cubicBezTo>
                  <a:cubicBezTo>
                    <a:pt x="4588" y="530"/>
                    <a:pt x="4588" y="1"/>
                    <a:pt x="3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9" name="Google Shape;159;p4"/>
            <p:cNvSpPr/>
            <p:nvPr/>
          </p:nvSpPr>
          <p:spPr>
            <a:xfrm>
              <a:off x="8596473" y="2072544"/>
              <a:ext cx="221561" cy="365354"/>
            </a:xfrm>
            <a:custGeom>
              <a:avLst/>
              <a:gdLst/>
              <a:ahLst/>
              <a:cxnLst/>
              <a:rect l="l" t="t" r="r" b="b"/>
              <a:pathLst>
                <a:path w="4433" h="7310" extrusionOk="0">
                  <a:moveTo>
                    <a:pt x="1693" y="1"/>
                  </a:moveTo>
                  <a:cubicBezTo>
                    <a:pt x="1655" y="1"/>
                    <a:pt x="1619" y="4"/>
                    <a:pt x="1585" y="10"/>
                  </a:cubicBezTo>
                  <a:cubicBezTo>
                    <a:pt x="1585" y="10"/>
                    <a:pt x="423" y="221"/>
                    <a:pt x="212" y="1380"/>
                  </a:cubicBezTo>
                  <a:cubicBezTo>
                    <a:pt x="1" y="2540"/>
                    <a:pt x="318" y="4124"/>
                    <a:pt x="318" y="4542"/>
                  </a:cubicBezTo>
                  <a:cubicBezTo>
                    <a:pt x="318" y="4965"/>
                    <a:pt x="212" y="5705"/>
                    <a:pt x="845" y="6231"/>
                  </a:cubicBezTo>
                  <a:cubicBezTo>
                    <a:pt x="1478" y="6757"/>
                    <a:pt x="845" y="7286"/>
                    <a:pt x="1796" y="7286"/>
                  </a:cubicBezTo>
                  <a:cubicBezTo>
                    <a:pt x="2112" y="7286"/>
                    <a:pt x="2428" y="7310"/>
                    <a:pt x="2717" y="7310"/>
                  </a:cubicBezTo>
                  <a:cubicBezTo>
                    <a:pt x="3295" y="7310"/>
                    <a:pt x="3766" y="7216"/>
                    <a:pt x="3907" y="6653"/>
                  </a:cubicBezTo>
                  <a:cubicBezTo>
                    <a:pt x="4117" y="5809"/>
                    <a:pt x="4432" y="4439"/>
                    <a:pt x="4222" y="3702"/>
                  </a:cubicBezTo>
                  <a:cubicBezTo>
                    <a:pt x="4010" y="2962"/>
                    <a:pt x="4010" y="1487"/>
                    <a:pt x="3588" y="1065"/>
                  </a:cubicBezTo>
                  <a:cubicBezTo>
                    <a:pt x="3193" y="670"/>
                    <a:pt x="2245" y="1"/>
                    <a:pt x="1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0" name="Google Shape;160;p4"/>
            <p:cNvSpPr/>
            <p:nvPr/>
          </p:nvSpPr>
          <p:spPr>
            <a:xfrm>
              <a:off x="8807439" y="1756920"/>
              <a:ext cx="337615" cy="618303"/>
            </a:xfrm>
            <a:custGeom>
              <a:avLst/>
              <a:gdLst/>
              <a:ahLst/>
              <a:cxnLst/>
              <a:rect l="l" t="t" r="r" b="b"/>
              <a:pathLst>
                <a:path w="6755" h="12371" extrusionOk="0">
                  <a:moveTo>
                    <a:pt x="4539" y="1"/>
                  </a:moveTo>
                  <a:cubicBezTo>
                    <a:pt x="3166" y="1"/>
                    <a:pt x="2322" y="526"/>
                    <a:pt x="2111" y="634"/>
                  </a:cubicBezTo>
                  <a:cubicBezTo>
                    <a:pt x="2111" y="634"/>
                    <a:pt x="1267" y="1264"/>
                    <a:pt x="1162" y="1793"/>
                  </a:cubicBezTo>
                  <a:cubicBezTo>
                    <a:pt x="1056" y="2319"/>
                    <a:pt x="1478" y="2848"/>
                    <a:pt x="1162" y="3163"/>
                  </a:cubicBezTo>
                  <a:cubicBezTo>
                    <a:pt x="845" y="3478"/>
                    <a:pt x="1" y="4430"/>
                    <a:pt x="211" y="4852"/>
                  </a:cubicBezTo>
                  <a:cubicBezTo>
                    <a:pt x="423" y="5270"/>
                    <a:pt x="1374" y="4744"/>
                    <a:pt x="1478" y="5481"/>
                  </a:cubicBezTo>
                  <a:cubicBezTo>
                    <a:pt x="1585" y="6222"/>
                    <a:pt x="1267" y="7170"/>
                    <a:pt x="1478" y="7907"/>
                  </a:cubicBezTo>
                  <a:cubicBezTo>
                    <a:pt x="1689" y="8647"/>
                    <a:pt x="2007" y="9488"/>
                    <a:pt x="2111" y="10121"/>
                  </a:cubicBezTo>
                  <a:cubicBezTo>
                    <a:pt x="2218" y="10754"/>
                    <a:pt x="4010" y="11176"/>
                    <a:pt x="4644" y="11598"/>
                  </a:cubicBezTo>
                  <a:cubicBezTo>
                    <a:pt x="5100" y="11902"/>
                    <a:pt x="5447" y="12371"/>
                    <a:pt x="5763" y="12371"/>
                  </a:cubicBezTo>
                  <a:cubicBezTo>
                    <a:pt x="5885" y="12371"/>
                    <a:pt x="6003" y="12300"/>
                    <a:pt x="6121" y="12124"/>
                  </a:cubicBezTo>
                  <a:cubicBezTo>
                    <a:pt x="6543" y="11491"/>
                    <a:pt x="6543" y="11069"/>
                    <a:pt x="6439" y="9488"/>
                  </a:cubicBezTo>
                  <a:cubicBezTo>
                    <a:pt x="6332" y="7907"/>
                    <a:pt x="6121" y="6010"/>
                    <a:pt x="6439" y="5059"/>
                  </a:cubicBezTo>
                  <a:cubicBezTo>
                    <a:pt x="6754" y="4111"/>
                    <a:pt x="6543" y="3059"/>
                    <a:pt x="6332" y="2215"/>
                  </a:cubicBezTo>
                  <a:cubicBezTo>
                    <a:pt x="6121" y="1371"/>
                    <a:pt x="5910" y="1"/>
                    <a:pt x="4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1" name="Google Shape;161;p4"/>
            <p:cNvSpPr/>
            <p:nvPr/>
          </p:nvSpPr>
          <p:spPr>
            <a:xfrm>
              <a:off x="8432888" y="1546105"/>
              <a:ext cx="364054" cy="408636"/>
            </a:xfrm>
            <a:custGeom>
              <a:avLst/>
              <a:gdLst/>
              <a:ahLst/>
              <a:cxnLst/>
              <a:rect l="l" t="t" r="r" b="b"/>
              <a:pathLst>
                <a:path w="7284" h="8176" extrusionOk="0">
                  <a:moveTo>
                    <a:pt x="7180" y="1"/>
                  </a:moveTo>
                  <a:lnTo>
                    <a:pt x="1059" y="423"/>
                  </a:lnTo>
                  <a:cubicBezTo>
                    <a:pt x="1059" y="423"/>
                    <a:pt x="952" y="738"/>
                    <a:pt x="584" y="1214"/>
                  </a:cubicBezTo>
                  <a:cubicBezTo>
                    <a:pt x="212" y="1686"/>
                    <a:pt x="1" y="3482"/>
                    <a:pt x="423" y="4112"/>
                  </a:cubicBezTo>
                  <a:cubicBezTo>
                    <a:pt x="848" y="4744"/>
                    <a:pt x="1693" y="4641"/>
                    <a:pt x="2537" y="5274"/>
                  </a:cubicBezTo>
                  <a:cubicBezTo>
                    <a:pt x="3381" y="5904"/>
                    <a:pt x="3381" y="6855"/>
                    <a:pt x="3696" y="7696"/>
                  </a:cubicBezTo>
                  <a:cubicBezTo>
                    <a:pt x="3837" y="8072"/>
                    <a:pt x="4104" y="8176"/>
                    <a:pt x="4403" y="8176"/>
                  </a:cubicBezTo>
                  <a:cubicBezTo>
                    <a:pt x="4775" y="8176"/>
                    <a:pt x="5198" y="8014"/>
                    <a:pt x="5491" y="8014"/>
                  </a:cubicBezTo>
                  <a:cubicBezTo>
                    <a:pt x="6017" y="8014"/>
                    <a:pt x="6335" y="7592"/>
                    <a:pt x="6758" y="7066"/>
                  </a:cubicBezTo>
                  <a:cubicBezTo>
                    <a:pt x="7180" y="6537"/>
                    <a:pt x="7283" y="5167"/>
                    <a:pt x="7283" y="4219"/>
                  </a:cubicBezTo>
                  <a:cubicBezTo>
                    <a:pt x="7283" y="3271"/>
                    <a:pt x="7180" y="1"/>
                    <a:pt x="7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2" name="Google Shape;162;p4"/>
            <p:cNvSpPr/>
            <p:nvPr/>
          </p:nvSpPr>
          <p:spPr>
            <a:xfrm>
              <a:off x="9102771" y="1561898"/>
              <a:ext cx="443223" cy="292033"/>
            </a:xfrm>
            <a:custGeom>
              <a:avLst/>
              <a:gdLst/>
              <a:ahLst/>
              <a:cxnLst/>
              <a:rect l="l" t="t" r="r" b="b"/>
              <a:pathLst>
                <a:path w="8868" h="5843" extrusionOk="0">
                  <a:moveTo>
                    <a:pt x="8446" y="0"/>
                  </a:moveTo>
                  <a:lnTo>
                    <a:pt x="1" y="422"/>
                  </a:lnTo>
                  <a:cubicBezTo>
                    <a:pt x="1" y="422"/>
                    <a:pt x="634" y="1266"/>
                    <a:pt x="952" y="2426"/>
                  </a:cubicBezTo>
                  <a:cubicBezTo>
                    <a:pt x="1267" y="3584"/>
                    <a:pt x="1585" y="5588"/>
                    <a:pt x="1900" y="5799"/>
                  </a:cubicBezTo>
                  <a:cubicBezTo>
                    <a:pt x="1946" y="5830"/>
                    <a:pt x="2005" y="5842"/>
                    <a:pt x="2076" y="5842"/>
                  </a:cubicBezTo>
                  <a:cubicBezTo>
                    <a:pt x="2459" y="5842"/>
                    <a:pt x="3185" y="5472"/>
                    <a:pt x="4058" y="5472"/>
                  </a:cubicBezTo>
                  <a:cubicBezTo>
                    <a:pt x="4147" y="5472"/>
                    <a:pt x="4237" y="5476"/>
                    <a:pt x="4329" y="5484"/>
                  </a:cubicBezTo>
                  <a:cubicBezTo>
                    <a:pt x="4426" y="5493"/>
                    <a:pt x="4521" y="5497"/>
                    <a:pt x="4615" y="5497"/>
                  </a:cubicBezTo>
                  <a:cubicBezTo>
                    <a:pt x="5647" y="5497"/>
                    <a:pt x="6483" y="4983"/>
                    <a:pt x="6968" y="4114"/>
                  </a:cubicBezTo>
                  <a:cubicBezTo>
                    <a:pt x="7494" y="3166"/>
                    <a:pt x="8868" y="1900"/>
                    <a:pt x="8656" y="1266"/>
                  </a:cubicBezTo>
                  <a:cubicBezTo>
                    <a:pt x="8446" y="634"/>
                    <a:pt x="8446" y="0"/>
                    <a:pt x="8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3" name="Google Shape;163;p4"/>
            <p:cNvSpPr/>
            <p:nvPr/>
          </p:nvSpPr>
          <p:spPr>
            <a:xfrm>
              <a:off x="9166096" y="1924753"/>
              <a:ext cx="553329" cy="494102"/>
            </a:xfrm>
            <a:custGeom>
              <a:avLst/>
              <a:gdLst/>
              <a:ahLst/>
              <a:cxnLst/>
              <a:rect l="l" t="t" r="r" b="b"/>
              <a:pathLst>
                <a:path w="11071" h="9886" extrusionOk="0">
                  <a:moveTo>
                    <a:pt x="4035" y="0"/>
                  </a:moveTo>
                  <a:cubicBezTo>
                    <a:pt x="3727" y="0"/>
                    <a:pt x="3406" y="80"/>
                    <a:pt x="3062" y="228"/>
                  </a:cubicBezTo>
                  <a:cubicBezTo>
                    <a:pt x="2324" y="542"/>
                    <a:pt x="1692" y="1282"/>
                    <a:pt x="1480" y="3178"/>
                  </a:cubicBezTo>
                  <a:cubicBezTo>
                    <a:pt x="1270" y="5078"/>
                    <a:pt x="0" y="6026"/>
                    <a:pt x="844" y="6659"/>
                  </a:cubicBezTo>
                  <a:cubicBezTo>
                    <a:pt x="1692" y="7292"/>
                    <a:pt x="2114" y="6974"/>
                    <a:pt x="4750" y="7711"/>
                  </a:cubicBezTo>
                  <a:cubicBezTo>
                    <a:pt x="7389" y="8451"/>
                    <a:pt x="7601" y="8977"/>
                    <a:pt x="8656" y="9399"/>
                  </a:cubicBezTo>
                  <a:cubicBezTo>
                    <a:pt x="9317" y="9664"/>
                    <a:pt x="9729" y="9886"/>
                    <a:pt x="9945" y="9886"/>
                  </a:cubicBezTo>
                  <a:cubicBezTo>
                    <a:pt x="10074" y="9886"/>
                    <a:pt x="10133" y="9807"/>
                    <a:pt x="10133" y="9610"/>
                  </a:cubicBezTo>
                  <a:cubicBezTo>
                    <a:pt x="10133" y="9084"/>
                    <a:pt x="11071" y="6933"/>
                    <a:pt x="9500" y="4656"/>
                  </a:cubicBezTo>
                  <a:cubicBezTo>
                    <a:pt x="9085" y="4053"/>
                    <a:pt x="7389" y="4234"/>
                    <a:pt x="6967" y="3178"/>
                  </a:cubicBezTo>
                  <a:cubicBezTo>
                    <a:pt x="6545" y="2123"/>
                    <a:pt x="5701" y="753"/>
                    <a:pt x="5068" y="331"/>
                  </a:cubicBezTo>
                  <a:cubicBezTo>
                    <a:pt x="4729" y="105"/>
                    <a:pt x="4391" y="0"/>
                    <a:pt x="4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4" name="Google Shape;164;p4"/>
            <p:cNvSpPr/>
            <p:nvPr/>
          </p:nvSpPr>
          <p:spPr>
            <a:xfrm>
              <a:off x="9176591" y="2399464"/>
              <a:ext cx="637095" cy="456717"/>
            </a:xfrm>
            <a:custGeom>
              <a:avLst/>
              <a:gdLst/>
              <a:ahLst/>
              <a:cxnLst/>
              <a:rect l="l" t="t" r="r" b="b"/>
              <a:pathLst>
                <a:path w="12747" h="9138" extrusionOk="0">
                  <a:moveTo>
                    <a:pt x="2622" y="1"/>
                  </a:moveTo>
                  <a:cubicBezTo>
                    <a:pt x="2498" y="1"/>
                    <a:pt x="2364" y="5"/>
                    <a:pt x="2218" y="5"/>
                  </a:cubicBezTo>
                  <a:cubicBezTo>
                    <a:pt x="1482" y="5"/>
                    <a:pt x="423" y="112"/>
                    <a:pt x="212" y="427"/>
                  </a:cubicBezTo>
                  <a:cubicBezTo>
                    <a:pt x="1" y="745"/>
                    <a:pt x="423" y="1483"/>
                    <a:pt x="423" y="2008"/>
                  </a:cubicBezTo>
                  <a:cubicBezTo>
                    <a:pt x="423" y="2538"/>
                    <a:pt x="212" y="4330"/>
                    <a:pt x="741" y="4855"/>
                  </a:cubicBezTo>
                  <a:cubicBezTo>
                    <a:pt x="1270" y="5382"/>
                    <a:pt x="1904" y="6859"/>
                    <a:pt x="2748" y="6859"/>
                  </a:cubicBezTo>
                  <a:cubicBezTo>
                    <a:pt x="3285" y="6859"/>
                    <a:pt x="4078" y="6561"/>
                    <a:pt x="4964" y="6561"/>
                  </a:cubicBezTo>
                  <a:cubicBezTo>
                    <a:pt x="5471" y="6561"/>
                    <a:pt x="6009" y="6658"/>
                    <a:pt x="6547" y="6966"/>
                  </a:cubicBezTo>
                  <a:cubicBezTo>
                    <a:pt x="8024" y="7807"/>
                    <a:pt x="9186" y="8541"/>
                    <a:pt x="9712" y="8759"/>
                  </a:cubicBezTo>
                  <a:cubicBezTo>
                    <a:pt x="10346" y="9020"/>
                    <a:pt x="10800" y="9137"/>
                    <a:pt x="11112" y="9137"/>
                  </a:cubicBezTo>
                  <a:cubicBezTo>
                    <a:pt x="12746" y="9137"/>
                    <a:pt x="10483" y="5922"/>
                    <a:pt x="9712" y="3382"/>
                  </a:cubicBezTo>
                  <a:cubicBezTo>
                    <a:pt x="9614" y="3058"/>
                    <a:pt x="9258" y="2995"/>
                    <a:pt x="8789" y="2995"/>
                  </a:cubicBezTo>
                  <a:cubicBezTo>
                    <a:pt x="8486" y="2995"/>
                    <a:pt x="8135" y="3021"/>
                    <a:pt x="7778" y="3021"/>
                  </a:cubicBezTo>
                  <a:cubicBezTo>
                    <a:pt x="7230" y="3021"/>
                    <a:pt x="6666" y="2959"/>
                    <a:pt x="6228" y="2641"/>
                  </a:cubicBezTo>
                  <a:cubicBezTo>
                    <a:pt x="5069" y="1797"/>
                    <a:pt x="4436" y="1586"/>
                    <a:pt x="3907" y="745"/>
                  </a:cubicBezTo>
                  <a:cubicBezTo>
                    <a:pt x="3484" y="68"/>
                    <a:pt x="3129" y="1"/>
                    <a:pt x="2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5" name="Google Shape;165;p4"/>
            <p:cNvSpPr/>
            <p:nvPr/>
          </p:nvSpPr>
          <p:spPr>
            <a:xfrm>
              <a:off x="9394504" y="2819096"/>
              <a:ext cx="343213" cy="729358"/>
            </a:xfrm>
            <a:custGeom>
              <a:avLst/>
              <a:gdLst/>
              <a:ahLst/>
              <a:cxnLst/>
              <a:rect l="l" t="t" r="r" b="b"/>
              <a:pathLst>
                <a:path w="6867" h="14593" extrusionOk="0">
                  <a:moveTo>
                    <a:pt x="769" y="1"/>
                  </a:moveTo>
                  <a:cubicBezTo>
                    <a:pt x="249" y="1"/>
                    <a:pt x="0" y="196"/>
                    <a:pt x="287" y="1414"/>
                  </a:cubicBezTo>
                  <a:cubicBezTo>
                    <a:pt x="709" y="3206"/>
                    <a:pt x="1024" y="4262"/>
                    <a:pt x="1024" y="5528"/>
                  </a:cubicBezTo>
                  <a:cubicBezTo>
                    <a:pt x="1024" y="6790"/>
                    <a:pt x="900" y="10114"/>
                    <a:pt x="900" y="10114"/>
                  </a:cubicBezTo>
                  <a:lnTo>
                    <a:pt x="1131" y="11326"/>
                  </a:lnTo>
                  <a:lnTo>
                    <a:pt x="6408" y="14593"/>
                  </a:lnTo>
                  <a:cubicBezTo>
                    <a:pt x="6408" y="14593"/>
                    <a:pt x="6867" y="6224"/>
                    <a:pt x="5774" y="3735"/>
                  </a:cubicBezTo>
                  <a:cubicBezTo>
                    <a:pt x="4813" y="1544"/>
                    <a:pt x="2713" y="44"/>
                    <a:pt x="1657" y="44"/>
                  </a:cubicBezTo>
                  <a:cubicBezTo>
                    <a:pt x="1319" y="44"/>
                    <a:pt x="1014" y="1"/>
                    <a:pt x="7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6" name="Google Shape;166;p4"/>
            <p:cNvSpPr/>
            <p:nvPr/>
          </p:nvSpPr>
          <p:spPr>
            <a:xfrm>
              <a:off x="8997313" y="2750724"/>
              <a:ext cx="358856" cy="523840"/>
            </a:xfrm>
            <a:custGeom>
              <a:avLst/>
              <a:gdLst/>
              <a:ahLst/>
              <a:cxnLst/>
              <a:rect l="l" t="t" r="r" b="b"/>
              <a:pathLst>
                <a:path w="7180" h="10481" extrusionOk="0">
                  <a:moveTo>
                    <a:pt x="3462" y="0"/>
                  </a:moveTo>
                  <a:cubicBezTo>
                    <a:pt x="3027" y="0"/>
                    <a:pt x="2897" y="522"/>
                    <a:pt x="2533" y="886"/>
                  </a:cubicBezTo>
                  <a:cubicBezTo>
                    <a:pt x="2111" y="1309"/>
                    <a:pt x="1267" y="1519"/>
                    <a:pt x="845" y="2149"/>
                  </a:cubicBezTo>
                  <a:cubicBezTo>
                    <a:pt x="423" y="2782"/>
                    <a:pt x="1" y="4574"/>
                    <a:pt x="1" y="5103"/>
                  </a:cubicBezTo>
                  <a:cubicBezTo>
                    <a:pt x="1" y="5630"/>
                    <a:pt x="5913" y="10480"/>
                    <a:pt x="5913" y="10480"/>
                  </a:cubicBezTo>
                  <a:cubicBezTo>
                    <a:pt x="5913" y="10269"/>
                    <a:pt x="6335" y="7633"/>
                    <a:pt x="6439" y="6578"/>
                  </a:cubicBezTo>
                  <a:cubicBezTo>
                    <a:pt x="6546" y="5525"/>
                    <a:pt x="7179" y="4786"/>
                    <a:pt x="6546" y="3945"/>
                  </a:cubicBezTo>
                  <a:cubicBezTo>
                    <a:pt x="5913" y="3101"/>
                    <a:pt x="5491" y="4259"/>
                    <a:pt x="5172" y="2571"/>
                  </a:cubicBezTo>
                  <a:cubicBezTo>
                    <a:pt x="4857" y="886"/>
                    <a:pt x="4328" y="253"/>
                    <a:pt x="3695" y="42"/>
                  </a:cubicBezTo>
                  <a:cubicBezTo>
                    <a:pt x="3608" y="13"/>
                    <a:pt x="3531" y="0"/>
                    <a:pt x="3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7" name="Google Shape;167;p4"/>
            <p:cNvSpPr/>
            <p:nvPr/>
          </p:nvSpPr>
          <p:spPr>
            <a:xfrm>
              <a:off x="8543744" y="2542007"/>
              <a:ext cx="390344" cy="463814"/>
            </a:xfrm>
            <a:custGeom>
              <a:avLst/>
              <a:gdLst/>
              <a:ahLst/>
              <a:cxnLst/>
              <a:rect l="l" t="t" r="r" b="b"/>
              <a:pathLst>
                <a:path w="7810" h="9280" extrusionOk="0">
                  <a:moveTo>
                    <a:pt x="3588" y="1"/>
                  </a:moveTo>
                  <a:cubicBezTo>
                    <a:pt x="2851" y="1"/>
                    <a:pt x="2533" y="108"/>
                    <a:pt x="1900" y="633"/>
                  </a:cubicBezTo>
                  <a:cubicBezTo>
                    <a:pt x="1267" y="1159"/>
                    <a:pt x="741" y="1055"/>
                    <a:pt x="1056" y="2215"/>
                  </a:cubicBezTo>
                  <a:cubicBezTo>
                    <a:pt x="1373" y="3374"/>
                    <a:pt x="1689" y="2848"/>
                    <a:pt x="1056" y="4007"/>
                  </a:cubicBezTo>
                  <a:cubicBezTo>
                    <a:pt x="422" y="5166"/>
                    <a:pt x="0" y="5695"/>
                    <a:pt x="0" y="5695"/>
                  </a:cubicBezTo>
                  <a:lnTo>
                    <a:pt x="6121" y="9279"/>
                  </a:lnTo>
                  <a:lnTo>
                    <a:pt x="7176" y="8962"/>
                  </a:lnTo>
                  <a:cubicBezTo>
                    <a:pt x="7072" y="8750"/>
                    <a:pt x="6965" y="7065"/>
                    <a:pt x="7387" y="6325"/>
                  </a:cubicBezTo>
                  <a:cubicBezTo>
                    <a:pt x="7809" y="5588"/>
                    <a:pt x="7387" y="3796"/>
                    <a:pt x="6754" y="3374"/>
                  </a:cubicBezTo>
                  <a:cubicBezTo>
                    <a:pt x="6573" y="3254"/>
                    <a:pt x="6453" y="3228"/>
                    <a:pt x="6361" y="3228"/>
                  </a:cubicBezTo>
                  <a:cubicBezTo>
                    <a:pt x="6291" y="3228"/>
                    <a:pt x="6238" y="3243"/>
                    <a:pt x="6187" y="3243"/>
                  </a:cubicBezTo>
                  <a:cubicBezTo>
                    <a:pt x="6068" y="3243"/>
                    <a:pt x="5963" y="3163"/>
                    <a:pt x="5699" y="2637"/>
                  </a:cubicBezTo>
                  <a:cubicBezTo>
                    <a:pt x="5172" y="1581"/>
                    <a:pt x="4328" y="1"/>
                    <a:pt x="3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8" name="Google Shape;168;p4"/>
            <p:cNvSpPr/>
            <p:nvPr/>
          </p:nvSpPr>
          <p:spPr>
            <a:xfrm>
              <a:off x="8844424" y="2398914"/>
              <a:ext cx="263744" cy="380148"/>
            </a:xfrm>
            <a:custGeom>
              <a:avLst/>
              <a:gdLst/>
              <a:ahLst/>
              <a:cxnLst/>
              <a:rect l="l" t="t" r="r" b="b"/>
              <a:pathLst>
                <a:path w="5277" h="7606" extrusionOk="0">
                  <a:moveTo>
                    <a:pt x="1971" y="0"/>
                  </a:moveTo>
                  <a:cubicBezTo>
                    <a:pt x="1906" y="0"/>
                    <a:pt x="1847" y="6"/>
                    <a:pt x="1793" y="16"/>
                  </a:cubicBezTo>
                  <a:cubicBezTo>
                    <a:pt x="1267" y="123"/>
                    <a:pt x="1371" y="860"/>
                    <a:pt x="949" y="1282"/>
                  </a:cubicBezTo>
                  <a:cubicBezTo>
                    <a:pt x="527" y="1704"/>
                    <a:pt x="0" y="2126"/>
                    <a:pt x="316" y="2864"/>
                  </a:cubicBezTo>
                  <a:cubicBezTo>
                    <a:pt x="634" y="3600"/>
                    <a:pt x="949" y="4552"/>
                    <a:pt x="1582" y="4763"/>
                  </a:cubicBezTo>
                  <a:cubicBezTo>
                    <a:pt x="2215" y="4974"/>
                    <a:pt x="2426" y="4763"/>
                    <a:pt x="2426" y="5185"/>
                  </a:cubicBezTo>
                  <a:cubicBezTo>
                    <a:pt x="2426" y="5185"/>
                    <a:pt x="2637" y="6237"/>
                    <a:pt x="2744" y="6870"/>
                  </a:cubicBezTo>
                  <a:cubicBezTo>
                    <a:pt x="2812" y="7282"/>
                    <a:pt x="2971" y="7605"/>
                    <a:pt x="3218" y="7605"/>
                  </a:cubicBezTo>
                  <a:cubicBezTo>
                    <a:pt x="3351" y="7605"/>
                    <a:pt x="3509" y="7513"/>
                    <a:pt x="3692" y="7292"/>
                  </a:cubicBezTo>
                  <a:cubicBezTo>
                    <a:pt x="4221" y="6659"/>
                    <a:pt x="5277" y="5078"/>
                    <a:pt x="5170" y="4130"/>
                  </a:cubicBezTo>
                  <a:cubicBezTo>
                    <a:pt x="5065" y="3182"/>
                    <a:pt x="4114" y="1808"/>
                    <a:pt x="3799" y="1072"/>
                  </a:cubicBezTo>
                  <a:cubicBezTo>
                    <a:pt x="3514" y="409"/>
                    <a:pt x="2547" y="0"/>
                    <a:pt x="1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9" name="Google Shape;169;p4"/>
            <p:cNvSpPr/>
            <p:nvPr/>
          </p:nvSpPr>
          <p:spPr>
            <a:xfrm>
              <a:off x="9543945" y="1582140"/>
              <a:ext cx="442223" cy="564374"/>
            </a:xfrm>
            <a:custGeom>
              <a:avLst/>
              <a:gdLst/>
              <a:ahLst/>
              <a:cxnLst/>
              <a:rect l="l" t="t" r="r" b="b"/>
              <a:pathLst>
                <a:path w="8848" h="11292" extrusionOk="0">
                  <a:moveTo>
                    <a:pt x="3511" y="0"/>
                  </a:moveTo>
                  <a:cubicBezTo>
                    <a:pt x="3511" y="0"/>
                    <a:pt x="2024" y="2862"/>
                    <a:pt x="1250" y="3789"/>
                  </a:cubicBezTo>
                  <a:cubicBezTo>
                    <a:pt x="476" y="4714"/>
                    <a:pt x="1" y="4543"/>
                    <a:pt x="342" y="5438"/>
                  </a:cubicBezTo>
                  <a:cubicBezTo>
                    <a:pt x="687" y="6332"/>
                    <a:pt x="1039" y="6610"/>
                    <a:pt x="1109" y="7454"/>
                  </a:cubicBezTo>
                  <a:cubicBezTo>
                    <a:pt x="1179" y="8301"/>
                    <a:pt x="1920" y="8935"/>
                    <a:pt x="2852" y="9216"/>
                  </a:cubicBezTo>
                  <a:cubicBezTo>
                    <a:pt x="3783" y="9498"/>
                    <a:pt x="5049" y="9920"/>
                    <a:pt x="5400" y="10623"/>
                  </a:cubicBezTo>
                  <a:cubicBezTo>
                    <a:pt x="5649" y="11119"/>
                    <a:pt x="5896" y="11292"/>
                    <a:pt x="6243" y="11292"/>
                  </a:cubicBezTo>
                  <a:cubicBezTo>
                    <a:pt x="6388" y="11292"/>
                    <a:pt x="6550" y="11262"/>
                    <a:pt x="6737" y="11213"/>
                  </a:cubicBezTo>
                  <a:cubicBezTo>
                    <a:pt x="7370" y="11045"/>
                    <a:pt x="6807" y="8083"/>
                    <a:pt x="6456" y="6857"/>
                  </a:cubicBezTo>
                  <a:cubicBezTo>
                    <a:pt x="6104" y="5628"/>
                    <a:pt x="7019" y="4476"/>
                    <a:pt x="7441" y="4138"/>
                  </a:cubicBezTo>
                  <a:cubicBezTo>
                    <a:pt x="7863" y="3799"/>
                    <a:pt x="8848" y="1900"/>
                    <a:pt x="8848" y="1407"/>
                  </a:cubicBezTo>
                  <a:lnTo>
                    <a:pt x="8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0" name="Google Shape;170;p4"/>
            <p:cNvSpPr/>
            <p:nvPr/>
          </p:nvSpPr>
          <p:spPr>
            <a:xfrm>
              <a:off x="9736168" y="2232081"/>
              <a:ext cx="256697" cy="381997"/>
            </a:xfrm>
            <a:custGeom>
              <a:avLst/>
              <a:gdLst/>
              <a:ahLst/>
              <a:cxnLst/>
              <a:rect l="l" t="t" r="r" b="b"/>
              <a:pathLst>
                <a:path w="5136" h="7643" extrusionOk="0">
                  <a:moveTo>
                    <a:pt x="4016" y="0"/>
                  </a:moveTo>
                  <a:cubicBezTo>
                    <a:pt x="3992" y="0"/>
                    <a:pt x="3969" y="4"/>
                    <a:pt x="3946" y="11"/>
                  </a:cubicBezTo>
                  <a:cubicBezTo>
                    <a:pt x="3946" y="11"/>
                    <a:pt x="2117" y="526"/>
                    <a:pt x="1766" y="1146"/>
                  </a:cubicBezTo>
                  <a:cubicBezTo>
                    <a:pt x="1413" y="1769"/>
                    <a:pt x="1484" y="1880"/>
                    <a:pt x="991" y="2671"/>
                  </a:cubicBezTo>
                  <a:cubicBezTo>
                    <a:pt x="499" y="3458"/>
                    <a:pt x="0" y="4453"/>
                    <a:pt x="496" y="4976"/>
                  </a:cubicBezTo>
                  <a:cubicBezTo>
                    <a:pt x="991" y="5498"/>
                    <a:pt x="1277" y="7417"/>
                    <a:pt x="2117" y="7585"/>
                  </a:cubicBezTo>
                  <a:cubicBezTo>
                    <a:pt x="2300" y="7622"/>
                    <a:pt x="2454" y="7642"/>
                    <a:pt x="2585" y="7642"/>
                  </a:cubicBezTo>
                  <a:cubicBezTo>
                    <a:pt x="3056" y="7642"/>
                    <a:pt x="3234" y="7372"/>
                    <a:pt x="3454" y="6580"/>
                  </a:cubicBezTo>
                  <a:cubicBezTo>
                    <a:pt x="3735" y="5568"/>
                    <a:pt x="3243" y="4048"/>
                    <a:pt x="3946" y="3719"/>
                  </a:cubicBezTo>
                  <a:cubicBezTo>
                    <a:pt x="4649" y="3388"/>
                    <a:pt x="4861" y="3779"/>
                    <a:pt x="5002" y="2671"/>
                  </a:cubicBezTo>
                  <a:cubicBezTo>
                    <a:pt x="5136" y="1609"/>
                    <a:pt x="4516" y="0"/>
                    <a:pt x="4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1" name="Google Shape;171;p4"/>
            <p:cNvSpPr/>
            <p:nvPr/>
          </p:nvSpPr>
          <p:spPr>
            <a:xfrm>
              <a:off x="9828881" y="2605532"/>
              <a:ext cx="283886" cy="384046"/>
            </a:xfrm>
            <a:custGeom>
              <a:avLst/>
              <a:gdLst/>
              <a:ahLst/>
              <a:cxnLst/>
              <a:rect l="l" t="t" r="r" b="b"/>
              <a:pathLst>
                <a:path w="5680" h="7684" extrusionOk="0">
                  <a:moveTo>
                    <a:pt x="4346" y="0"/>
                  </a:moveTo>
                  <a:cubicBezTo>
                    <a:pt x="4274" y="0"/>
                    <a:pt x="4203" y="36"/>
                    <a:pt x="4131" y="113"/>
                  </a:cubicBezTo>
                  <a:cubicBezTo>
                    <a:pt x="3779" y="491"/>
                    <a:pt x="3485" y="1185"/>
                    <a:pt x="3147" y="1346"/>
                  </a:cubicBezTo>
                  <a:cubicBezTo>
                    <a:pt x="3147" y="1346"/>
                    <a:pt x="1528" y="2063"/>
                    <a:pt x="1388" y="2578"/>
                  </a:cubicBezTo>
                  <a:cubicBezTo>
                    <a:pt x="1247" y="3094"/>
                    <a:pt x="1458" y="4542"/>
                    <a:pt x="1388" y="5014"/>
                  </a:cubicBezTo>
                  <a:cubicBezTo>
                    <a:pt x="1318" y="5486"/>
                    <a:pt x="1" y="5764"/>
                    <a:pt x="801" y="6609"/>
                  </a:cubicBezTo>
                  <a:cubicBezTo>
                    <a:pt x="1410" y="7255"/>
                    <a:pt x="1841" y="7683"/>
                    <a:pt x="2292" y="7683"/>
                  </a:cubicBezTo>
                  <a:cubicBezTo>
                    <a:pt x="2432" y="7683"/>
                    <a:pt x="2574" y="7642"/>
                    <a:pt x="2725" y="7553"/>
                  </a:cubicBezTo>
                  <a:cubicBezTo>
                    <a:pt x="3357" y="7175"/>
                    <a:pt x="4131" y="7446"/>
                    <a:pt x="4554" y="6219"/>
                  </a:cubicBezTo>
                  <a:cubicBezTo>
                    <a:pt x="4976" y="4993"/>
                    <a:pt x="5679" y="4341"/>
                    <a:pt x="5608" y="3470"/>
                  </a:cubicBezTo>
                  <a:cubicBezTo>
                    <a:pt x="5538" y="2602"/>
                    <a:pt x="5679" y="2340"/>
                    <a:pt x="5257" y="1346"/>
                  </a:cubicBezTo>
                  <a:cubicBezTo>
                    <a:pt x="4921" y="553"/>
                    <a:pt x="4629" y="0"/>
                    <a:pt x="4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2" name="Google Shape;172;p4"/>
            <p:cNvSpPr/>
            <p:nvPr/>
          </p:nvSpPr>
          <p:spPr>
            <a:xfrm>
              <a:off x="10059939" y="2255171"/>
              <a:ext cx="284886" cy="467063"/>
            </a:xfrm>
            <a:custGeom>
              <a:avLst/>
              <a:gdLst/>
              <a:ahLst/>
              <a:cxnLst/>
              <a:rect l="l" t="t" r="r" b="b"/>
              <a:pathLst>
                <a:path w="5700" h="9345" extrusionOk="0">
                  <a:moveTo>
                    <a:pt x="4543" y="1"/>
                  </a:moveTo>
                  <a:cubicBezTo>
                    <a:pt x="4543" y="1"/>
                    <a:pt x="1559" y="1418"/>
                    <a:pt x="993" y="2209"/>
                  </a:cubicBezTo>
                  <a:cubicBezTo>
                    <a:pt x="423" y="2996"/>
                    <a:pt x="0" y="4158"/>
                    <a:pt x="212" y="4353"/>
                  </a:cubicBezTo>
                  <a:cubicBezTo>
                    <a:pt x="423" y="4543"/>
                    <a:pt x="1407" y="4543"/>
                    <a:pt x="1830" y="5740"/>
                  </a:cubicBezTo>
                  <a:cubicBezTo>
                    <a:pt x="2252" y="6938"/>
                    <a:pt x="2604" y="7317"/>
                    <a:pt x="3167" y="8078"/>
                  </a:cubicBezTo>
                  <a:cubicBezTo>
                    <a:pt x="3651" y="8732"/>
                    <a:pt x="4865" y="9345"/>
                    <a:pt x="5328" y="9345"/>
                  </a:cubicBezTo>
                  <a:cubicBezTo>
                    <a:pt x="5403" y="9345"/>
                    <a:pt x="5458" y="9329"/>
                    <a:pt x="5488" y="9294"/>
                  </a:cubicBezTo>
                  <a:cubicBezTo>
                    <a:pt x="5699" y="9049"/>
                    <a:pt x="5066" y="1"/>
                    <a:pt x="5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3" name="Google Shape;173;p4"/>
            <p:cNvSpPr/>
            <p:nvPr/>
          </p:nvSpPr>
          <p:spPr>
            <a:xfrm>
              <a:off x="10035348" y="1666507"/>
              <a:ext cx="344762" cy="519842"/>
            </a:xfrm>
            <a:custGeom>
              <a:avLst/>
              <a:gdLst/>
              <a:ahLst/>
              <a:cxnLst/>
              <a:rect l="l" t="t" r="r" b="b"/>
              <a:pathLst>
                <a:path w="6898" h="10401" extrusionOk="0">
                  <a:moveTo>
                    <a:pt x="5417" y="1"/>
                  </a:moveTo>
                  <a:cubicBezTo>
                    <a:pt x="5417" y="1"/>
                    <a:pt x="2884" y="182"/>
                    <a:pt x="2462" y="828"/>
                  </a:cubicBezTo>
                  <a:cubicBezTo>
                    <a:pt x="2040" y="1478"/>
                    <a:pt x="664" y="2540"/>
                    <a:pt x="650" y="2926"/>
                  </a:cubicBezTo>
                  <a:cubicBezTo>
                    <a:pt x="633" y="3307"/>
                    <a:pt x="352" y="4566"/>
                    <a:pt x="282" y="5169"/>
                  </a:cubicBezTo>
                  <a:cubicBezTo>
                    <a:pt x="211" y="5769"/>
                    <a:pt x="0" y="6754"/>
                    <a:pt x="282" y="7598"/>
                  </a:cubicBezTo>
                  <a:cubicBezTo>
                    <a:pt x="563" y="8442"/>
                    <a:pt x="915" y="8372"/>
                    <a:pt x="985" y="9605"/>
                  </a:cubicBezTo>
                  <a:cubicBezTo>
                    <a:pt x="1017" y="10169"/>
                    <a:pt x="1300" y="10401"/>
                    <a:pt x="1695" y="10401"/>
                  </a:cubicBezTo>
                  <a:cubicBezTo>
                    <a:pt x="2160" y="10401"/>
                    <a:pt x="2783" y="10080"/>
                    <a:pt x="3337" y="9605"/>
                  </a:cubicBezTo>
                  <a:cubicBezTo>
                    <a:pt x="4362" y="8724"/>
                    <a:pt x="5152" y="8161"/>
                    <a:pt x="6024" y="7598"/>
                  </a:cubicBezTo>
                  <a:cubicBezTo>
                    <a:pt x="6898" y="7035"/>
                    <a:pt x="5417" y="1"/>
                    <a:pt x="5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4" name="Google Shape;174;p4"/>
            <p:cNvSpPr/>
            <p:nvPr/>
          </p:nvSpPr>
          <p:spPr>
            <a:xfrm>
              <a:off x="9826582" y="3105932"/>
              <a:ext cx="328369" cy="375950"/>
            </a:xfrm>
            <a:custGeom>
              <a:avLst/>
              <a:gdLst/>
              <a:ahLst/>
              <a:cxnLst/>
              <a:rect l="l" t="t" r="r" b="b"/>
              <a:pathLst>
                <a:path w="6570" h="7522" extrusionOk="0">
                  <a:moveTo>
                    <a:pt x="1424" y="0"/>
                  </a:moveTo>
                  <a:cubicBezTo>
                    <a:pt x="1154" y="0"/>
                    <a:pt x="844" y="151"/>
                    <a:pt x="589" y="680"/>
                  </a:cubicBezTo>
                  <a:cubicBezTo>
                    <a:pt x="0" y="1906"/>
                    <a:pt x="308" y="2690"/>
                    <a:pt x="238" y="3373"/>
                  </a:cubicBezTo>
                  <a:cubicBezTo>
                    <a:pt x="167" y="4057"/>
                    <a:pt x="201" y="5728"/>
                    <a:pt x="218" y="5912"/>
                  </a:cubicBezTo>
                  <a:cubicBezTo>
                    <a:pt x="238" y="6096"/>
                    <a:pt x="1293" y="6368"/>
                    <a:pt x="2840" y="7112"/>
                  </a:cubicBezTo>
                  <a:cubicBezTo>
                    <a:pt x="3413" y="7387"/>
                    <a:pt x="3726" y="7522"/>
                    <a:pt x="3953" y="7522"/>
                  </a:cubicBezTo>
                  <a:cubicBezTo>
                    <a:pt x="4340" y="7522"/>
                    <a:pt x="4479" y="7131"/>
                    <a:pt x="5232" y="6378"/>
                  </a:cubicBezTo>
                  <a:cubicBezTo>
                    <a:pt x="6429" y="5182"/>
                    <a:pt x="6429" y="4365"/>
                    <a:pt x="6499" y="3015"/>
                  </a:cubicBezTo>
                  <a:cubicBezTo>
                    <a:pt x="6569" y="1665"/>
                    <a:pt x="5685" y="1172"/>
                    <a:pt x="4827" y="609"/>
                  </a:cubicBezTo>
                  <a:cubicBezTo>
                    <a:pt x="4289" y="257"/>
                    <a:pt x="3565" y="102"/>
                    <a:pt x="2961" y="102"/>
                  </a:cubicBezTo>
                  <a:cubicBezTo>
                    <a:pt x="2598" y="102"/>
                    <a:pt x="2278" y="158"/>
                    <a:pt x="2067" y="261"/>
                  </a:cubicBezTo>
                  <a:cubicBezTo>
                    <a:pt x="2067" y="261"/>
                    <a:pt x="1780"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5" name="Google Shape;175;p4"/>
            <p:cNvSpPr/>
            <p:nvPr/>
          </p:nvSpPr>
          <p:spPr>
            <a:xfrm>
              <a:off x="10137308" y="2868277"/>
              <a:ext cx="212815" cy="372701"/>
            </a:xfrm>
            <a:custGeom>
              <a:avLst/>
              <a:gdLst/>
              <a:ahLst/>
              <a:cxnLst/>
              <a:rect l="l" t="t" r="r" b="b"/>
              <a:pathLst>
                <a:path w="4258" h="7457" extrusionOk="0">
                  <a:moveTo>
                    <a:pt x="3216" y="1"/>
                  </a:moveTo>
                  <a:cubicBezTo>
                    <a:pt x="2540" y="1"/>
                    <a:pt x="1615" y="123"/>
                    <a:pt x="1297" y="749"/>
                  </a:cubicBezTo>
                  <a:cubicBezTo>
                    <a:pt x="774" y="1777"/>
                    <a:pt x="573" y="2989"/>
                    <a:pt x="289" y="3331"/>
                  </a:cubicBezTo>
                  <a:cubicBezTo>
                    <a:pt x="0" y="3676"/>
                    <a:pt x="1478" y="4872"/>
                    <a:pt x="1688" y="5435"/>
                  </a:cubicBezTo>
                  <a:cubicBezTo>
                    <a:pt x="1900" y="5998"/>
                    <a:pt x="1906" y="6865"/>
                    <a:pt x="2995" y="7274"/>
                  </a:cubicBezTo>
                  <a:cubicBezTo>
                    <a:pt x="3357" y="7411"/>
                    <a:pt x="3618" y="7457"/>
                    <a:pt x="3805" y="7457"/>
                  </a:cubicBezTo>
                  <a:cubicBezTo>
                    <a:pt x="4179" y="7457"/>
                    <a:pt x="4258" y="7274"/>
                    <a:pt x="4258" y="7274"/>
                  </a:cubicBezTo>
                  <a:lnTo>
                    <a:pt x="3984" y="52"/>
                  </a:lnTo>
                  <a:cubicBezTo>
                    <a:pt x="3984" y="52"/>
                    <a:pt x="3652" y="1"/>
                    <a:pt x="3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6" name="Google Shape;176;p4"/>
            <p:cNvSpPr/>
            <p:nvPr/>
          </p:nvSpPr>
          <p:spPr>
            <a:xfrm>
              <a:off x="10042196" y="3486030"/>
              <a:ext cx="294232" cy="399290"/>
            </a:xfrm>
            <a:custGeom>
              <a:avLst/>
              <a:gdLst/>
              <a:ahLst/>
              <a:cxnLst/>
              <a:rect l="l" t="t" r="r" b="b"/>
              <a:pathLst>
                <a:path w="5887" h="7989" extrusionOk="0">
                  <a:moveTo>
                    <a:pt x="4004" y="0"/>
                  </a:moveTo>
                  <a:cubicBezTo>
                    <a:pt x="3606" y="0"/>
                    <a:pt x="3280" y="74"/>
                    <a:pt x="3200" y="294"/>
                  </a:cubicBezTo>
                  <a:cubicBezTo>
                    <a:pt x="2959" y="954"/>
                    <a:pt x="2396" y="1370"/>
                    <a:pt x="1692" y="1828"/>
                  </a:cubicBezTo>
                  <a:cubicBezTo>
                    <a:pt x="989" y="2290"/>
                    <a:pt x="1" y="2009"/>
                    <a:pt x="4" y="2502"/>
                  </a:cubicBezTo>
                  <a:cubicBezTo>
                    <a:pt x="4" y="2994"/>
                    <a:pt x="561" y="4009"/>
                    <a:pt x="513" y="4471"/>
                  </a:cubicBezTo>
                  <a:cubicBezTo>
                    <a:pt x="463" y="4934"/>
                    <a:pt x="513" y="5858"/>
                    <a:pt x="513" y="5858"/>
                  </a:cubicBezTo>
                  <a:lnTo>
                    <a:pt x="5887" y="7989"/>
                  </a:lnTo>
                  <a:lnTo>
                    <a:pt x="5887" y="294"/>
                  </a:lnTo>
                  <a:cubicBezTo>
                    <a:pt x="5887" y="294"/>
                    <a:pt x="4800" y="0"/>
                    <a:pt x="40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77" name="Google Shape;177;p4"/>
          <p:cNvSpPr txBox="1">
            <a:spLocks noGrp="1"/>
          </p:cNvSpPr>
          <p:nvPr>
            <p:ph type="title"/>
          </p:nvPr>
        </p:nvSpPr>
        <p:spPr>
          <a:xfrm>
            <a:off x="540000" y="445025"/>
            <a:ext cx="5778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8" name="Google Shape;178;p4"/>
          <p:cNvSpPr txBox="1">
            <a:spLocks noGrp="1"/>
          </p:cNvSpPr>
          <p:nvPr>
            <p:ph type="body" idx="1"/>
          </p:nvPr>
        </p:nvSpPr>
        <p:spPr>
          <a:xfrm>
            <a:off x="540000" y="1152475"/>
            <a:ext cx="57780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rgbClr val="0F0F0F"/>
              </a:buClr>
              <a:buSzPts val="1100"/>
              <a:buFont typeface="Muli"/>
              <a:buAutoNum type="arabicPeriod"/>
              <a:defRPr sz="1200"/>
            </a:lvl1pPr>
            <a:lvl2pPr marL="914400" lvl="1" indent="-298450">
              <a:spcBef>
                <a:spcPts val="0"/>
              </a:spcBef>
              <a:spcAft>
                <a:spcPts val="0"/>
              </a:spcAft>
              <a:buClr>
                <a:srgbClr val="000000"/>
              </a:buClr>
              <a:buSzPts val="1100"/>
              <a:buFont typeface="Muli"/>
              <a:buAutoNum type="alphaLcPeriod"/>
              <a:defRPr/>
            </a:lvl2pPr>
            <a:lvl3pPr marL="1371600" lvl="2" indent="-298450">
              <a:spcBef>
                <a:spcPts val="1600"/>
              </a:spcBef>
              <a:spcAft>
                <a:spcPts val="0"/>
              </a:spcAft>
              <a:buClr>
                <a:srgbClr val="000000"/>
              </a:buClr>
              <a:buSzPts val="1100"/>
              <a:buFont typeface="Muli"/>
              <a:buAutoNum type="romanLcPeriod"/>
              <a:defRPr/>
            </a:lvl3pPr>
            <a:lvl4pPr marL="1828800" lvl="3" indent="-298450">
              <a:spcBef>
                <a:spcPts val="1600"/>
              </a:spcBef>
              <a:spcAft>
                <a:spcPts val="0"/>
              </a:spcAft>
              <a:buClr>
                <a:srgbClr val="000000"/>
              </a:buClr>
              <a:buSzPts val="1100"/>
              <a:buFont typeface="Muli"/>
              <a:buAutoNum type="arabicPeriod"/>
              <a:defRPr/>
            </a:lvl4pPr>
            <a:lvl5pPr marL="2286000" lvl="4" indent="-298450">
              <a:spcBef>
                <a:spcPts val="1600"/>
              </a:spcBef>
              <a:spcAft>
                <a:spcPts val="0"/>
              </a:spcAft>
              <a:buClr>
                <a:srgbClr val="000000"/>
              </a:buClr>
              <a:buSzPts val="1100"/>
              <a:buFont typeface="Muli"/>
              <a:buAutoNum type="alphaLcPeriod"/>
              <a:defRPr/>
            </a:lvl5pPr>
            <a:lvl6pPr marL="2743200" lvl="5" indent="-298450">
              <a:spcBef>
                <a:spcPts val="1600"/>
              </a:spcBef>
              <a:spcAft>
                <a:spcPts val="0"/>
              </a:spcAft>
              <a:buClr>
                <a:srgbClr val="000000"/>
              </a:buClr>
              <a:buSzPts val="1100"/>
              <a:buFont typeface="Muli"/>
              <a:buAutoNum type="romanLcPeriod"/>
              <a:defRPr/>
            </a:lvl6pPr>
            <a:lvl7pPr marL="3200400" lvl="6" indent="-298450">
              <a:spcBef>
                <a:spcPts val="1600"/>
              </a:spcBef>
              <a:spcAft>
                <a:spcPts val="0"/>
              </a:spcAft>
              <a:buClr>
                <a:srgbClr val="000000"/>
              </a:buClr>
              <a:buSzPts val="1100"/>
              <a:buFont typeface="Muli"/>
              <a:buAutoNum type="arabicPeriod"/>
              <a:defRPr/>
            </a:lvl7pPr>
            <a:lvl8pPr marL="3657600" lvl="7" indent="-298450">
              <a:spcBef>
                <a:spcPts val="1600"/>
              </a:spcBef>
              <a:spcAft>
                <a:spcPts val="0"/>
              </a:spcAft>
              <a:buClr>
                <a:srgbClr val="000000"/>
              </a:buClr>
              <a:buSzPts val="1100"/>
              <a:buFont typeface="Muli"/>
              <a:buAutoNum type="alphaLcPeriod"/>
              <a:defRPr/>
            </a:lvl8pPr>
            <a:lvl9pPr marL="4114800" lvl="8" indent="-298450">
              <a:spcBef>
                <a:spcPts val="1600"/>
              </a:spcBef>
              <a:spcAft>
                <a:spcPts val="1600"/>
              </a:spcAft>
              <a:buClr>
                <a:srgbClr val="000000"/>
              </a:buClr>
              <a:buSzPts val="1100"/>
              <a:buFont typeface="Muli"/>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40002A"/>
        </a:solidFill>
        <a:effectLst/>
      </p:bgPr>
    </p:bg>
    <p:spTree>
      <p:nvGrpSpPr>
        <p:cNvPr id="1" name="Shape 253"/>
        <p:cNvGrpSpPr/>
        <p:nvPr/>
      </p:nvGrpSpPr>
      <p:grpSpPr>
        <a:xfrm>
          <a:off x="0" y="0"/>
          <a:ext cx="0" cy="0"/>
          <a:chOff x="0" y="0"/>
          <a:chExt cx="0" cy="0"/>
        </a:xfrm>
      </p:grpSpPr>
      <p:sp>
        <p:nvSpPr>
          <p:cNvPr id="254" name="Google Shape;254;p8"/>
          <p:cNvSpPr txBox="1">
            <a:spLocks noGrp="1"/>
          </p:cNvSpPr>
          <p:nvPr>
            <p:ph type="title"/>
          </p:nvPr>
        </p:nvSpPr>
        <p:spPr>
          <a:xfrm>
            <a:off x="1524000" y="1912300"/>
            <a:ext cx="3809925" cy="1488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4800"/>
              <a:buNone/>
              <a:defRPr sz="6000">
                <a:solidFill>
                  <a:srgbClr val="40002A"/>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5"/>
        <p:cNvGrpSpPr/>
        <p:nvPr/>
      </p:nvGrpSpPr>
      <p:grpSpPr>
        <a:xfrm>
          <a:off x="0" y="0"/>
          <a:ext cx="0" cy="0"/>
          <a:chOff x="0" y="0"/>
          <a:chExt cx="0" cy="0"/>
        </a:xfrm>
      </p:grpSpPr>
      <p:sp>
        <p:nvSpPr>
          <p:cNvPr id="256" name="Google Shape;256;p9"/>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7" name="Google Shape;257;p9"/>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6"/>
        </a:solidFill>
        <a:effectLst/>
      </p:bgPr>
    </p:bg>
    <p:spTree>
      <p:nvGrpSpPr>
        <p:cNvPr id="1" name="Shape 258"/>
        <p:cNvGrpSpPr/>
        <p:nvPr/>
      </p:nvGrpSpPr>
      <p:grpSpPr>
        <a:xfrm>
          <a:off x="0" y="0"/>
          <a:ext cx="0" cy="0"/>
          <a:chOff x="0" y="0"/>
          <a:chExt cx="0" cy="0"/>
        </a:xfrm>
      </p:grpSpPr>
      <p:sp>
        <p:nvSpPr>
          <p:cNvPr id="259" name="Google Shape;259;p10"/>
          <p:cNvSpPr txBox="1">
            <a:spLocks noGrp="1"/>
          </p:cNvSpPr>
          <p:nvPr>
            <p:ph type="title"/>
          </p:nvPr>
        </p:nvSpPr>
        <p:spPr>
          <a:xfrm>
            <a:off x="540000" y="445025"/>
            <a:ext cx="5778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40002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5"/>
        </a:solidFill>
        <a:effectLst/>
      </p:bgPr>
    </p:bg>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3429020" y="1606288"/>
            <a:ext cx="1428750" cy="36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3" name="Google Shape;313;p16"/>
          <p:cNvSpPr txBox="1">
            <a:spLocks noGrp="1"/>
          </p:cNvSpPr>
          <p:nvPr>
            <p:ph type="subTitle" idx="1"/>
          </p:nvPr>
        </p:nvSpPr>
        <p:spPr>
          <a:xfrm>
            <a:off x="3429020" y="1913988"/>
            <a:ext cx="14287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4" name="Google Shape;314;p16"/>
          <p:cNvSpPr txBox="1">
            <a:spLocks noGrp="1"/>
          </p:cNvSpPr>
          <p:nvPr>
            <p:ph type="ctrTitle" idx="2"/>
          </p:nvPr>
        </p:nvSpPr>
        <p:spPr>
          <a:xfrm>
            <a:off x="4857827" y="3609625"/>
            <a:ext cx="1428750" cy="36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5" name="Google Shape;315;p16"/>
          <p:cNvSpPr txBox="1">
            <a:spLocks noGrp="1"/>
          </p:cNvSpPr>
          <p:nvPr>
            <p:ph type="subTitle" idx="3"/>
          </p:nvPr>
        </p:nvSpPr>
        <p:spPr>
          <a:xfrm>
            <a:off x="4857827" y="3917325"/>
            <a:ext cx="14287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6" name="Google Shape;316;p16"/>
          <p:cNvSpPr txBox="1">
            <a:spLocks noGrp="1"/>
          </p:cNvSpPr>
          <p:nvPr>
            <p:ph type="ctrTitle" idx="4"/>
          </p:nvPr>
        </p:nvSpPr>
        <p:spPr>
          <a:xfrm>
            <a:off x="571406" y="1606288"/>
            <a:ext cx="1428750" cy="36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7" name="Google Shape;317;p16"/>
          <p:cNvSpPr txBox="1">
            <a:spLocks noGrp="1"/>
          </p:cNvSpPr>
          <p:nvPr>
            <p:ph type="subTitle" idx="5"/>
          </p:nvPr>
        </p:nvSpPr>
        <p:spPr>
          <a:xfrm>
            <a:off x="571406" y="1913988"/>
            <a:ext cx="14287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18" name="Google Shape;318;p16"/>
          <p:cNvSpPr txBox="1">
            <a:spLocks noGrp="1"/>
          </p:cNvSpPr>
          <p:nvPr>
            <p:ph type="ctrTitle" idx="6"/>
          </p:nvPr>
        </p:nvSpPr>
        <p:spPr>
          <a:xfrm>
            <a:off x="2000213" y="3609625"/>
            <a:ext cx="1428750" cy="36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19" name="Google Shape;319;p16"/>
          <p:cNvSpPr txBox="1">
            <a:spLocks noGrp="1"/>
          </p:cNvSpPr>
          <p:nvPr>
            <p:ph type="subTitle" idx="7"/>
          </p:nvPr>
        </p:nvSpPr>
        <p:spPr>
          <a:xfrm>
            <a:off x="2000213" y="3917325"/>
            <a:ext cx="14287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20" name="Google Shape;320;p16"/>
          <p:cNvSpPr txBox="1">
            <a:spLocks noGrp="1"/>
          </p:cNvSpPr>
          <p:nvPr>
            <p:ph type="title" idx="8"/>
          </p:nvPr>
        </p:nvSpPr>
        <p:spPr>
          <a:xfrm>
            <a:off x="233775" y="445025"/>
            <a:ext cx="639045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p:cSld name="BLANK_1_1_1_1_2">
    <p:bg>
      <p:bgPr>
        <a:solidFill>
          <a:schemeClr val="accent5"/>
        </a:solidFill>
        <a:effectLst/>
      </p:bgPr>
    </p:bg>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a:off x="540000" y="445025"/>
            <a:ext cx="5778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rgbClr val="40002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F0D2D"/>
              </a:buClr>
              <a:buSzPts val="2800"/>
              <a:buFont typeface="Loved by the King"/>
              <a:buNone/>
              <a:defRPr sz="2800" b="1">
                <a:solidFill>
                  <a:srgbClr val="5F0D2D"/>
                </a:solidFill>
                <a:latin typeface="Loved by the King"/>
                <a:ea typeface="Loved by the King"/>
                <a:cs typeface="Loved by the King"/>
                <a:sym typeface="Loved by the King"/>
              </a:defRPr>
            </a:lvl1pPr>
            <a:lvl2pPr lvl="1">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2pPr>
            <a:lvl3pPr lvl="2">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3pPr>
            <a:lvl4pPr lvl="3">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4pPr>
            <a:lvl5pPr lvl="4">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5pPr>
            <a:lvl6pPr lvl="5">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6pPr>
            <a:lvl7pPr lvl="6">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7pPr>
            <a:lvl8pPr lvl="7">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8pPr>
            <a:lvl9pPr lvl="8">
              <a:spcBef>
                <a:spcPts val="0"/>
              </a:spcBef>
              <a:spcAft>
                <a:spcPts val="0"/>
              </a:spcAft>
              <a:buClr>
                <a:srgbClr val="5F0D2D"/>
              </a:buClr>
              <a:buSzPts val="2800"/>
              <a:buFont typeface="Loved by the King"/>
              <a:buNone/>
              <a:defRPr sz="2800">
                <a:solidFill>
                  <a:srgbClr val="5F0D2D"/>
                </a:solidFill>
                <a:latin typeface="Loved by the King"/>
                <a:ea typeface="Loved by the King"/>
                <a:cs typeface="Loved by the King"/>
                <a:sym typeface="Loved by the King"/>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F0D2D"/>
              </a:buClr>
              <a:buSzPts val="1800"/>
              <a:buFont typeface="Roboto"/>
              <a:buChar char="●"/>
              <a:defRPr sz="1800">
                <a:solidFill>
                  <a:srgbClr val="5F0D2D"/>
                </a:solidFill>
                <a:latin typeface="Roboto"/>
                <a:ea typeface="Roboto"/>
                <a:cs typeface="Roboto"/>
                <a:sym typeface="Roboto"/>
              </a:defRPr>
            </a:lvl1pPr>
            <a:lvl2pPr marL="914400" lvl="1"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2pPr>
            <a:lvl3pPr marL="1371600" lvl="2"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3pPr>
            <a:lvl4pPr marL="1828800" lvl="3"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4pPr>
            <a:lvl5pPr marL="2286000" lvl="4"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5pPr>
            <a:lvl6pPr marL="2743200" lvl="5"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6pPr>
            <a:lvl7pPr marL="3200400" lvl="6"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7pPr>
            <a:lvl8pPr marL="3657600" lvl="7" indent="-317500">
              <a:lnSpc>
                <a:spcPct val="115000"/>
              </a:lnSpc>
              <a:spcBef>
                <a:spcPts val="1600"/>
              </a:spcBef>
              <a:spcAft>
                <a:spcPts val="0"/>
              </a:spcAft>
              <a:buClr>
                <a:srgbClr val="5F0D2D"/>
              </a:buClr>
              <a:buSzPts val="1400"/>
              <a:buFont typeface="Roboto"/>
              <a:buChar char="○"/>
              <a:defRPr>
                <a:solidFill>
                  <a:srgbClr val="5F0D2D"/>
                </a:solidFill>
                <a:latin typeface="Roboto"/>
                <a:ea typeface="Roboto"/>
                <a:cs typeface="Roboto"/>
                <a:sym typeface="Roboto"/>
              </a:defRPr>
            </a:lvl8pPr>
            <a:lvl9pPr marL="4114800" lvl="8" indent="-317500">
              <a:lnSpc>
                <a:spcPct val="115000"/>
              </a:lnSpc>
              <a:spcBef>
                <a:spcPts val="1600"/>
              </a:spcBef>
              <a:spcAft>
                <a:spcPts val="1600"/>
              </a:spcAft>
              <a:buClr>
                <a:srgbClr val="5F0D2D"/>
              </a:buClr>
              <a:buSzPts val="1400"/>
              <a:buFont typeface="Roboto"/>
              <a:buChar char="■"/>
              <a:defRPr>
                <a:solidFill>
                  <a:srgbClr val="5F0D2D"/>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62" r:id="rId8"/>
    <p:sldLayoutId id="2147483663" r:id="rId9"/>
    <p:sldLayoutId id="2147483667" r:id="rId10"/>
    <p:sldLayoutId id="2147483668"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creativespirits.info/aboriginalculture/spirituality/what-is-aboriginal-spirituality#Everything_is_animated"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greatvaluevacations.com/travel-inspiration/australian-aboriginal-mythology"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J4rAa6PReQM&amp;feature=youtu.b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xDJrnldb08o&amp;list=PLscMLzWTKYcbzbNRz0xfj8VQgI5u5cATe&amp;index=2"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01"/>
        <p:cNvGrpSpPr/>
        <p:nvPr/>
      </p:nvGrpSpPr>
      <p:grpSpPr>
        <a:xfrm>
          <a:off x="0" y="0"/>
          <a:ext cx="0" cy="0"/>
          <a:chOff x="0" y="0"/>
          <a:chExt cx="0" cy="0"/>
        </a:xfrm>
      </p:grpSpPr>
      <p:sp>
        <p:nvSpPr>
          <p:cNvPr id="402" name="Google Shape;402;p27"/>
          <p:cNvSpPr/>
          <p:nvPr/>
        </p:nvSpPr>
        <p:spPr>
          <a:xfrm rot="578228" flipH="1">
            <a:off x="1015369" y="1884052"/>
            <a:ext cx="682868" cy="418653"/>
          </a:xfrm>
          <a:custGeom>
            <a:avLst/>
            <a:gdLst/>
            <a:ahLst/>
            <a:cxnLst/>
            <a:rect l="l" t="t" r="r" b="b"/>
            <a:pathLst>
              <a:path w="25603" h="15695" extrusionOk="0">
                <a:moveTo>
                  <a:pt x="22761" y="0"/>
                </a:moveTo>
                <a:cubicBezTo>
                  <a:pt x="22101" y="0"/>
                  <a:pt x="21398" y="306"/>
                  <a:pt x="20822" y="594"/>
                </a:cubicBezTo>
                <a:cubicBezTo>
                  <a:pt x="19814" y="1092"/>
                  <a:pt x="18957" y="1598"/>
                  <a:pt x="18100" y="2321"/>
                </a:cubicBezTo>
                <a:cubicBezTo>
                  <a:pt x="17489" y="2841"/>
                  <a:pt x="16840" y="3254"/>
                  <a:pt x="16068" y="3503"/>
                </a:cubicBezTo>
                <a:cubicBezTo>
                  <a:pt x="15464" y="3698"/>
                  <a:pt x="14846" y="3730"/>
                  <a:pt x="14224" y="3730"/>
                </a:cubicBezTo>
                <a:cubicBezTo>
                  <a:pt x="13939" y="3730"/>
                  <a:pt x="13653" y="3723"/>
                  <a:pt x="13367" y="3722"/>
                </a:cubicBezTo>
                <a:cubicBezTo>
                  <a:pt x="13360" y="3722"/>
                  <a:pt x="13352" y="3722"/>
                  <a:pt x="13345" y="3722"/>
                </a:cubicBezTo>
                <a:cubicBezTo>
                  <a:pt x="12523" y="3722"/>
                  <a:pt x="12087" y="3951"/>
                  <a:pt x="11348" y="4337"/>
                </a:cubicBezTo>
                <a:cubicBezTo>
                  <a:pt x="9607" y="5251"/>
                  <a:pt x="9504" y="7341"/>
                  <a:pt x="8078" y="8553"/>
                </a:cubicBezTo>
                <a:cubicBezTo>
                  <a:pt x="6861" y="9585"/>
                  <a:pt x="5342" y="10233"/>
                  <a:pt x="3911" y="10889"/>
                </a:cubicBezTo>
                <a:cubicBezTo>
                  <a:pt x="3050" y="11284"/>
                  <a:pt x="1847" y="11591"/>
                  <a:pt x="993" y="12168"/>
                </a:cubicBezTo>
                <a:lnTo>
                  <a:pt x="993" y="12168"/>
                </a:lnTo>
                <a:cubicBezTo>
                  <a:pt x="406" y="12257"/>
                  <a:pt x="1" y="12388"/>
                  <a:pt x="110" y="12532"/>
                </a:cubicBezTo>
                <a:cubicBezTo>
                  <a:pt x="198" y="12514"/>
                  <a:pt x="291" y="12506"/>
                  <a:pt x="387" y="12506"/>
                </a:cubicBezTo>
                <a:cubicBezTo>
                  <a:pt x="445" y="12506"/>
                  <a:pt x="504" y="12509"/>
                  <a:pt x="565" y="12514"/>
                </a:cubicBezTo>
                <a:lnTo>
                  <a:pt x="565" y="12514"/>
                </a:lnTo>
                <a:cubicBezTo>
                  <a:pt x="495" y="12583"/>
                  <a:pt x="429" y="12654"/>
                  <a:pt x="369" y="12730"/>
                </a:cubicBezTo>
                <a:lnTo>
                  <a:pt x="1324" y="12684"/>
                </a:lnTo>
                <a:lnTo>
                  <a:pt x="1324" y="12684"/>
                </a:lnTo>
                <a:cubicBezTo>
                  <a:pt x="1635" y="12783"/>
                  <a:pt x="1937" y="12905"/>
                  <a:pt x="2186" y="13000"/>
                </a:cubicBezTo>
                <a:cubicBezTo>
                  <a:pt x="2801" y="13229"/>
                  <a:pt x="3255" y="13598"/>
                  <a:pt x="3795" y="13959"/>
                </a:cubicBezTo>
                <a:cubicBezTo>
                  <a:pt x="4467" y="14410"/>
                  <a:pt x="5325" y="14663"/>
                  <a:pt x="6070" y="14974"/>
                </a:cubicBezTo>
                <a:cubicBezTo>
                  <a:pt x="7508" y="15568"/>
                  <a:pt x="9032" y="15695"/>
                  <a:pt x="10561" y="15695"/>
                </a:cubicBezTo>
                <a:cubicBezTo>
                  <a:pt x="11046" y="15695"/>
                  <a:pt x="11531" y="15682"/>
                  <a:pt x="12015" y="15667"/>
                </a:cubicBezTo>
                <a:cubicBezTo>
                  <a:pt x="14381" y="15595"/>
                  <a:pt x="16696" y="15278"/>
                  <a:pt x="18994" y="14680"/>
                </a:cubicBezTo>
                <a:cubicBezTo>
                  <a:pt x="21641" y="13987"/>
                  <a:pt x="23317" y="12659"/>
                  <a:pt x="24575" y="10233"/>
                </a:cubicBezTo>
                <a:cubicBezTo>
                  <a:pt x="25602" y="8257"/>
                  <a:pt x="25435" y="6468"/>
                  <a:pt x="25158" y="4346"/>
                </a:cubicBezTo>
                <a:cubicBezTo>
                  <a:pt x="25008" y="3202"/>
                  <a:pt x="24827" y="1372"/>
                  <a:pt x="23949" y="481"/>
                </a:cubicBezTo>
                <a:cubicBezTo>
                  <a:pt x="23603" y="130"/>
                  <a:pt x="23191" y="0"/>
                  <a:pt x="22761"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sp>
        <p:nvSpPr>
          <p:cNvPr id="403" name="Google Shape;403;p27"/>
          <p:cNvSpPr/>
          <p:nvPr/>
        </p:nvSpPr>
        <p:spPr>
          <a:xfrm rot="616985">
            <a:off x="1526869" y="1395576"/>
            <a:ext cx="4612458" cy="1174910"/>
          </a:xfrm>
          <a:custGeom>
            <a:avLst/>
            <a:gdLst/>
            <a:ahLst/>
            <a:cxnLst/>
            <a:rect l="l" t="t" r="r" b="b"/>
            <a:pathLst>
              <a:path w="71895" h="23077" extrusionOk="0">
                <a:moveTo>
                  <a:pt x="50309" y="3494"/>
                </a:moveTo>
                <a:cubicBezTo>
                  <a:pt x="50314" y="3512"/>
                  <a:pt x="50364" y="3531"/>
                  <a:pt x="50329" y="3531"/>
                </a:cubicBezTo>
                <a:cubicBezTo>
                  <a:pt x="50316" y="3531"/>
                  <a:pt x="50291" y="3528"/>
                  <a:pt x="50247" y="3521"/>
                </a:cubicBezTo>
                <a:cubicBezTo>
                  <a:pt x="50271" y="3515"/>
                  <a:pt x="50295" y="3504"/>
                  <a:pt x="50309" y="3494"/>
                </a:cubicBezTo>
                <a:close/>
                <a:moveTo>
                  <a:pt x="52381" y="3661"/>
                </a:moveTo>
                <a:cubicBezTo>
                  <a:pt x="52604" y="3713"/>
                  <a:pt x="52826" y="3764"/>
                  <a:pt x="53037" y="3816"/>
                </a:cubicBezTo>
                <a:cubicBezTo>
                  <a:pt x="52805" y="3825"/>
                  <a:pt x="52577" y="3839"/>
                  <a:pt x="52348" y="3852"/>
                </a:cubicBezTo>
                <a:cubicBezTo>
                  <a:pt x="52413" y="3816"/>
                  <a:pt x="52402" y="3743"/>
                  <a:pt x="52381" y="3661"/>
                </a:cubicBezTo>
                <a:close/>
                <a:moveTo>
                  <a:pt x="44337" y="4167"/>
                </a:moveTo>
                <a:lnTo>
                  <a:pt x="44337" y="4167"/>
                </a:lnTo>
                <a:cubicBezTo>
                  <a:pt x="44015" y="4471"/>
                  <a:pt x="43612" y="4799"/>
                  <a:pt x="43161" y="5072"/>
                </a:cubicBezTo>
                <a:lnTo>
                  <a:pt x="42933" y="5102"/>
                </a:lnTo>
                <a:cubicBezTo>
                  <a:pt x="42687" y="5256"/>
                  <a:pt x="42441" y="5410"/>
                  <a:pt x="42198" y="5567"/>
                </a:cubicBezTo>
                <a:cubicBezTo>
                  <a:pt x="42365" y="5389"/>
                  <a:pt x="42673" y="5099"/>
                  <a:pt x="43029" y="4792"/>
                </a:cubicBezTo>
                <a:cubicBezTo>
                  <a:pt x="43483" y="4570"/>
                  <a:pt x="43923" y="4361"/>
                  <a:pt x="44337" y="4167"/>
                </a:cubicBezTo>
                <a:close/>
                <a:moveTo>
                  <a:pt x="39026" y="7176"/>
                </a:moveTo>
                <a:cubicBezTo>
                  <a:pt x="39057" y="7213"/>
                  <a:pt x="39081" y="7254"/>
                  <a:pt x="39095" y="7299"/>
                </a:cubicBezTo>
                <a:cubicBezTo>
                  <a:pt x="39104" y="7332"/>
                  <a:pt x="39108" y="7370"/>
                  <a:pt x="39104" y="7404"/>
                </a:cubicBezTo>
                <a:cubicBezTo>
                  <a:pt x="39104" y="7442"/>
                  <a:pt x="39095" y="7479"/>
                  <a:pt x="39077" y="7513"/>
                </a:cubicBezTo>
                <a:cubicBezTo>
                  <a:pt x="39036" y="7537"/>
                  <a:pt x="38739" y="7732"/>
                  <a:pt x="38439" y="7964"/>
                </a:cubicBezTo>
                <a:cubicBezTo>
                  <a:pt x="38285" y="8084"/>
                  <a:pt x="38135" y="8210"/>
                  <a:pt x="38009" y="8326"/>
                </a:cubicBezTo>
                <a:cubicBezTo>
                  <a:pt x="37944" y="8381"/>
                  <a:pt x="37889" y="8435"/>
                  <a:pt x="37837" y="8480"/>
                </a:cubicBezTo>
                <a:cubicBezTo>
                  <a:pt x="37814" y="8504"/>
                  <a:pt x="37793" y="8524"/>
                  <a:pt x="37773" y="8544"/>
                </a:cubicBezTo>
                <a:cubicBezTo>
                  <a:pt x="37752" y="8562"/>
                  <a:pt x="37735" y="8579"/>
                  <a:pt x="37719" y="8593"/>
                </a:cubicBezTo>
                <a:cubicBezTo>
                  <a:pt x="37673" y="8631"/>
                  <a:pt x="37643" y="8647"/>
                  <a:pt x="37619" y="8647"/>
                </a:cubicBezTo>
                <a:cubicBezTo>
                  <a:pt x="37787" y="8391"/>
                  <a:pt x="37988" y="8142"/>
                  <a:pt x="38223" y="7899"/>
                </a:cubicBezTo>
                <a:lnTo>
                  <a:pt x="38357" y="8002"/>
                </a:lnTo>
                <a:cubicBezTo>
                  <a:pt x="38343" y="7934"/>
                  <a:pt x="38329" y="7868"/>
                  <a:pt x="38319" y="7804"/>
                </a:cubicBezTo>
                <a:cubicBezTo>
                  <a:pt x="38531" y="7589"/>
                  <a:pt x="38770" y="7381"/>
                  <a:pt x="39026" y="7176"/>
                </a:cubicBezTo>
                <a:close/>
                <a:moveTo>
                  <a:pt x="65591" y="8008"/>
                </a:moveTo>
                <a:cubicBezTo>
                  <a:pt x="65737" y="8111"/>
                  <a:pt x="65884" y="8213"/>
                  <a:pt x="66031" y="8313"/>
                </a:cubicBezTo>
                <a:cubicBezTo>
                  <a:pt x="65990" y="8299"/>
                  <a:pt x="65945" y="8289"/>
                  <a:pt x="65908" y="8275"/>
                </a:cubicBezTo>
                <a:lnTo>
                  <a:pt x="65908" y="8275"/>
                </a:lnTo>
                <a:cubicBezTo>
                  <a:pt x="65980" y="8313"/>
                  <a:pt x="66062" y="8350"/>
                  <a:pt x="66144" y="8391"/>
                </a:cubicBezTo>
                <a:cubicBezTo>
                  <a:pt x="66208" y="8435"/>
                  <a:pt x="66273" y="8480"/>
                  <a:pt x="66338" y="8528"/>
                </a:cubicBezTo>
                <a:cubicBezTo>
                  <a:pt x="66461" y="8661"/>
                  <a:pt x="66563" y="8774"/>
                  <a:pt x="66642" y="8849"/>
                </a:cubicBezTo>
                <a:cubicBezTo>
                  <a:pt x="66328" y="8664"/>
                  <a:pt x="66018" y="8480"/>
                  <a:pt x="65707" y="8292"/>
                </a:cubicBezTo>
                <a:cubicBezTo>
                  <a:pt x="65660" y="8247"/>
                  <a:pt x="65664" y="8230"/>
                  <a:pt x="65701" y="8230"/>
                </a:cubicBezTo>
                <a:cubicBezTo>
                  <a:pt x="65740" y="8230"/>
                  <a:pt x="65815" y="8249"/>
                  <a:pt x="65908" y="8275"/>
                </a:cubicBezTo>
                <a:cubicBezTo>
                  <a:pt x="65840" y="8245"/>
                  <a:pt x="65775" y="8213"/>
                  <a:pt x="65723" y="8190"/>
                </a:cubicBezTo>
                <a:cubicBezTo>
                  <a:pt x="65611" y="8087"/>
                  <a:pt x="65573" y="8029"/>
                  <a:pt x="65591" y="8008"/>
                </a:cubicBezTo>
                <a:close/>
                <a:moveTo>
                  <a:pt x="32469" y="10552"/>
                </a:moveTo>
                <a:cubicBezTo>
                  <a:pt x="32439" y="10590"/>
                  <a:pt x="32412" y="10621"/>
                  <a:pt x="32387" y="10648"/>
                </a:cubicBezTo>
                <a:cubicBezTo>
                  <a:pt x="32363" y="10672"/>
                  <a:pt x="32346" y="10693"/>
                  <a:pt x="32333" y="10710"/>
                </a:cubicBezTo>
                <a:cubicBezTo>
                  <a:pt x="32302" y="10741"/>
                  <a:pt x="32289" y="10754"/>
                  <a:pt x="32281" y="10754"/>
                </a:cubicBezTo>
                <a:cubicBezTo>
                  <a:pt x="32272" y="10754"/>
                  <a:pt x="32299" y="10707"/>
                  <a:pt x="32326" y="10655"/>
                </a:cubicBezTo>
                <a:cubicBezTo>
                  <a:pt x="32374" y="10621"/>
                  <a:pt x="32422" y="10587"/>
                  <a:pt x="32469" y="10552"/>
                </a:cubicBezTo>
                <a:close/>
                <a:moveTo>
                  <a:pt x="35929" y="10826"/>
                </a:moveTo>
                <a:lnTo>
                  <a:pt x="35929" y="10826"/>
                </a:lnTo>
                <a:cubicBezTo>
                  <a:pt x="35895" y="10874"/>
                  <a:pt x="35864" y="10921"/>
                  <a:pt x="35829" y="10970"/>
                </a:cubicBezTo>
                <a:cubicBezTo>
                  <a:pt x="35779" y="11041"/>
                  <a:pt x="35727" y="11106"/>
                  <a:pt x="35676" y="11174"/>
                </a:cubicBezTo>
                <a:cubicBezTo>
                  <a:pt x="35621" y="11239"/>
                  <a:pt x="35570" y="11301"/>
                  <a:pt x="35516" y="11359"/>
                </a:cubicBezTo>
                <a:cubicBezTo>
                  <a:pt x="35517" y="11343"/>
                  <a:pt x="35505" y="11337"/>
                  <a:pt x="35487" y="11337"/>
                </a:cubicBezTo>
                <a:cubicBezTo>
                  <a:pt x="35455" y="11337"/>
                  <a:pt x="35402" y="11356"/>
                  <a:pt x="35358" y="11376"/>
                </a:cubicBezTo>
                <a:cubicBezTo>
                  <a:pt x="35556" y="11192"/>
                  <a:pt x="35747" y="11007"/>
                  <a:pt x="35929" y="10826"/>
                </a:cubicBezTo>
                <a:close/>
                <a:moveTo>
                  <a:pt x="18735" y="16549"/>
                </a:moveTo>
                <a:lnTo>
                  <a:pt x="18653" y="16560"/>
                </a:lnTo>
                <a:cubicBezTo>
                  <a:pt x="18650" y="16560"/>
                  <a:pt x="18653" y="16556"/>
                  <a:pt x="18653" y="16553"/>
                </a:cubicBezTo>
                <a:cubicBezTo>
                  <a:pt x="18680" y="16553"/>
                  <a:pt x="18708" y="16553"/>
                  <a:pt x="18735" y="16549"/>
                </a:cubicBezTo>
                <a:close/>
                <a:moveTo>
                  <a:pt x="32169" y="13872"/>
                </a:moveTo>
                <a:lnTo>
                  <a:pt x="32169" y="13872"/>
                </a:lnTo>
                <a:cubicBezTo>
                  <a:pt x="32111" y="13944"/>
                  <a:pt x="32043" y="14023"/>
                  <a:pt x="31957" y="14104"/>
                </a:cubicBezTo>
                <a:cubicBezTo>
                  <a:pt x="31889" y="14176"/>
                  <a:pt x="31810" y="14248"/>
                  <a:pt x="31725" y="14322"/>
                </a:cubicBezTo>
                <a:cubicBezTo>
                  <a:pt x="31636" y="14401"/>
                  <a:pt x="31544" y="14480"/>
                  <a:pt x="31438" y="14562"/>
                </a:cubicBezTo>
                <a:cubicBezTo>
                  <a:pt x="31233" y="14726"/>
                  <a:pt x="30998" y="14896"/>
                  <a:pt x="30735" y="15064"/>
                </a:cubicBezTo>
                <a:cubicBezTo>
                  <a:pt x="30523" y="15197"/>
                  <a:pt x="30390" y="15265"/>
                  <a:pt x="30305" y="15299"/>
                </a:cubicBezTo>
                <a:cubicBezTo>
                  <a:pt x="30258" y="15319"/>
                  <a:pt x="30227" y="15327"/>
                  <a:pt x="30208" y="15327"/>
                </a:cubicBezTo>
                <a:cubicBezTo>
                  <a:pt x="30194" y="15327"/>
                  <a:pt x="30186" y="15323"/>
                  <a:pt x="30182" y="15317"/>
                </a:cubicBezTo>
                <a:cubicBezTo>
                  <a:pt x="30166" y="15299"/>
                  <a:pt x="30203" y="15251"/>
                  <a:pt x="30191" y="15251"/>
                </a:cubicBezTo>
                <a:cubicBezTo>
                  <a:pt x="30188" y="15251"/>
                  <a:pt x="30179" y="15256"/>
                  <a:pt x="30161" y="15269"/>
                </a:cubicBezTo>
                <a:cubicBezTo>
                  <a:pt x="29744" y="15474"/>
                  <a:pt x="29451" y="15624"/>
                  <a:pt x="29222" y="15753"/>
                </a:cubicBezTo>
                <a:cubicBezTo>
                  <a:pt x="29167" y="15788"/>
                  <a:pt x="29113" y="15818"/>
                  <a:pt x="29065" y="15846"/>
                </a:cubicBezTo>
                <a:cubicBezTo>
                  <a:pt x="29014" y="15876"/>
                  <a:pt x="28965" y="15904"/>
                  <a:pt x="28925" y="15931"/>
                </a:cubicBezTo>
                <a:cubicBezTo>
                  <a:pt x="28836" y="15989"/>
                  <a:pt x="28754" y="16037"/>
                  <a:pt x="28679" y="16089"/>
                </a:cubicBezTo>
                <a:cubicBezTo>
                  <a:pt x="28658" y="16098"/>
                  <a:pt x="28638" y="16112"/>
                  <a:pt x="28621" y="16122"/>
                </a:cubicBezTo>
                <a:cubicBezTo>
                  <a:pt x="28601" y="16136"/>
                  <a:pt x="28580" y="16146"/>
                  <a:pt x="28560" y="16157"/>
                </a:cubicBezTo>
                <a:cubicBezTo>
                  <a:pt x="28522" y="16180"/>
                  <a:pt x="28481" y="16204"/>
                  <a:pt x="28440" y="16225"/>
                </a:cubicBezTo>
                <a:cubicBezTo>
                  <a:pt x="28399" y="16248"/>
                  <a:pt x="28355" y="16269"/>
                  <a:pt x="28310" y="16294"/>
                </a:cubicBezTo>
                <a:cubicBezTo>
                  <a:pt x="28262" y="16314"/>
                  <a:pt x="28215" y="16338"/>
                  <a:pt x="28163" y="16358"/>
                </a:cubicBezTo>
                <a:cubicBezTo>
                  <a:pt x="28109" y="16379"/>
                  <a:pt x="28054" y="16399"/>
                  <a:pt x="27993" y="16420"/>
                </a:cubicBezTo>
                <a:cubicBezTo>
                  <a:pt x="27931" y="16444"/>
                  <a:pt x="27866" y="16461"/>
                  <a:pt x="27794" y="16481"/>
                </a:cubicBezTo>
                <a:cubicBezTo>
                  <a:pt x="27777" y="16488"/>
                  <a:pt x="27761" y="16491"/>
                  <a:pt x="27740" y="16494"/>
                </a:cubicBezTo>
                <a:cubicBezTo>
                  <a:pt x="27723" y="16502"/>
                  <a:pt x="27703" y="16505"/>
                  <a:pt x="27685" y="16512"/>
                </a:cubicBezTo>
                <a:cubicBezTo>
                  <a:pt x="27644" y="16519"/>
                  <a:pt x="27603" y="16529"/>
                  <a:pt x="27562" y="16539"/>
                </a:cubicBezTo>
                <a:cubicBezTo>
                  <a:pt x="27521" y="16549"/>
                  <a:pt x="27477" y="16556"/>
                  <a:pt x="27433" y="16563"/>
                </a:cubicBezTo>
                <a:cubicBezTo>
                  <a:pt x="27385" y="16573"/>
                  <a:pt x="27337" y="16580"/>
                  <a:pt x="27289" y="16590"/>
                </a:cubicBezTo>
                <a:cubicBezTo>
                  <a:pt x="27269" y="16591"/>
                  <a:pt x="27250" y="16591"/>
                  <a:pt x="27232" y="16591"/>
                </a:cubicBezTo>
                <a:cubicBezTo>
                  <a:pt x="27108" y="16591"/>
                  <a:pt x="27039" y="16581"/>
                  <a:pt x="27006" y="16563"/>
                </a:cubicBezTo>
                <a:cubicBezTo>
                  <a:pt x="26965" y="16543"/>
                  <a:pt x="26971" y="16512"/>
                  <a:pt x="26992" y="16478"/>
                </a:cubicBezTo>
                <a:cubicBezTo>
                  <a:pt x="27003" y="16464"/>
                  <a:pt x="27016" y="16447"/>
                  <a:pt x="27030" y="16430"/>
                </a:cubicBezTo>
                <a:cubicBezTo>
                  <a:pt x="27044" y="16412"/>
                  <a:pt x="27057" y="16399"/>
                  <a:pt x="27067" y="16382"/>
                </a:cubicBezTo>
                <a:cubicBezTo>
                  <a:pt x="27088" y="16355"/>
                  <a:pt x="27094" y="16327"/>
                  <a:pt x="27057" y="16314"/>
                </a:cubicBezTo>
                <a:cubicBezTo>
                  <a:pt x="27105" y="16300"/>
                  <a:pt x="27153" y="16289"/>
                  <a:pt x="27197" y="16276"/>
                </a:cubicBezTo>
                <a:cubicBezTo>
                  <a:pt x="27241" y="16262"/>
                  <a:pt x="27285" y="16253"/>
                  <a:pt x="27330" y="16239"/>
                </a:cubicBezTo>
                <a:cubicBezTo>
                  <a:pt x="27416" y="16218"/>
                  <a:pt x="27498" y="16194"/>
                  <a:pt x="27576" y="16177"/>
                </a:cubicBezTo>
                <a:cubicBezTo>
                  <a:pt x="27733" y="16136"/>
                  <a:pt x="27876" y="16102"/>
                  <a:pt x="28010" y="16071"/>
                </a:cubicBezTo>
                <a:cubicBezTo>
                  <a:pt x="28279" y="16007"/>
                  <a:pt x="28519" y="15949"/>
                  <a:pt x="28771" y="15843"/>
                </a:cubicBezTo>
                <a:lnTo>
                  <a:pt x="28771" y="15843"/>
                </a:lnTo>
                <a:lnTo>
                  <a:pt x="28611" y="15894"/>
                </a:lnTo>
                <a:lnTo>
                  <a:pt x="28529" y="15917"/>
                </a:lnTo>
                <a:lnTo>
                  <a:pt x="28447" y="15938"/>
                </a:lnTo>
                <a:cubicBezTo>
                  <a:pt x="28396" y="15955"/>
                  <a:pt x="28341" y="15969"/>
                  <a:pt x="28286" y="15982"/>
                </a:cubicBezTo>
                <a:lnTo>
                  <a:pt x="28122" y="16027"/>
                </a:lnTo>
                <a:cubicBezTo>
                  <a:pt x="28153" y="16010"/>
                  <a:pt x="28184" y="15996"/>
                  <a:pt x="28221" y="15979"/>
                </a:cubicBezTo>
                <a:cubicBezTo>
                  <a:pt x="28256" y="15962"/>
                  <a:pt x="28297" y="15941"/>
                  <a:pt x="28338" y="15921"/>
                </a:cubicBezTo>
                <a:cubicBezTo>
                  <a:pt x="28420" y="15884"/>
                  <a:pt x="28508" y="15843"/>
                  <a:pt x="28601" y="15802"/>
                </a:cubicBezTo>
                <a:cubicBezTo>
                  <a:pt x="28648" y="15781"/>
                  <a:pt x="28696" y="15764"/>
                  <a:pt x="28740" y="15744"/>
                </a:cubicBezTo>
                <a:cubicBezTo>
                  <a:pt x="28785" y="15723"/>
                  <a:pt x="28833" y="15706"/>
                  <a:pt x="28877" y="15685"/>
                </a:cubicBezTo>
                <a:cubicBezTo>
                  <a:pt x="28965" y="15651"/>
                  <a:pt x="29047" y="15621"/>
                  <a:pt x="29116" y="15600"/>
                </a:cubicBezTo>
                <a:lnTo>
                  <a:pt x="29116" y="15600"/>
                </a:lnTo>
                <a:cubicBezTo>
                  <a:pt x="29055" y="15613"/>
                  <a:pt x="28970" y="15641"/>
                  <a:pt x="28863" y="15675"/>
                </a:cubicBezTo>
                <a:cubicBezTo>
                  <a:pt x="29960" y="15217"/>
                  <a:pt x="31093" y="14586"/>
                  <a:pt x="32169" y="13872"/>
                </a:cubicBezTo>
                <a:close/>
                <a:moveTo>
                  <a:pt x="18454" y="16563"/>
                </a:moveTo>
                <a:lnTo>
                  <a:pt x="18454" y="16563"/>
                </a:lnTo>
                <a:cubicBezTo>
                  <a:pt x="18390" y="16573"/>
                  <a:pt x="18318" y="16584"/>
                  <a:pt x="18240" y="16594"/>
                </a:cubicBezTo>
                <a:cubicBezTo>
                  <a:pt x="18098" y="16610"/>
                  <a:pt x="17936" y="16620"/>
                  <a:pt x="17768" y="16620"/>
                </a:cubicBezTo>
                <a:cubicBezTo>
                  <a:pt x="17651" y="16620"/>
                  <a:pt x="17531" y="16615"/>
                  <a:pt x="17414" y="16604"/>
                </a:cubicBezTo>
                <a:cubicBezTo>
                  <a:pt x="17758" y="16590"/>
                  <a:pt x="18106" y="16576"/>
                  <a:pt x="18454" y="16563"/>
                </a:cubicBezTo>
                <a:close/>
                <a:moveTo>
                  <a:pt x="27584" y="16677"/>
                </a:moveTo>
                <a:cubicBezTo>
                  <a:pt x="27585" y="16677"/>
                  <a:pt x="27583" y="16678"/>
                  <a:pt x="27580" y="16679"/>
                </a:cubicBezTo>
                <a:cubicBezTo>
                  <a:pt x="27576" y="16679"/>
                  <a:pt x="27562" y="16683"/>
                  <a:pt x="27545" y="16686"/>
                </a:cubicBezTo>
                <a:cubicBezTo>
                  <a:pt x="27528" y="16689"/>
                  <a:pt x="27507" y="16693"/>
                  <a:pt x="27480" y="16699"/>
                </a:cubicBezTo>
                <a:cubicBezTo>
                  <a:pt x="27453" y="16703"/>
                  <a:pt x="27426" y="16710"/>
                  <a:pt x="27392" y="16716"/>
                </a:cubicBezTo>
                <a:cubicBezTo>
                  <a:pt x="27357" y="16720"/>
                  <a:pt x="27320" y="16730"/>
                  <a:pt x="27279" y="16734"/>
                </a:cubicBezTo>
                <a:cubicBezTo>
                  <a:pt x="27285" y="16730"/>
                  <a:pt x="27293" y="16730"/>
                  <a:pt x="27299" y="16724"/>
                </a:cubicBezTo>
                <a:cubicBezTo>
                  <a:pt x="27416" y="16707"/>
                  <a:pt x="27490" y="16693"/>
                  <a:pt x="27535" y="16686"/>
                </a:cubicBezTo>
                <a:cubicBezTo>
                  <a:pt x="27568" y="16681"/>
                  <a:pt x="27584" y="16677"/>
                  <a:pt x="27584" y="16677"/>
                </a:cubicBezTo>
                <a:close/>
                <a:moveTo>
                  <a:pt x="45906" y="0"/>
                </a:moveTo>
                <a:cubicBezTo>
                  <a:pt x="45851" y="0"/>
                  <a:pt x="45796" y="1"/>
                  <a:pt x="45740" y="5"/>
                </a:cubicBezTo>
                <a:lnTo>
                  <a:pt x="45692" y="8"/>
                </a:lnTo>
                <a:lnTo>
                  <a:pt x="45640" y="11"/>
                </a:lnTo>
                <a:cubicBezTo>
                  <a:pt x="45610" y="11"/>
                  <a:pt x="45576" y="14"/>
                  <a:pt x="45545" y="18"/>
                </a:cubicBezTo>
                <a:cubicBezTo>
                  <a:pt x="45480" y="25"/>
                  <a:pt x="45415" y="32"/>
                  <a:pt x="45347" y="46"/>
                </a:cubicBezTo>
                <a:cubicBezTo>
                  <a:pt x="45087" y="82"/>
                  <a:pt x="44828" y="164"/>
                  <a:pt x="44592" y="277"/>
                </a:cubicBezTo>
                <a:cubicBezTo>
                  <a:pt x="44537" y="305"/>
                  <a:pt x="44483" y="332"/>
                  <a:pt x="44432" y="359"/>
                </a:cubicBezTo>
                <a:cubicBezTo>
                  <a:pt x="44387" y="380"/>
                  <a:pt x="44343" y="404"/>
                  <a:pt x="44299" y="427"/>
                </a:cubicBezTo>
                <a:cubicBezTo>
                  <a:pt x="44255" y="448"/>
                  <a:pt x="44214" y="472"/>
                  <a:pt x="44173" y="492"/>
                </a:cubicBezTo>
                <a:cubicBezTo>
                  <a:pt x="44152" y="506"/>
                  <a:pt x="44128" y="517"/>
                  <a:pt x="44107" y="527"/>
                </a:cubicBezTo>
                <a:cubicBezTo>
                  <a:pt x="44097" y="533"/>
                  <a:pt x="44087" y="537"/>
                  <a:pt x="44077" y="544"/>
                </a:cubicBezTo>
                <a:cubicBezTo>
                  <a:pt x="44066" y="547"/>
                  <a:pt x="44056" y="554"/>
                  <a:pt x="44046" y="558"/>
                </a:cubicBezTo>
                <a:cubicBezTo>
                  <a:pt x="43964" y="599"/>
                  <a:pt x="43886" y="640"/>
                  <a:pt x="43810" y="681"/>
                </a:cubicBezTo>
                <a:cubicBezTo>
                  <a:pt x="43773" y="701"/>
                  <a:pt x="43738" y="722"/>
                  <a:pt x="43701" y="742"/>
                </a:cubicBezTo>
                <a:cubicBezTo>
                  <a:pt x="43667" y="759"/>
                  <a:pt x="43629" y="779"/>
                  <a:pt x="43599" y="796"/>
                </a:cubicBezTo>
                <a:cubicBezTo>
                  <a:pt x="43530" y="834"/>
                  <a:pt x="43465" y="872"/>
                  <a:pt x="43407" y="909"/>
                </a:cubicBezTo>
                <a:cubicBezTo>
                  <a:pt x="43377" y="930"/>
                  <a:pt x="43349" y="947"/>
                  <a:pt x="43322" y="963"/>
                </a:cubicBezTo>
                <a:cubicBezTo>
                  <a:pt x="43295" y="981"/>
                  <a:pt x="43271" y="1001"/>
                  <a:pt x="43247" y="1018"/>
                </a:cubicBezTo>
                <a:cubicBezTo>
                  <a:pt x="43148" y="1090"/>
                  <a:pt x="43073" y="1165"/>
                  <a:pt x="43025" y="1237"/>
                </a:cubicBezTo>
                <a:lnTo>
                  <a:pt x="42789" y="1360"/>
                </a:lnTo>
                <a:cubicBezTo>
                  <a:pt x="42711" y="1398"/>
                  <a:pt x="42629" y="1439"/>
                  <a:pt x="42550" y="1476"/>
                </a:cubicBezTo>
                <a:cubicBezTo>
                  <a:pt x="42509" y="1496"/>
                  <a:pt x="42472" y="1517"/>
                  <a:pt x="42431" y="1537"/>
                </a:cubicBezTo>
                <a:lnTo>
                  <a:pt x="42308" y="1595"/>
                </a:lnTo>
                <a:lnTo>
                  <a:pt x="42066" y="1712"/>
                </a:lnTo>
                <a:cubicBezTo>
                  <a:pt x="42229" y="1654"/>
                  <a:pt x="42352" y="1616"/>
                  <a:pt x="42438" y="1589"/>
                </a:cubicBezTo>
                <a:cubicBezTo>
                  <a:pt x="42526" y="1565"/>
                  <a:pt x="42578" y="1551"/>
                  <a:pt x="42605" y="1551"/>
                </a:cubicBezTo>
                <a:cubicBezTo>
                  <a:pt x="42607" y="1551"/>
                  <a:pt x="42609" y="1551"/>
                  <a:pt x="42611" y="1551"/>
                </a:cubicBezTo>
                <a:cubicBezTo>
                  <a:pt x="42660" y="1551"/>
                  <a:pt x="42623" y="1591"/>
                  <a:pt x="42561" y="1640"/>
                </a:cubicBezTo>
                <a:cubicBezTo>
                  <a:pt x="42499" y="1688"/>
                  <a:pt x="42411" y="1746"/>
                  <a:pt x="42373" y="1783"/>
                </a:cubicBezTo>
                <a:cubicBezTo>
                  <a:pt x="42349" y="1809"/>
                  <a:pt x="42347" y="1825"/>
                  <a:pt x="42385" y="1825"/>
                </a:cubicBezTo>
                <a:cubicBezTo>
                  <a:pt x="42406" y="1825"/>
                  <a:pt x="42441" y="1820"/>
                  <a:pt x="42493" y="1808"/>
                </a:cubicBezTo>
                <a:lnTo>
                  <a:pt x="42493" y="1808"/>
                </a:lnTo>
                <a:cubicBezTo>
                  <a:pt x="42365" y="1858"/>
                  <a:pt x="42216" y="1910"/>
                  <a:pt x="42072" y="1951"/>
                </a:cubicBezTo>
                <a:cubicBezTo>
                  <a:pt x="41929" y="1992"/>
                  <a:pt x="41792" y="2026"/>
                  <a:pt x="41693" y="2043"/>
                </a:cubicBezTo>
                <a:cubicBezTo>
                  <a:pt x="41635" y="2054"/>
                  <a:pt x="41588" y="2060"/>
                  <a:pt x="41559" y="2060"/>
                </a:cubicBezTo>
                <a:cubicBezTo>
                  <a:pt x="41488" y="2060"/>
                  <a:pt x="41521" y="2023"/>
                  <a:pt x="41744" y="1934"/>
                </a:cubicBezTo>
                <a:lnTo>
                  <a:pt x="41850" y="1913"/>
                </a:lnTo>
                <a:cubicBezTo>
                  <a:pt x="41874" y="1873"/>
                  <a:pt x="41856" y="1855"/>
                  <a:pt x="41805" y="1855"/>
                </a:cubicBezTo>
                <a:cubicBezTo>
                  <a:pt x="41770" y="1855"/>
                  <a:pt x="41720" y="1863"/>
                  <a:pt x="41659" y="1879"/>
                </a:cubicBezTo>
                <a:cubicBezTo>
                  <a:pt x="41621" y="1885"/>
                  <a:pt x="41580" y="1899"/>
                  <a:pt x="41536" y="1910"/>
                </a:cubicBezTo>
                <a:cubicBezTo>
                  <a:pt x="41492" y="1923"/>
                  <a:pt x="41443" y="1937"/>
                  <a:pt x="41396" y="1954"/>
                </a:cubicBezTo>
                <a:cubicBezTo>
                  <a:pt x="41297" y="1988"/>
                  <a:pt x="41188" y="2026"/>
                  <a:pt x="41079" y="2067"/>
                </a:cubicBezTo>
                <a:cubicBezTo>
                  <a:pt x="40969" y="2108"/>
                  <a:pt x="40860" y="2152"/>
                  <a:pt x="40754" y="2190"/>
                </a:cubicBezTo>
                <a:cubicBezTo>
                  <a:pt x="40652" y="2234"/>
                  <a:pt x="40553" y="2271"/>
                  <a:pt x="40467" y="2306"/>
                </a:cubicBezTo>
                <a:cubicBezTo>
                  <a:pt x="40426" y="2320"/>
                  <a:pt x="40385" y="2333"/>
                  <a:pt x="40351" y="2347"/>
                </a:cubicBezTo>
                <a:cubicBezTo>
                  <a:pt x="40317" y="2357"/>
                  <a:pt x="40286" y="2367"/>
                  <a:pt x="40262" y="2374"/>
                </a:cubicBezTo>
                <a:cubicBezTo>
                  <a:pt x="40239" y="2380"/>
                  <a:pt x="40220" y="2384"/>
                  <a:pt x="40206" y="2384"/>
                </a:cubicBezTo>
                <a:cubicBezTo>
                  <a:pt x="40189" y="2384"/>
                  <a:pt x="40179" y="2379"/>
                  <a:pt x="40177" y="2367"/>
                </a:cubicBezTo>
                <a:cubicBezTo>
                  <a:pt x="40099" y="2405"/>
                  <a:pt x="40020" y="2446"/>
                  <a:pt x="39938" y="2484"/>
                </a:cubicBezTo>
                <a:cubicBezTo>
                  <a:pt x="39859" y="2521"/>
                  <a:pt x="39784" y="2562"/>
                  <a:pt x="39706" y="2603"/>
                </a:cubicBezTo>
                <a:lnTo>
                  <a:pt x="39586" y="2661"/>
                </a:lnTo>
                <a:lnTo>
                  <a:pt x="39528" y="2692"/>
                </a:lnTo>
                <a:lnTo>
                  <a:pt x="39470" y="2726"/>
                </a:lnTo>
                <a:cubicBezTo>
                  <a:pt x="39395" y="2766"/>
                  <a:pt x="39320" y="2807"/>
                  <a:pt x="39241" y="2853"/>
                </a:cubicBezTo>
                <a:cubicBezTo>
                  <a:pt x="39087" y="2935"/>
                  <a:pt x="38940" y="3023"/>
                  <a:pt x="38791" y="3112"/>
                </a:cubicBezTo>
                <a:lnTo>
                  <a:pt x="38677" y="3176"/>
                </a:lnTo>
                <a:lnTo>
                  <a:pt x="38647" y="3193"/>
                </a:lnTo>
                <a:cubicBezTo>
                  <a:pt x="38641" y="3201"/>
                  <a:pt x="38630" y="3204"/>
                  <a:pt x="38620" y="3211"/>
                </a:cubicBezTo>
                <a:lnTo>
                  <a:pt x="38562" y="3248"/>
                </a:lnTo>
                <a:lnTo>
                  <a:pt x="38504" y="3286"/>
                </a:lnTo>
                <a:lnTo>
                  <a:pt x="38445" y="3324"/>
                </a:lnTo>
                <a:cubicBezTo>
                  <a:pt x="38408" y="3351"/>
                  <a:pt x="38367" y="3375"/>
                  <a:pt x="38333" y="3402"/>
                </a:cubicBezTo>
                <a:cubicBezTo>
                  <a:pt x="38032" y="3617"/>
                  <a:pt x="37769" y="3860"/>
                  <a:pt x="37520" y="4112"/>
                </a:cubicBezTo>
                <a:cubicBezTo>
                  <a:pt x="37274" y="4361"/>
                  <a:pt x="37046" y="4624"/>
                  <a:pt x="36830" y="4888"/>
                </a:cubicBezTo>
                <a:cubicBezTo>
                  <a:pt x="36721" y="5020"/>
                  <a:pt x="36615" y="5154"/>
                  <a:pt x="36510" y="5287"/>
                </a:cubicBezTo>
                <a:lnTo>
                  <a:pt x="36202" y="5687"/>
                </a:lnTo>
                <a:cubicBezTo>
                  <a:pt x="36001" y="5953"/>
                  <a:pt x="35806" y="6219"/>
                  <a:pt x="35611" y="6486"/>
                </a:cubicBezTo>
                <a:cubicBezTo>
                  <a:pt x="35225" y="7018"/>
                  <a:pt x="34850" y="7541"/>
                  <a:pt x="34471" y="8053"/>
                </a:cubicBezTo>
                <a:cubicBezTo>
                  <a:pt x="34570" y="8005"/>
                  <a:pt x="34672" y="7958"/>
                  <a:pt x="34775" y="7909"/>
                </a:cubicBezTo>
                <a:lnTo>
                  <a:pt x="34775" y="7909"/>
                </a:lnTo>
                <a:cubicBezTo>
                  <a:pt x="34597" y="8149"/>
                  <a:pt x="34416" y="8385"/>
                  <a:pt x="34235" y="8617"/>
                </a:cubicBezTo>
                <a:cubicBezTo>
                  <a:pt x="34172" y="8677"/>
                  <a:pt x="34114" y="8717"/>
                  <a:pt x="34089" y="8717"/>
                </a:cubicBezTo>
                <a:cubicBezTo>
                  <a:pt x="34080" y="8717"/>
                  <a:pt x="34075" y="8712"/>
                  <a:pt x="34075" y="8702"/>
                </a:cubicBezTo>
                <a:cubicBezTo>
                  <a:pt x="34071" y="8661"/>
                  <a:pt x="34139" y="8541"/>
                  <a:pt x="34334" y="8292"/>
                </a:cubicBezTo>
                <a:lnTo>
                  <a:pt x="34334" y="8292"/>
                </a:lnTo>
                <a:cubicBezTo>
                  <a:pt x="34198" y="8398"/>
                  <a:pt x="34054" y="8617"/>
                  <a:pt x="33941" y="8818"/>
                </a:cubicBezTo>
                <a:cubicBezTo>
                  <a:pt x="33829" y="9016"/>
                  <a:pt x="33750" y="9190"/>
                  <a:pt x="33757" y="9208"/>
                </a:cubicBezTo>
                <a:cubicBezTo>
                  <a:pt x="33549" y="9439"/>
                  <a:pt x="33453" y="9518"/>
                  <a:pt x="33426" y="9521"/>
                </a:cubicBezTo>
                <a:cubicBezTo>
                  <a:pt x="33399" y="9521"/>
                  <a:pt x="33440" y="9443"/>
                  <a:pt x="33498" y="9340"/>
                </a:cubicBezTo>
                <a:cubicBezTo>
                  <a:pt x="33555" y="9241"/>
                  <a:pt x="33627" y="9122"/>
                  <a:pt x="33675" y="9047"/>
                </a:cubicBezTo>
                <a:cubicBezTo>
                  <a:pt x="33702" y="8999"/>
                  <a:pt x="33719" y="8969"/>
                  <a:pt x="33714" y="8969"/>
                </a:cubicBezTo>
                <a:lnTo>
                  <a:pt x="33714" y="8969"/>
                </a:lnTo>
                <a:cubicBezTo>
                  <a:pt x="33711" y="8969"/>
                  <a:pt x="33699" y="8981"/>
                  <a:pt x="33675" y="9009"/>
                </a:cubicBezTo>
                <a:lnTo>
                  <a:pt x="33518" y="9211"/>
                </a:lnTo>
                <a:cubicBezTo>
                  <a:pt x="33467" y="9279"/>
                  <a:pt x="33412" y="9344"/>
                  <a:pt x="33361" y="9412"/>
                </a:cubicBezTo>
                <a:cubicBezTo>
                  <a:pt x="33388" y="9385"/>
                  <a:pt x="33419" y="9361"/>
                  <a:pt x="33449" y="9334"/>
                </a:cubicBezTo>
                <a:lnTo>
                  <a:pt x="33449" y="9334"/>
                </a:lnTo>
                <a:cubicBezTo>
                  <a:pt x="33340" y="9515"/>
                  <a:pt x="33293" y="9621"/>
                  <a:pt x="33207" y="9757"/>
                </a:cubicBezTo>
                <a:cubicBezTo>
                  <a:pt x="33125" y="9887"/>
                  <a:pt x="33006" y="10048"/>
                  <a:pt x="32746" y="10321"/>
                </a:cubicBezTo>
                <a:cubicBezTo>
                  <a:pt x="32658" y="10402"/>
                  <a:pt x="32596" y="10450"/>
                  <a:pt x="32555" y="10478"/>
                </a:cubicBezTo>
                <a:cubicBezTo>
                  <a:pt x="32514" y="10505"/>
                  <a:pt x="32490" y="10511"/>
                  <a:pt x="32477" y="10511"/>
                </a:cubicBezTo>
                <a:cubicBezTo>
                  <a:pt x="32473" y="10512"/>
                  <a:pt x="32469" y="10512"/>
                  <a:pt x="32466" y="10512"/>
                </a:cubicBezTo>
                <a:cubicBezTo>
                  <a:pt x="32460" y="10512"/>
                  <a:pt x="32454" y="10511"/>
                  <a:pt x="32449" y="10511"/>
                </a:cubicBezTo>
                <a:cubicBezTo>
                  <a:pt x="32433" y="10511"/>
                  <a:pt x="32416" y="10517"/>
                  <a:pt x="32371" y="10560"/>
                </a:cubicBezTo>
                <a:cubicBezTo>
                  <a:pt x="32370" y="10559"/>
                  <a:pt x="32369" y="10559"/>
                  <a:pt x="32368" y="10559"/>
                </a:cubicBezTo>
                <a:cubicBezTo>
                  <a:pt x="32362" y="10559"/>
                  <a:pt x="32348" y="10568"/>
                  <a:pt x="32319" y="10593"/>
                </a:cubicBezTo>
                <a:cubicBezTo>
                  <a:pt x="32289" y="10625"/>
                  <a:pt x="32237" y="10675"/>
                  <a:pt x="32162" y="10757"/>
                </a:cubicBezTo>
                <a:cubicBezTo>
                  <a:pt x="31900" y="11011"/>
                  <a:pt x="31626" y="11253"/>
                  <a:pt x="31342" y="11485"/>
                </a:cubicBezTo>
                <a:cubicBezTo>
                  <a:pt x="31482" y="11424"/>
                  <a:pt x="31619" y="11359"/>
                  <a:pt x="31759" y="11290"/>
                </a:cubicBezTo>
                <a:lnTo>
                  <a:pt x="31759" y="11290"/>
                </a:lnTo>
                <a:cubicBezTo>
                  <a:pt x="31595" y="11479"/>
                  <a:pt x="31397" y="11646"/>
                  <a:pt x="31298" y="11738"/>
                </a:cubicBezTo>
                <a:cubicBezTo>
                  <a:pt x="31245" y="11787"/>
                  <a:pt x="31221" y="11816"/>
                  <a:pt x="31248" y="11816"/>
                </a:cubicBezTo>
                <a:cubicBezTo>
                  <a:pt x="31271" y="11816"/>
                  <a:pt x="31330" y="11795"/>
                  <a:pt x="31438" y="11748"/>
                </a:cubicBezTo>
                <a:lnTo>
                  <a:pt x="31438" y="11748"/>
                </a:lnTo>
                <a:cubicBezTo>
                  <a:pt x="31258" y="11827"/>
                  <a:pt x="30969" y="12024"/>
                  <a:pt x="30615" y="12257"/>
                </a:cubicBezTo>
                <a:cubicBezTo>
                  <a:pt x="30434" y="12376"/>
                  <a:pt x="30240" y="12506"/>
                  <a:pt x="30035" y="12633"/>
                </a:cubicBezTo>
                <a:cubicBezTo>
                  <a:pt x="30010" y="12650"/>
                  <a:pt x="29983" y="12667"/>
                  <a:pt x="29960" y="12683"/>
                </a:cubicBezTo>
                <a:cubicBezTo>
                  <a:pt x="29933" y="12697"/>
                  <a:pt x="29908" y="12714"/>
                  <a:pt x="29881" y="12732"/>
                </a:cubicBezTo>
                <a:cubicBezTo>
                  <a:pt x="29830" y="12762"/>
                  <a:pt x="29775" y="12796"/>
                  <a:pt x="29724" y="12827"/>
                </a:cubicBezTo>
                <a:cubicBezTo>
                  <a:pt x="29618" y="12888"/>
                  <a:pt x="29515" y="12954"/>
                  <a:pt x="29406" y="13008"/>
                </a:cubicBezTo>
                <a:cubicBezTo>
                  <a:pt x="29379" y="13022"/>
                  <a:pt x="29355" y="13039"/>
                  <a:pt x="29328" y="13052"/>
                </a:cubicBezTo>
                <a:lnTo>
                  <a:pt x="29287" y="13073"/>
                </a:lnTo>
                <a:cubicBezTo>
                  <a:pt x="29273" y="13080"/>
                  <a:pt x="29260" y="13087"/>
                  <a:pt x="29246" y="13093"/>
                </a:cubicBezTo>
                <a:cubicBezTo>
                  <a:pt x="29191" y="13121"/>
                  <a:pt x="29140" y="13148"/>
                  <a:pt x="29085" y="13175"/>
                </a:cubicBezTo>
                <a:cubicBezTo>
                  <a:pt x="29072" y="13182"/>
                  <a:pt x="29058" y="13189"/>
                  <a:pt x="29044" y="13196"/>
                </a:cubicBezTo>
                <a:cubicBezTo>
                  <a:pt x="29031" y="13203"/>
                  <a:pt x="29020" y="13209"/>
                  <a:pt x="29006" y="13213"/>
                </a:cubicBezTo>
                <a:cubicBezTo>
                  <a:pt x="28979" y="13227"/>
                  <a:pt x="28952" y="13241"/>
                  <a:pt x="28925" y="13250"/>
                </a:cubicBezTo>
                <a:cubicBezTo>
                  <a:pt x="28897" y="13264"/>
                  <a:pt x="28870" y="13278"/>
                  <a:pt x="28847" y="13288"/>
                </a:cubicBezTo>
                <a:cubicBezTo>
                  <a:pt x="28833" y="13295"/>
                  <a:pt x="28819" y="13302"/>
                  <a:pt x="28806" y="13309"/>
                </a:cubicBezTo>
                <a:cubicBezTo>
                  <a:pt x="28792" y="13312"/>
                  <a:pt x="28778" y="13318"/>
                  <a:pt x="28768" y="13326"/>
                </a:cubicBezTo>
                <a:cubicBezTo>
                  <a:pt x="28713" y="13346"/>
                  <a:pt x="28662" y="13370"/>
                  <a:pt x="28611" y="13394"/>
                </a:cubicBezTo>
                <a:cubicBezTo>
                  <a:pt x="28584" y="13405"/>
                  <a:pt x="28560" y="13414"/>
                  <a:pt x="28535" y="13425"/>
                </a:cubicBezTo>
                <a:cubicBezTo>
                  <a:pt x="28508" y="13435"/>
                  <a:pt x="28484" y="13446"/>
                  <a:pt x="28457" y="13455"/>
                </a:cubicBezTo>
                <a:cubicBezTo>
                  <a:pt x="28409" y="13476"/>
                  <a:pt x="28358" y="13493"/>
                  <a:pt x="28310" y="13514"/>
                </a:cubicBezTo>
                <a:cubicBezTo>
                  <a:pt x="28262" y="13531"/>
                  <a:pt x="28215" y="13548"/>
                  <a:pt x="28170" y="13564"/>
                </a:cubicBezTo>
                <a:cubicBezTo>
                  <a:pt x="27805" y="13698"/>
                  <a:pt x="27518" y="13777"/>
                  <a:pt x="27405" y="13794"/>
                </a:cubicBezTo>
                <a:cubicBezTo>
                  <a:pt x="27088" y="13933"/>
                  <a:pt x="26760" y="14036"/>
                  <a:pt x="26408" y="14122"/>
                </a:cubicBezTo>
                <a:cubicBezTo>
                  <a:pt x="26056" y="14207"/>
                  <a:pt x="25681" y="14272"/>
                  <a:pt x="25261" y="14327"/>
                </a:cubicBezTo>
                <a:cubicBezTo>
                  <a:pt x="25367" y="14327"/>
                  <a:pt x="25455" y="14354"/>
                  <a:pt x="25428" y="14395"/>
                </a:cubicBezTo>
                <a:cubicBezTo>
                  <a:pt x="25414" y="14415"/>
                  <a:pt x="25373" y="14439"/>
                  <a:pt x="25285" y="14463"/>
                </a:cubicBezTo>
                <a:cubicBezTo>
                  <a:pt x="25200" y="14486"/>
                  <a:pt x="25073" y="14514"/>
                  <a:pt x="24888" y="14531"/>
                </a:cubicBezTo>
                <a:cubicBezTo>
                  <a:pt x="24946" y="14450"/>
                  <a:pt x="24892" y="14412"/>
                  <a:pt x="24765" y="14398"/>
                </a:cubicBezTo>
                <a:cubicBezTo>
                  <a:pt x="24704" y="14391"/>
                  <a:pt x="24622" y="14391"/>
                  <a:pt x="24533" y="14391"/>
                </a:cubicBezTo>
                <a:cubicBezTo>
                  <a:pt x="24486" y="14395"/>
                  <a:pt x="24437" y="14395"/>
                  <a:pt x="24387" y="14398"/>
                </a:cubicBezTo>
                <a:cubicBezTo>
                  <a:pt x="24335" y="14401"/>
                  <a:pt x="24281" y="14401"/>
                  <a:pt x="24226" y="14404"/>
                </a:cubicBezTo>
                <a:cubicBezTo>
                  <a:pt x="24171" y="14409"/>
                  <a:pt x="24114" y="14412"/>
                  <a:pt x="24055" y="14415"/>
                </a:cubicBezTo>
                <a:cubicBezTo>
                  <a:pt x="23997" y="14418"/>
                  <a:pt x="23939" y="14418"/>
                  <a:pt x="23881" y="14422"/>
                </a:cubicBezTo>
                <a:cubicBezTo>
                  <a:pt x="23823" y="14425"/>
                  <a:pt x="23761" y="14425"/>
                  <a:pt x="23704" y="14429"/>
                </a:cubicBezTo>
                <a:lnTo>
                  <a:pt x="23529" y="14429"/>
                </a:lnTo>
                <a:cubicBezTo>
                  <a:pt x="23471" y="14429"/>
                  <a:pt x="23413" y="14425"/>
                  <a:pt x="23359" y="14425"/>
                </a:cubicBezTo>
                <a:cubicBezTo>
                  <a:pt x="23304" y="14422"/>
                  <a:pt x="23253" y="14418"/>
                  <a:pt x="23201" y="14412"/>
                </a:cubicBezTo>
                <a:cubicBezTo>
                  <a:pt x="23123" y="14404"/>
                  <a:pt x="23051" y="14395"/>
                  <a:pt x="22987" y="14377"/>
                </a:cubicBezTo>
                <a:lnTo>
                  <a:pt x="22987" y="14377"/>
                </a:lnTo>
                <a:cubicBezTo>
                  <a:pt x="23044" y="14401"/>
                  <a:pt x="22979" y="14418"/>
                  <a:pt x="22850" y="14436"/>
                </a:cubicBezTo>
                <a:cubicBezTo>
                  <a:pt x="22696" y="14456"/>
                  <a:pt x="22443" y="14473"/>
                  <a:pt x="22204" y="14486"/>
                </a:cubicBezTo>
                <a:cubicBezTo>
                  <a:pt x="21962" y="14504"/>
                  <a:pt x="21729" y="14514"/>
                  <a:pt x="21610" y="14538"/>
                </a:cubicBezTo>
                <a:cubicBezTo>
                  <a:pt x="21491" y="14559"/>
                  <a:pt x="21484" y="14589"/>
                  <a:pt x="21692" y="14637"/>
                </a:cubicBezTo>
                <a:cubicBezTo>
                  <a:pt x="21384" y="14627"/>
                  <a:pt x="21375" y="14599"/>
                  <a:pt x="21384" y="14565"/>
                </a:cubicBezTo>
                <a:cubicBezTo>
                  <a:pt x="21395" y="14531"/>
                  <a:pt x="21422" y="14494"/>
                  <a:pt x="21190" y="14459"/>
                </a:cubicBezTo>
                <a:cubicBezTo>
                  <a:pt x="20961" y="14477"/>
                  <a:pt x="20725" y="14484"/>
                  <a:pt x="20482" y="14484"/>
                </a:cubicBezTo>
                <a:cubicBezTo>
                  <a:pt x="19953" y="14484"/>
                  <a:pt x="19395" y="14447"/>
                  <a:pt x="18817" y="14391"/>
                </a:cubicBezTo>
                <a:cubicBezTo>
                  <a:pt x="17973" y="14313"/>
                  <a:pt x="17092" y="14196"/>
                  <a:pt x="16197" y="14108"/>
                </a:cubicBezTo>
                <a:lnTo>
                  <a:pt x="16197" y="14108"/>
                </a:lnTo>
                <a:cubicBezTo>
                  <a:pt x="16164" y="14142"/>
                  <a:pt x="16457" y="14237"/>
                  <a:pt x="16068" y="14248"/>
                </a:cubicBezTo>
                <a:cubicBezTo>
                  <a:pt x="15757" y="14145"/>
                  <a:pt x="15453" y="14043"/>
                  <a:pt x="15146" y="13933"/>
                </a:cubicBezTo>
                <a:cubicBezTo>
                  <a:pt x="15122" y="13931"/>
                  <a:pt x="15100" y="13931"/>
                  <a:pt x="15079" y="13931"/>
                </a:cubicBezTo>
                <a:cubicBezTo>
                  <a:pt x="14944" y="13931"/>
                  <a:pt x="14863" y="13964"/>
                  <a:pt x="14757" y="13982"/>
                </a:cubicBezTo>
                <a:cubicBezTo>
                  <a:pt x="14728" y="13986"/>
                  <a:pt x="14698" y="13989"/>
                  <a:pt x="14665" y="13989"/>
                </a:cubicBezTo>
                <a:cubicBezTo>
                  <a:pt x="14627" y="13989"/>
                  <a:pt x="14584" y="13985"/>
                  <a:pt x="14534" y="13978"/>
                </a:cubicBezTo>
                <a:cubicBezTo>
                  <a:pt x="14439" y="13964"/>
                  <a:pt x="14323" y="13933"/>
                  <a:pt x="14169" y="13876"/>
                </a:cubicBezTo>
                <a:lnTo>
                  <a:pt x="14169" y="13876"/>
                </a:lnTo>
                <a:cubicBezTo>
                  <a:pt x="14242" y="13917"/>
                  <a:pt x="14346" y="13972"/>
                  <a:pt x="14223" y="13972"/>
                </a:cubicBezTo>
                <a:cubicBezTo>
                  <a:pt x="14202" y="13972"/>
                  <a:pt x="14176" y="13971"/>
                  <a:pt x="14142" y="13968"/>
                </a:cubicBezTo>
                <a:cubicBezTo>
                  <a:pt x="13278" y="13780"/>
                  <a:pt x="12404" y="13599"/>
                  <a:pt x="11529" y="13400"/>
                </a:cubicBezTo>
                <a:cubicBezTo>
                  <a:pt x="11092" y="13302"/>
                  <a:pt x="10655" y="13200"/>
                  <a:pt x="10225" y="13083"/>
                </a:cubicBezTo>
                <a:lnTo>
                  <a:pt x="10184" y="13073"/>
                </a:lnTo>
                <a:lnTo>
                  <a:pt x="10140" y="13060"/>
                </a:lnTo>
                <a:lnTo>
                  <a:pt x="10051" y="13039"/>
                </a:lnTo>
                <a:cubicBezTo>
                  <a:pt x="9992" y="13025"/>
                  <a:pt x="9935" y="13008"/>
                  <a:pt x="9874" y="12998"/>
                </a:cubicBezTo>
                <a:lnTo>
                  <a:pt x="9784" y="12978"/>
                </a:lnTo>
                <a:lnTo>
                  <a:pt x="9740" y="12970"/>
                </a:lnTo>
                <a:lnTo>
                  <a:pt x="9716" y="12964"/>
                </a:lnTo>
                <a:lnTo>
                  <a:pt x="9692" y="12960"/>
                </a:lnTo>
                <a:lnTo>
                  <a:pt x="9511" y="12933"/>
                </a:lnTo>
                <a:cubicBezTo>
                  <a:pt x="9288" y="12902"/>
                  <a:pt x="9062" y="12885"/>
                  <a:pt x="8836" y="12885"/>
                </a:cubicBezTo>
                <a:cubicBezTo>
                  <a:pt x="8817" y="12885"/>
                  <a:pt x="8797" y="12885"/>
                  <a:pt x="8777" y="12885"/>
                </a:cubicBezTo>
                <a:cubicBezTo>
                  <a:pt x="8531" y="12888"/>
                  <a:pt x="8285" y="12913"/>
                  <a:pt x="8039" y="12954"/>
                </a:cubicBezTo>
                <a:cubicBezTo>
                  <a:pt x="7797" y="12995"/>
                  <a:pt x="7558" y="13052"/>
                  <a:pt x="7325" y="13128"/>
                </a:cubicBezTo>
                <a:cubicBezTo>
                  <a:pt x="6862" y="13278"/>
                  <a:pt x="6421" y="13490"/>
                  <a:pt x="6008" y="13736"/>
                </a:cubicBezTo>
                <a:cubicBezTo>
                  <a:pt x="5799" y="13859"/>
                  <a:pt x="5601" y="13991"/>
                  <a:pt x="5407" y="14132"/>
                </a:cubicBezTo>
                <a:cubicBezTo>
                  <a:pt x="5212" y="14272"/>
                  <a:pt x="5024" y="14418"/>
                  <a:pt x="4840" y="14572"/>
                </a:cubicBezTo>
                <a:cubicBezTo>
                  <a:pt x="4474" y="14872"/>
                  <a:pt x="4126" y="15197"/>
                  <a:pt x="3792" y="15528"/>
                </a:cubicBezTo>
                <a:cubicBezTo>
                  <a:pt x="3839" y="15484"/>
                  <a:pt x="3877" y="15453"/>
                  <a:pt x="3907" y="15426"/>
                </a:cubicBezTo>
                <a:cubicBezTo>
                  <a:pt x="3938" y="15402"/>
                  <a:pt x="3962" y="15388"/>
                  <a:pt x="3976" y="15378"/>
                </a:cubicBezTo>
                <a:cubicBezTo>
                  <a:pt x="3986" y="15373"/>
                  <a:pt x="3993" y="15370"/>
                  <a:pt x="3997" y="15370"/>
                </a:cubicBezTo>
                <a:cubicBezTo>
                  <a:pt x="4006" y="15370"/>
                  <a:pt x="4003" y="15381"/>
                  <a:pt x="3989" y="15402"/>
                </a:cubicBezTo>
                <a:cubicBezTo>
                  <a:pt x="3973" y="15429"/>
                  <a:pt x="3935" y="15481"/>
                  <a:pt x="3883" y="15542"/>
                </a:cubicBezTo>
                <a:cubicBezTo>
                  <a:pt x="3836" y="15603"/>
                  <a:pt x="3778" y="15675"/>
                  <a:pt x="3716" y="15750"/>
                </a:cubicBezTo>
                <a:cubicBezTo>
                  <a:pt x="3763" y="15700"/>
                  <a:pt x="3790" y="15682"/>
                  <a:pt x="3805" y="15682"/>
                </a:cubicBezTo>
                <a:cubicBezTo>
                  <a:pt x="3845" y="15682"/>
                  <a:pt x="3805" y="15808"/>
                  <a:pt x="3854" y="15808"/>
                </a:cubicBezTo>
                <a:cubicBezTo>
                  <a:pt x="3854" y="15808"/>
                  <a:pt x="3855" y="15808"/>
                  <a:pt x="3856" y="15808"/>
                </a:cubicBezTo>
                <a:lnTo>
                  <a:pt x="3856" y="15808"/>
                </a:lnTo>
                <a:cubicBezTo>
                  <a:pt x="3494" y="16177"/>
                  <a:pt x="3149" y="16566"/>
                  <a:pt x="2825" y="16973"/>
                </a:cubicBezTo>
                <a:cubicBezTo>
                  <a:pt x="2808" y="17130"/>
                  <a:pt x="2586" y="17478"/>
                  <a:pt x="2384" y="17820"/>
                </a:cubicBezTo>
                <a:cubicBezTo>
                  <a:pt x="2183" y="18161"/>
                  <a:pt x="1998" y="18496"/>
                  <a:pt x="2022" y="18598"/>
                </a:cubicBezTo>
                <a:cubicBezTo>
                  <a:pt x="2091" y="18455"/>
                  <a:pt x="2162" y="18308"/>
                  <a:pt x="2238" y="18165"/>
                </a:cubicBezTo>
                <a:lnTo>
                  <a:pt x="2238" y="18165"/>
                </a:lnTo>
                <a:cubicBezTo>
                  <a:pt x="2198" y="18298"/>
                  <a:pt x="2210" y="18349"/>
                  <a:pt x="2252" y="18349"/>
                </a:cubicBezTo>
                <a:cubicBezTo>
                  <a:pt x="2261" y="18349"/>
                  <a:pt x="2271" y="18347"/>
                  <a:pt x="2282" y="18342"/>
                </a:cubicBezTo>
                <a:cubicBezTo>
                  <a:pt x="2347" y="18318"/>
                  <a:pt x="2452" y="18229"/>
                  <a:pt x="2569" y="18130"/>
                </a:cubicBezTo>
                <a:cubicBezTo>
                  <a:pt x="2589" y="18110"/>
                  <a:pt x="2613" y="18089"/>
                  <a:pt x="2637" y="18069"/>
                </a:cubicBezTo>
                <a:lnTo>
                  <a:pt x="2637" y="18069"/>
                </a:lnTo>
                <a:cubicBezTo>
                  <a:pt x="2320" y="18605"/>
                  <a:pt x="2077" y="19066"/>
                  <a:pt x="1913" y="19374"/>
                </a:cubicBezTo>
                <a:cubicBezTo>
                  <a:pt x="1073" y="20945"/>
                  <a:pt x="1" y="22081"/>
                  <a:pt x="3768" y="22994"/>
                </a:cubicBezTo>
                <a:cubicBezTo>
                  <a:pt x="4001" y="23050"/>
                  <a:pt x="4217" y="23077"/>
                  <a:pt x="4418" y="23077"/>
                </a:cubicBezTo>
                <a:cubicBezTo>
                  <a:pt x="7475" y="23077"/>
                  <a:pt x="7118" y="16967"/>
                  <a:pt x="9447" y="16932"/>
                </a:cubicBezTo>
                <a:cubicBezTo>
                  <a:pt x="10582" y="16915"/>
                  <a:pt x="13226" y="16786"/>
                  <a:pt x="16143" y="16659"/>
                </a:cubicBezTo>
                <a:lnTo>
                  <a:pt x="16143" y="16659"/>
                </a:lnTo>
                <a:cubicBezTo>
                  <a:pt x="16128" y="16660"/>
                  <a:pt x="16115" y="16663"/>
                  <a:pt x="16102" y="16666"/>
                </a:cubicBezTo>
                <a:lnTo>
                  <a:pt x="16126" y="16713"/>
                </a:lnTo>
                <a:cubicBezTo>
                  <a:pt x="16443" y="16696"/>
                  <a:pt x="16672" y="16655"/>
                  <a:pt x="16484" y="16642"/>
                </a:cubicBezTo>
                <a:cubicBezTo>
                  <a:pt x="16761" y="16631"/>
                  <a:pt x="17041" y="16617"/>
                  <a:pt x="17321" y="16607"/>
                </a:cubicBezTo>
                <a:lnTo>
                  <a:pt x="17321" y="16607"/>
                </a:lnTo>
                <a:cubicBezTo>
                  <a:pt x="16812" y="16703"/>
                  <a:pt x="17198" y="16959"/>
                  <a:pt x="17700" y="17096"/>
                </a:cubicBezTo>
                <a:cubicBezTo>
                  <a:pt x="17714" y="17055"/>
                  <a:pt x="17714" y="17021"/>
                  <a:pt x="18311" y="16945"/>
                </a:cubicBezTo>
                <a:cubicBezTo>
                  <a:pt x="18100" y="16908"/>
                  <a:pt x="16976" y="16891"/>
                  <a:pt x="17478" y="16792"/>
                </a:cubicBezTo>
                <a:cubicBezTo>
                  <a:pt x="17723" y="16768"/>
                  <a:pt x="17878" y="16759"/>
                  <a:pt x="17988" y="16759"/>
                </a:cubicBezTo>
                <a:cubicBezTo>
                  <a:pt x="18236" y="16759"/>
                  <a:pt x="18250" y="16805"/>
                  <a:pt x="18520" y="16826"/>
                </a:cubicBezTo>
                <a:cubicBezTo>
                  <a:pt x="18226" y="16740"/>
                  <a:pt x="19247" y="16652"/>
                  <a:pt x="19356" y="16529"/>
                </a:cubicBezTo>
                <a:cubicBezTo>
                  <a:pt x="21118" y="16464"/>
                  <a:pt x="22819" y="16412"/>
                  <a:pt x="24191" y="16409"/>
                </a:cubicBezTo>
                <a:lnTo>
                  <a:pt x="24191" y="16409"/>
                </a:lnTo>
                <a:cubicBezTo>
                  <a:pt x="24158" y="16423"/>
                  <a:pt x="24161" y="16437"/>
                  <a:pt x="24226" y="16450"/>
                </a:cubicBezTo>
                <a:lnTo>
                  <a:pt x="24673" y="16433"/>
                </a:lnTo>
                <a:lnTo>
                  <a:pt x="24673" y="16433"/>
                </a:lnTo>
                <a:cubicBezTo>
                  <a:pt x="25086" y="16525"/>
                  <a:pt x="23830" y="16566"/>
                  <a:pt x="24396" y="16607"/>
                </a:cubicBezTo>
                <a:cubicBezTo>
                  <a:pt x="24246" y="16625"/>
                  <a:pt x="24093" y="16645"/>
                  <a:pt x="23932" y="16662"/>
                </a:cubicBezTo>
                <a:cubicBezTo>
                  <a:pt x="23772" y="16683"/>
                  <a:pt x="23605" y="16703"/>
                  <a:pt x="23430" y="16720"/>
                </a:cubicBezTo>
                <a:cubicBezTo>
                  <a:pt x="23256" y="16737"/>
                  <a:pt x="23075" y="16748"/>
                  <a:pt x="22884" y="16754"/>
                </a:cubicBezTo>
                <a:cubicBezTo>
                  <a:pt x="22777" y="16758"/>
                  <a:pt x="22667" y="16761"/>
                  <a:pt x="22555" y="16761"/>
                </a:cubicBezTo>
                <a:cubicBezTo>
                  <a:pt x="22465" y="16761"/>
                  <a:pt x="22373" y="16759"/>
                  <a:pt x="22279" y="16754"/>
                </a:cubicBezTo>
                <a:lnTo>
                  <a:pt x="22126" y="16631"/>
                </a:lnTo>
                <a:lnTo>
                  <a:pt x="22126" y="16631"/>
                </a:lnTo>
                <a:cubicBezTo>
                  <a:pt x="22168" y="16652"/>
                  <a:pt x="22367" y="16669"/>
                  <a:pt x="22567" y="16669"/>
                </a:cubicBezTo>
                <a:cubicBezTo>
                  <a:pt x="22694" y="16669"/>
                  <a:pt x="22822" y="16662"/>
                  <a:pt x="22908" y="16645"/>
                </a:cubicBezTo>
                <a:lnTo>
                  <a:pt x="22908" y="16645"/>
                </a:lnTo>
                <a:cubicBezTo>
                  <a:pt x="22859" y="16655"/>
                  <a:pt x="22797" y="16659"/>
                  <a:pt x="22727" y="16659"/>
                </a:cubicBezTo>
                <a:cubicBezTo>
                  <a:pt x="22459" y="16659"/>
                  <a:pt x="22062" y="16603"/>
                  <a:pt x="21723" y="16603"/>
                </a:cubicBezTo>
                <a:cubicBezTo>
                  <a:pt x="21525" y="16603"/>
                  <a:pt x="21346" y="16622"/>
                  <a:pt x="21225" y="16683"/>
                </a:cubicBezTo>
                <a:lnTo>
                  <a:pt x="21822" y="16757"/>
                </a:lnTo>
                <a:cubicBezTo>
                  <a:pt x="21518" y="16798"/>
                  <a:pt x="21184" y="16863"/>
                  <a:pt x="20828" y="16912"/>
                </a:cubicBezTo>
                <a:cubicBezTo>
                  <a:pt x="20654" y="16935"/>
                  <a:pt x="20470" y="16956"/>
                  <a:pt x="20285" y="16973"/>
                </a:cubicBezTo>
                <a:cubicBezTo>
                  <a:pt x="20130" y="16984"/>
                  <a:pt x="19973" y="16991"/>
                  <a:pt x="19815" y="16991"/>
                </a:cubicBezTo>
                <a:cubicBezTo>
                  <a:pt x="19785" y="16991"/>
                  <a:pt x="19755" y="16991"/>
                  <a:pt x="19725" y="16990"/>
                </a:cubicBezTo>
                <a:lnTo>
                  <a:pt x="19725" y="16990"/>
                </a:lnTo>
                <a:cubicBezTo>
                  <a:pt x="19856" y="17035"/>
                  <a:pt x="19913" y="17043"/>
                  <a:pt x="19962" y="17043"/>
                </a:cubicBezTo>
                <a:cubicBezTo>
                  <a:pt x="19990" y="17043"/>
                  <a:pt x="20015" y="17041"/>
                  <a:pt x="20049" y="17041"/>
                </a:cubicBezTo>
                <a:cubicBezTo>
                  <a:pt x="20115" y="17041"/>
                  <a:pt x="20216" y="17050"/>
                  <a:pt x="20435" y="17106"/>
                </a:cubicBezTo>
                <a:cubicBezTo>
                  <a:pt x="19991" y="16935"/>
                  <a:pt x="22147" y="17044"/>
                  <a:pt x="21688" y="16898"/>
                </a:cubicBezTo>
                <a:lnTo>
                  <a:pt x="21688" y="16898"/>
                </a:lnTo>
                <a:cubicBezTo>
                  <a:pt x="21794" y="16925"/>
                  <a:pt x="21897" y="16945"/>
                  <a:pt x="21999" y="16956"/>
                </a:cubicBezTo>
                <a:cubicBezTo>
                  <a:pt x="22122" y="16970"/>
                  <a:pt x="22249" y="16976"/>
                  <a:pt x="22375" y="16983"/>
                </a:cubicBezTo>
                <a:cubicBezTo>
                  <a:pt x="22505" y="16986"/>
                  <a:pt x="22638" y="16990"/>
                  <a:pt x="22785" y="17003"/>
                </a:cubicBezTo>
                <a:cubicBezTo>
                  <a:pt x="22932" y="17014"/>
                  <a:pt x="23089" y="17034"/>
                  <a:pt x="23269" y="17068"/>
                </a:cubicBezTo>
                <a:cubicBezTo>
                  <a:pt x="23248" y="17032"/>
                  <a:pt x="23063" y="16998"/>
                  <a:pt x="23464" y="16998"/>
                </a:cubicBezTo>
                <a:cubicBezTo>
                  <a:pt x="23514" y="16998"/>
                  <a:pt x="23573" y="16999"/>
                  <a:pt x="23642" y="17000"/>
                </a:cubicBezTo>
                <a:cubicBezTo>
                  <a:pt x="23669" y="16990"/>
                  <a:pt x="23737" y="16970"/>
                  <a:pt x="23778" y="16959"/>
                </a:cubicBezTo>
                <a:cubicBezTo>
                  <a:pt x="23799" y="16962"/>
                  <a:pt x="23806" y="16962"/>
                  <a:pt x="23823" y="16962"/>
                </a:cubicBezTo>
                <a:cubicBezTo>
                  <a:pt x="23810" y="16962"/>
                  <a:pt x="23799" y="16959"/>
                  <a:pt x="23789" y="16959"/>
                </a:cubicBezTo>
                <a:cubicBezTo>
                  <a:pt x="23806" y="16955"/>
                  <a:pt x="23812" y="16952"/>
                  <a:pt x="23805" y="16952"/>
                </a:cubicBezTo>
                <a:cubicBezTo>
                  <a:pt x="23800" y="16952"/>
                  <a:pt x="23791" y="16953"/>
                  <a:pt x="23775" y="16956"/>
                </a:cubicBezTo>
                <a:cubicBezTo>
                  <a:pt x="23625" y="16939"/>
                  <a:pt x="23502" y="16918"/>
                  <a:pt x="23454" y="16894"/>
                </a:cubicBezTo>
                <a:cubicBezTo>
                  <a:pt x="23533" y="16867"/>
                  <a:pt x="23652" y="16847"/>
                  <a:pt x="23796" y="16830"/>
                </a:cubicBezTo>
                <a:cubicBezTo>
                  <a:pt x="23868" y="16822"/>
                  <a:pt x="23942" y="16816"/>
                  <a:pt x="24021" y="16809"/>
                </a:cubicBezTo>
                <a:cubicBezTo>
                  <a:pt x="24103" y="16806"/>
                  <a:pt x="24185" y="16798"/>
                  <a:pt x="24267" y="16795"/>
                </a:cubicBezTo>
                <a:cubicBezTo>
                  <a:pt x="24431" y="16785"/>
                  <a:pt x="24598" y="16775"/>
                  <a:pt x="24745" y="16768"/>
                </a:cubicBezTo>
                <a:cubicBezTo>
                  <a:pt x="24888" y="16757"/>
                  <a:pt x="25015" y="16754"/>
                  <a:pt x="25100" y="16740"/>
                </a:cubicBezTo>
                <a:lnTo>
                  <a:pt x="25100" y="16740"/>
                </a:lnTo>
                <a:cubicBezTo>
                  <a:pt x="25469" y="16768"/>
                  <a:pt x="24943" y="16789"/>
                  <a:pt x="25145" y="16839"/>
                </a:cubicBezTo>
                <a:lnTo>
                  <a:pt x="25654" y="16768"/>
                </a:lnTo>
                <a:cubicBezTo>
                  <a:pt x="25660" y="16781"/>
                  <a:pt x="25681" y="16792"/>
                  <a:pt x="25712" y="16802"/>
                </a:cubicBezTo>
                <a:cubicBezTo>
                  <a:pt x="25728" y="16809"/>
                  <a:pt x="25745" y="16816"/>
                  <a:pt x="25766" y="16819"/>
                </a:cubicBezTo>
                <a:cubicBezTo>
                  <a:pt x="25777" y="16822"/>
                  <a:pt x="25786" y="16826"/>
                  <a:pt x="25797" y="16830"/>
                </a:cubicBezTo>
                <a:cubicBezTo>
                  <a:pt x="25807" y="16830"/>
                  <a:pt x="25818" y="16833"/>
                  <a:pt x="25827" y="16836"/>
                </a:cubicBezTo>
                <a:cubicBezTo>
                  <a:pt x="25872" y="16843"/>
                  <a:pt x="25923" y="16853"/>
                  <a:pt x="25967" y="16860"/>
                </a:cubicBezTo>
                <a:cubicBezTo>
                  <a:pt x="26015" y="16871"/>
                  <a:pt x="26060" y="16874"/>
                  <a:pt x="26094" y="16880"/>
                </a:cubicBezTo>
                <a:cubicBezTo>
                  <a:pt x="26169" y="16894"/>
                  <a:pt x="26210" y="16908"/>
                  <a:pt x="26172" y="16925"/>
                </a:cubicBezTo>
                <a:cubicBezTo>
                  <a:pt x="26155" y="16935"/>
                  <a:pt x="26117" y="16945"/>
                  <a:pt x="26053" y="16956"/>
                </a:cubicBezTo>
                <a:cubicBezTo>
                  <a:pt x="26022" y="16962"/>
                  <a:pt x="25981" y="16970"/>
                  <a:pt x="25937" y="16973"/>
                </a:cubicBezTo>
                <a:cubicBezTo>
                  <a:pt x="25889" y="16980"/>
                  <a:pt x="25838" y="16986"/>
                  <a:pt x="25777" y="16990"/>
                </a:cubicBezTo>
                <a:cubicBezTo>
                  <a:pt x="26073" y="16986"/>
                  <a:pt x="26363" y="16962"/>
                  <a:pt x="26647" y="16921"/>
                </a:cubicBezTo>
                <a:cubicBezTo>
                  <a:pt x="26900" y="16912"/>
                  <a:pt x="27200" y="16871"/>
                  <a:pt x="27480" y="16806"/>
                </a:cubicBezTo>
                <a:cubicBezTo>
                  <a:pt x="27761" y="16740"/>
                  <a:pt x="28023" y="16655"/>
                  <a:pt x="28215" y="16566"/>
                </a:cubicBezTo>
                <a:cubicBezTo>
                  <a:pt x="28262" y="16556"/>
                  <a:pt x="28310" y="16539"/>
                  <a:pt x="28361" y="16519"/>
                </a:cubicBezTo>
                <a:cubicBezTo>
                  <a:pt x="28412" y="16502"/>
                  <a:pt x="28461" y="16481"/>
                  <a:pt x="28511" y="16457"/>
                </a:cubicBezTo>
                <a:cubicBezTo>
                  <a:pt x="28560" y="16437"/>
                  <a:pt x="28604" y="16412"/>
                  <a:pt x="28648" y="16392"/>
                </a:cubicBezTo>
                <a:cubicBezTo>
                  <a:pt x="28669" y="16379"/>
                  <a:pt x="28689" y="16368"/>
                  <a:pt x="28710" y="16358"/>
                </a:cubicBezTo>
                <a:cubicBezTo>
                  <a:pt x="28730" y="16348"/>
                  <a:pt x="28747" y="16338"/>
                  <a:pt x="28765" y="16327"/>
                </a:cubicBezTo>
                <a:cubicBezTo>
                  <a:pt x="28841" y="16285"/>
                  <a:pt x="28892" y="16256"/>
                  <a:pt x="28896" y="16256"/>
                </a:cubicBezTo>
                <a:lnTo>
                  <a:pt x="28896" y="16256"/>
                </a:lnTo>
                <a:cubicBezTo>
                  <a:pt x="28900" y="16256"/>
                  <a:pt x="28875" y="16274"/>
                  <a:pt x="28812" y="16317"/>
                </a:cubicBezTo>
                <a:cubicBezTo>
                  <a:pt x="29011" y="16228"/>
                  <a:pt x="29205" y="16133"/>
                  <a:pt x="29400" y="16037"/>
                </a:cubicBezTo>
                <a:cubicBezTo>
                  <a:pt x="29591" y="15941"/>
                  <a:pt x="29778" y="15843"/>
                  <a:pt x="29966" y="15740"/>
                </a:cubicBezTo>
                <a:lnTo>
                  <a:pt x="29990" y="15757"/>
                </a:lnTo>
                <a:cubicBezTo>
                  <a:pt x="30560" y="15481"/>
                  <a:pt x="31107" y="15132"/>
                  <a:pt x="31667" y="14767"/>
                </a:cubicBezTo>
                <a:cubicBezTo>
                  <a:pt x="32227" y="14401"/>
                  <a:pt x="32797" y="14023"/>
                  <a:pt x="33429" y="13671"/>
                </a:cubicBezTo>
                <a:cubicBezTo>
                  <a:pt x="33511" y="13602"/>
                  <a:pt x="33593" y="13534"/>
                  <a:pt x="33678" y="13462"/>
                </a:cubicBezTo>
                <a:cubicBezTo>
                  <a:pt x="33719" y="13428"/>
                  <a:pt x="33764" y="13391"/>
                  <a:pt x="33808" y="13353"/>
                </a:cubicBezTo>
                <a:cubicBezTo>
                  <a:pt x="33856" y="13318"/>
                  <a:pt x="33900" y="13278"/>
                  <a:pt x="33948" y="13241"/>
                </a:cubicBezTo>
                <a:cubicBezTo>
                  <a:pt x="34143" y="13083"/>
                  <a:pt x="34368" y="12905"/>
                  <a:pt x="34648" y="12691"/>
                </a:cubicBezTo>
                <a:cubicBezTo>
                  <a:pt x="34702" y="12683"/>
                  <a:pt x="34754" y="12677"/>
                  <a:pt x="34809" y="12670"/>
                </a:cubicBezTo>
                <a:cubicBezTo>
                  <a:pt x="35010" y="12486"/>
                  <a:pt x="35331" y="12237"/>
                  <a:pt x="35615" y="11994"/>
                </a:cubicBezTo>
                <a:cubicBezTo>
                  <a:pt x="35902" y="11755"/>
                  <a:pt x="36144" y="11526"/>
                  <a:pt x="36198" y="11413"/>
                </a:cubicBezTo>
                <a:cubicBezTo>
                  <a:pt x="36342" y="11348"/>
                  <a:pt x="36537" y="11202"/>
                  <a:pt x="36751" y="10997"/>
                </a:cubicBezTo>
                <a:cubicBezTo>
                  <a:pt x="36967" y="10792"/>
                  <a:pt x="37202" y="10529"/>
                  <a:pt x="37432" y="10239"/>
                </a:cubicBezTo>
                <a:cubicBezTo>
                  <a:pt x="37657" y="9945"/>
                  <a:pt x="37878" y="9624"/>
                  <a:pt x="38059" y="9282"/>
                </a:cubicBezTo>
                <a:cubicBezTo>
                  <a:pt x="38080" y="9245"/>
                  <a:pt x="38097" y="9211"/>
                  <a:pt x="38118" y="9176"/>
                </a:cubicBezTo>
                <a:cubicBezTo>
                  <a:pt x="38124" y="9163"/>
                  <a:pt x="38132" y="9149"/>
                  <a:pt x="38138" y="9135"/>
                </a:cubicBezTo>
                <a:cubicBezTo>
                  <a:pt x="38145" y="9122"/>
                  <a:pt x="38155" y="9108"/>
                  <a:pt x="38162" y="9094"/>
                </a:cubicBezTo>
                <a:cubicBezTo>
                  <a:pt x="38169" y="9081"/>
                  <a:pt x="38179" y="9067"/>
                  <a:pt x="38186" y="9053"/>
                </a:cubicBezTo>
                <a:cubicBezTo>
                  <a:pt x="38190" y="9047"/>
                  <a:pt x="38193" y="9040"/>
                  <a:pt x="38200" y="9033"/>
                </a:cubicBezTo>
                <a:cubicBezTo>
                  <a:pt x="38203" y="9026"/>
                  <a:pt x="38206" y="9020"/>
                  <a:pt x="38210" y="9012"/>
                </a:cubicBezTo>
                <a:cubicBezTo>
                  <a:pt x="38227" y="8985"/>
                  <a:pt x="38244" y="8962"/>
                  <a:pt x="38261" y="8934"/>
                </a:cubicBezTo>
                <a:cubicBezTo>
                  <a:pt x="38295" y="8886"/>
                  <a:pt x="38329" y="8839"/>
                  <a:pt x="38367" y="8794"/>
                </a:cubicBezTo>
                <a:cubicBezTo>
                  <a:pt x="38401" y="8749"/>
                  <a:pt x="38436" y="8708"/>
                  <a:pt x="38469" y="8672"/>
                </a:cubicBezTo>
                <a:cubicBezTo>
                  <a:pt x="38445" y="8640"/>
                  <a:pt x="38425" y="8610"/>
                  <a:pt x="38404" y="8576"/>
                </a:cubicBezTo>
                <a:cubicBezTo>
                  <a:pt x="38589" y="8360"/>
                  <a:pt x="38787" y="8152"/>
                  <a:pt x="39013" y="7934"/>
                </a:cubicBezTo>
                <a:cubicBezTo>
                  <a:pt x="39122" y="7827"/>
                  <a:pt x="39241" y="7715"/>
                  <a:pt x="39371" y="7602"/>
                </a:cubicBezTo>
                <a:cubicBezTo>
                  <a:pt x="39497" y="7490"/>
                  <a:pt x="39634" y="7373"/>
                  <a:pt x="39784" y="7250"/>
                </a:cubicBezTo>
                <a:lnTo>
                  <a:pt x="39689" y="7200"/>
                </a:lnTo>
                <a:cubicBezTo>
                  <a:pt x="39812" y="7086"/>
                  <a:pt x="39965" y="6971"/>
                  <a:pt x="40140" y="6858"/>
                </a:cubicBezTo>
                <a:cubicBezTo>
                  <a:pt x="40317" y="6741"/>
                  <a:pt x="40515" y="6629"/>
                  <a:pt x="40726" y="6513"/>
                </a:cubicBezTo>
                <a:cubicBezTo>
                  <a:pt x="41150" y="6284"/>
                  <a:pt x="41632" y="6055"/>
                  <a:pt x="42103" y="5799"/>
                </a:cubicBezTo>
                <a:lnTo>
                  <a:pt x="42103" y="5799"/>
                </a:lnTo>
                <a:cubicBezTo>
                  <a:pt x="42055" y="5868"/>
                  <a:pt x="41812" y="5987"/>
                  <a:pt x="41632" y="6059"/>
                </a:cubicBezTo>
                <a:cubicBezTo>
                  <a:pt x="41939" y="5953"/>
                  <a:pt x="42236" y="5816"/>
                  <a:pt x="42529" y="5663"/>
                </a:cubicBezTo>
                <a:cubicBezTo>
                  <a:pt x="42824" y="5509"/>
                  <a:pt x="43114" y="5338"/>
                  <a:pt x="43404" y="5174"/>
                </a:cubicBezTo>
                <a:cubicBezTo>
                  <a:pt x="43981" y="4840"/>
                  <a:pt x="44548" y="4515"/>
                  <a:pt x="45118" y="4338"/>
                </a:cubicBezTo>
                <a:cubicBezTo>
                  <a:pt x="45371" y="4180"/>
                  <a:pt x="45569" y="4098"/>
                  <a:pt x="45767" y="4030"/>
                </a:cubicBezTo>
                <a:lnTo>
                  <a:pt x="45767" y="4030"/>
                </a:lnTo>
                <a:cubicBezTo>
                  <a:pt x="45743" y="4041"/>
                  <a:pt x="45722" y="4054"/>
                  <a:pt x="45702" y="4068"/>
                </a:cubicBezTo>
                <a:cubicBezTo>
                  <a:pt x="45733" y="4054"/>
                  <a:pt x="45774" y="4034"/>
                  <a:pt x="45815" y="4013"/>
                </a:cubicBezTo>
                <a:cubicBezTo>
                  <a:pt x="45941" y="3972"/>
                  <a:pt x="46071" y="3928"/>
                  <a:pt x="46214" y="3873"/>
                </a:cubicBezTo>
                <a:lnTo>
                  <a:pt x="46214" y="3873"/>
                </a:lnTo>
                <a:cubicBezTo>
                  <a:pt x="46088" y="3911"/>
                  <a:pt x="45972" y="3948"/>
                  <a:pt x="45873" y="3986"/>
                </a:cubicBezTo>
                <a:cubicBezTo>
                  <a:pt x="45924" y="3959"/>
                  <a:pt x="45982" y="3928"/>
                  <a:pt x="46047" y="3898"/>
                </a:cubicBezTo>
                <a:cubicBezTo>
                  <a:pt x="46078" y="3880"/>
                  <a:pt x="46112" y="3863"/>
                  <a:pt x="46143" y="3843"/>
                </a:cubicBezTo>
                <a:cubicBezTo>
                  <a:pt x="46160" y="3832"/>
                  <a:pt x="46176" y="3825"/>
                  <a:pt x="46194" y="3816"/>
                </a:cubicBezTo>
                <a:cubicBezTo>
                  <a:pt x="46211" y="3808"/>
                  <a:pt x="46225" y="3798"/>
                  <a:pt x="46238" y="3791"/>
                </a:cubicBezTo>
                <a:cubicBezTo>
                  <a:pt x="46340" y="3734"/>
                  <a:pt x="46471" y="3679"/>
                  <a:pt x="46607" y="3631"/>
                </a:cubicBezTo>
                <a:cubicBezTo>
                  <a:pt x="46655" y="3652"/>
                  <a:pt x="46703" y="3679"/>
                  <a:pt x="46750" y="3702"/>
                </a:cubicBezTo>
                <a:cubicBezTo>
                  <a:pt x="46771" y="3696"/>
                  <a:pt x="46791" y="3693"/>
                  <a:pt x="46816" y="3685"/>
                </a:cubicBezTo>
                <a:cubicBezTo>
                  <a:pt x="46849" y="3685"/>
                  <a:pt x="46881" y="3682"/>
                  <a:pt x="46908" y="3679"/>
                </a:cubicBezTo>
                <a:cubicBezTo>
                  <a:pt x="46931" y="3675"/>
                  <a:pt x="46952" y="3672"/>
                  <a:pt x="46969" y="3668"/>
                </a:cubicBezTo>
                <a:cubicBezTo>
                  <a:pt x="47000" y="3658"/>
                  <a:pt x="47013" y="3644"/>
                  <a:pt x="47013" y="3631"/>
                </a:cubicBezTo>
                <a:cubicBezTo>
                  <a:pt x="47013" y="3603"/>
                  <a:pt x="46955" y="3573"/>
                  <a:pt x="46867" y="3545"/>
                </a:cubicBezTo>
                <a:cubicBezTo>
                  <a:pt x="47017" y="3501"/>
                  <a:pt x="47157" y="3467"/>
                  <a:pt x="47270" y="3430"/>
                </a:cubicBezTo>
                <a:cubicBezTo>
                  <a:pt x="47337" y="3467"/>
                  <a:pt x="47425" y="3478"/>
                  <a:pt x="47524" y="3478"/>
                </a:cubicBezTo>
                <a:cubicBezTo>
                  <a:pt x="47617" y="3478"/>
                  <a:pt x="47719" y="3468"/>
                  <a:pt x="47826" y="3460"/>
                </a:cubicBezTo>
                <a:cubicBezTo>
                  <a:pt x="47891" y="3456"/>
                  <a:pt x="47956" y="3453"/>
                  <a:pt x="48021" y="3453"/>
                </a:cubicBezTo>
                <a:cubicBezTo>
                  <a:pt x="48181" y="3453"/>
                  <a:pt x="48336" y="3471"/>
                  <a:pt x="48458" y="3542"/>
                </a:cubicBezTo>
                <a:cubicBezTo>
                  <a:pt x="48489" y="3532"/>
                  <a:pt x="48533" y="3525"/>
                  <a:pt x="48594" y="3521"/>
                </a:cubicBezTo>
                <a:cubicBezTo>
                  <a:pt x="48656" y="3518"/>
                  <a:pt x="48728" y="3515"/>
                  <a:pt x="48813" y="3515"/>
                </a:cubicBezTo>
                <a:cubicBezTo>
                  <a:pt x="48980" y="3515"/>
                  <a:pt x="49185" y="3521"/>
                  <a:pt x="49390" y="3532"/>
                </a:cubicBezTo>
                <a:cubicBezTo>
                  <a:pt x="49578" y="3539"/>
                  <a:pt x="49767" y="3548"/>
                  <a:pt x="49925" y="3548"/>
                </a:cubicBezTo>
                <a:cubicBezTo>
                  <a:pt x="50059" y="3548"/>
                  <a:pt x="50172" y="3542"/>
                  <a:pt x="50244" y="3521"/>
                </a:cubicBezTo>
                <a:cubicBezTo>
                  <a:pt x="50602" y="3600"/>
                  <a:pt x="50961" y="3685"/>
                  <a:pt x="51296" y="3696"/>
                </a:cubicBezTo>
                <a:lnTo>
                  <a:pt x="51426" y="3860"/>
                </a:lnTo>
                <a:cubicBezTo>
                  <a:pt x="51702" y="3852"/>
                  <a:pt x="51979" y="3852"/>
                  <a:pt x="52255" y="3852"/>
                </a:cubicBezTo>
                <a:cubicBezTo>
                  <a:pt x="52487" y="3948"/>
                  <a:pt x="52651" y="4020"/>
                  <a:pt x="52692" y="4065"/>
                </a:cubicBezTo>
                <a:cubicBezTo>
                  <a:pt x="52730" y="4109"/>
                  <a:pt x="52669" y="4127"/>
                  <a:pt x="52462" y="4127"/>
                </a:cubicBezTo>
                <a:cubicBezTo>
                  <a:pt x="52444" y="4127"/>
                  <a:pt x="52425" y="4126"/>
                  <a:pt x="52405" y="4126"/>
                </a:cubicBezTo>
                <a:lnTo>
                  <a:pt x="52405" y="4126"/>
                </a:lnTo>
                <a:cubicBezTo>
                  <a:pt x="52703" y="4153"/>
                  <a:pt x="52911" y="4180"/>
                  <a:pt x="53072" y="4205"/>
                </a:cubicBezTo>
                <a:cubicBezTo>
                  <a:pt x="53232" y="4229"/>
                  <a:pt x="53344" y="4252"/>
                  <a:pt x="53450" y="4273"/>
                </a:cubicBezTo>
                <a:cubicBezTo>
                  <a:pt x="53666" y="4314"/>
                  <a:pt x="53857" y="4348"/>
                  <a:pt x="54366" y="4410"/>
                </a:cubicBezTo>
                <a:lnTo>
                  <a:pt x="54294" y="4481"/>
                </a:lnTo>
                <a:cubicBezTo>
                  <a:pt x="54468" y="4529"/>
                  <a:pt x="54700" y="4566"/>
                  <a:pt x="54912" y="4611"/>
                </a:cubicBezTo>
                <a:cubicBezTo>
                  <a:pt x="55124" y="4652"/>
                  <a:pt x="55315" y="4703"/>
                  <a:pt x="55404" y="4774"/>
                </a:cubicBezTo>
                <a:cubicBezTo>
                  <a:pt x="55428" y="4785"/>
                  <a:pt x="55452" y="4799"/>
                  <a:pt x="55475" y="4812"/>
                </a:cubicBezTo>
                <a:cubicBezTo>
                  <a:pt x="55489" y="4820"/>
                  <a:pt x="55503" y="4826"/>
                  <a:pt x="55520" y="4833"/>
                </a:cubicBezTo>
                <a:cubicBezTo>
                  <a:pt x="55534" y="4843"/>
                  <a:pt x="55551" y="4850"/>
                  <a:pt x="55568" y="4856"/>
                </a:cubicBezTo>
                <a:cubicBezTo>
                  <a:pt x="55602" y="4874"/>
                  <a:pt x="55636" y="4888"/>
                  <a:pt x="55674" y="4905"/>
                </a:cubicBezTo>
                <a:cubicBezTo>
                  <a:pt x="55711" y="4918"/>
                  <a:pt x="55752" y="4935"/>
                  <a:pt x="55797" y="4949"/>
                </a:cubicBezTo>
                <a:cubicBezTo>
                  <a:pt x="55964" y="5010"/>
                  <a:pt x="56165" y="5069"/>
                  <a:pt x="56388" y="5119"/>
                </a:cubicBezTo>
                <a:cubicBezTo>
                  <a:pt x="56831" y="5229"/>
                  <a:pt x="57371" y="5321"/>
                  <a:pt x="57941" y="5420"/>
                </a:cubicBezTo>
                <a:cubicBezTo>
                  <a:pt x="58228" y="5471"/>
                  <a:pt x="58522" y="5523"/>
                  <a:pt x="58818" y="5581"/>
                </a:cubicBezTo>
                <a:cubicBezTo>
                  <a:pt x="59116" y="5635"/>
                  <a:pt x="59413" y="5696"/>
                  <a:pt x="59707" y="5765"/>
                </a:cubicBezTo>
                <a:cubicBezTo>
                  <a:pt x="60287" y="5898"/>
                  <a:pt x="60847" y="6059"/>
                  <a:pt x="61318" y="6240"/>
                </a:cubicBezTo>
                <a:cubicBezTo>
                  <a:pt x="61281" y="6196"/>
                  <a:pt x="61267" y="6168"/>
                  <a:pt x="61271" y="6155"/>
                </a:cubicBezTo>
                <a:cubicBezTo>
                  <a:pt x="61273" y="6146"/>
                  <a:pt x="61281" y="6142"/>
                  <a:pt x="61295" y="6142"/>
                </a:cubicBezTo>
                <a:cubicBezTo>
                  <a:pt x="61304" y="6142"/>
                  <a:pt x="61315" y="6143"/>
                  <a:pt x="61329" y="6147"/>
                </a:cubicBezTo>
                <a:cubicBezTo>
                  <a:pt x="61363" y="6155"/>
                  <a:pt x="61414" y="6175"/>
                  <a:pt x="61469" y="6196"/>
                </a:cubicBezTo>
                <a:cubicBezTo>
                  <a:pt x="61496" y="6209"/>
                  <a:pt x="61527" y="6223"/>
                  <a:pt x="61557" y="6237"/>
                </a:cubicBezTo>
                <a:cubicBezTo>
                  <a:pt x="61592" y="6250"/>
                  <a:pt x="61622" y="6267"/>
                  <a:pt x="61657" y="6281"/>
                </a:cubicBezTo>
                <a:cubicBezTo>
                  <a:pt x="61721" y="6311"/>
                  <a:pt x="61793" y="6346"/>
                  <a:pt x="61861" y="6377"/>
                </a:cubicBezTo>
                <a:cubicBezTo>
                  <a:pt x="61929" y="6410"/>
                  <a:pt x="61994" y="6441"/>
                  <a:pt x="62056" y="6465"/>
                </a:cubicBezTo>
                <a:cubicBezTo>
                  <a:pt x="62132" y="6496"/>
                  <a:pt x="62199" y="6515"/>
                  <a:pt x="62248" y="6515"/>
                </a:cubicBezTo>
                <a:cubicBezTo>
                  <a:pt x="62274" y="6515"/>
                  <a:pt x="62295" y="6509"/>
                  <a:pt x="62309" y="6496"/>
                </a:cubicBezTo>
                <a:cubicBezTo>
                  <a:pt x="62319" y="6509"/>
                  <a:pt x="62333" y="6520"/>
                  <a:pt x="62347" y="6533"/>
                </a:cubicBezTo>
                <a:cubicBezTo>
                  <a:pt x="62360" y="6547"/>
                  <a:pt x="62377" y="6561"/>
                  <a:pt x="62391" y="6574"/>
                </a:cubicBezTo>
                <a:cubicBezTo>
                  <a:pt x="62421" y="6598"/>
                  <a:pt x="62449" y="6626"/>
                  <a:pt x="62465" y="6643"/>
                </a:cubicBezTo>
                <a:cubicBezTo>
                  <a:pt x="62484" y="6665"/>
                  <a:pt x="62484" y="6681"/>
                  <a:pt x="62446" y="6681"/>
                </a:cubicBezTo>
                <a:cubicBezTo>
                  <a:pt x="62421" y="6681"/>
                  <a:pt x="62381" y="6674"/>
                  <a:pt x="62319" y="6659"/>
                </a:cubicBezTo>
                <a:lnTo>
                  <a:pt x="62319" y="6659"/>
                </a:lnTo>
                <a:cubicBezTo>
                  <a:pt x="62438" y="6700"/>
                  <a:pt x="62552" y="6741"/>
                  <a:pt x="62650" y="6787"/>
                </a:cubicBezTo>
                <a:cubicBezTo>
                  <a:pt x="62702" y="6810"/>
                  <a:pt x="62752" y="6831"/>
                  <a:pt x="62801" y="6855"/>
                </a:cubicBezTo>
                <a:cubicBezTo>
                  <a:pt x="62845" y="6878"/>
                  <a:pt x="62892" y="6899"/>
                  <a:pt x="62937" y="6923"/>
                </a:cubicBezTo>
                <a:cubicBezTo>
                  <a:pt x="63026" y="6967"/>
                  <a:pt x="63105" y="7015"/>
                  <a:pt x="63183" y="7063"/>
                </a:cubicBezTo>
                <a:cubicBezTo>
                  <a:pt x="63200" y="7073"/>
                  <a:pt x="63220" y="7083"/>
                  <a:pt x="63241" y="7094"/>
                </a:cubicBezTo>
                <a:cubicBezTo>
                  <a:pt x="63258" y="7107"/>
                  <a:pt x="63279" y="7118"/>
                  <a:pt x="63296" y="7131"/>
                </a:cubicBezTo>
                <a:cubicBezTo>
                  <a:pt x="63333" y="7155"/>
                  <a:pt x="63371" y="7176"/>
                  <a:pt x="63408" y="7200"/>
                </a:cubicBezTo>
                <a:cubicBezTo>
                  <a:pt x="63702" y="7384"/>
                  <a:pt x="63965" y="7545"/>
                  <a:pt x="64314" y="7674"/>
                </a:cubicBezTo>
                <a:cubicBezTo>
                  <a:pt x="64333" y="7706"/>
                  <a:pt x="64322" y="7716"/>
                  <a:pt x="64299" y="7716"/>
                </a:cubicBezTo>
                <a:cubicBezTo>
                  <a:pt x="64259" y="7716"/>
                  <a:pt x="64180" y="7686"/>
                  <a:pt x="64150" y="7686"/>
                </a:cubicBezTo>
                <a:cubicBezTo>
                  <a:pt x="64136" y="7686"/>
                  <a:pt x="64133" y="7692"/>
                  <a:pt x="64150" y="7712"/>
                </a:cubicBezTo>
                <a:cubicBezTo>
                  <a:pt x="64224" y="7745"/>
                  <a:pt x="64453" y="7852"/>
                  <a:pt x="64525" y="7940"/>
                </a:cubicBezTo>
                <a:cubicBezTo>
                  <a:pt x="64541" y="7961"/>
                  <a:pt x="64541" y="7970"/>
                  <a:pt x="64529" y="7970"/>
                </a:cubicBezTo>
                <a:cubicBezTo>
                  <a:pt x="64491" y="7970"/>
                  <a:pt x="64332" y="7881"/>
                  <a:pt x="64218" y="7831"/>
                </a:cubicBezTo>
                <a:lnTo>
                  <a:pt x="64218" y="7831"/>
                </a:lnTo>
                <a:cubicBezTo>
                  <a:pt x="64440" y="7975"/>
                  <a:pt x="64621" y="8077"/>
                  <a:pt x="64768" y="8152"/>
                </a:cubicBezTo>
                <a:cubicBezTo>
                  <a:pt x="64914" y="8224"/>
                  <a:pt x="65027" y="8268"/>
                  <a:pt x="65116" y="8286"/>
                </a:cubicBezTo>
                <a:cubicBezTo>
                  <a:pt x="65166" y="8297"/>
                  <a:pt x="65209" y="8302"/>
                  <a:pt x="65247" y="8302"/>
                </a:cubicBezTo>
                <a:cubicBezTo>
                  <a:pt x="65347" y="8302"/>
                  <a:pt x="65411" y="8268"/>
                  <a:pt x="65471" y="8231"/>
                </a:cubicBezTo>
                <a:cubicBezTo>
                  <a:pt x="65874" y="8613"/>
                  <a:pt x="66109" y="8760"/>
                  <a:pt x="66502" y="8890"/>
                </a:cubicBezTo>
                <a:cubicBezTo>
                  <a:pt x="66567" y="8968"/>
                  <a:pt x="66656" y="9064"/>
                  <a:pt x="66659" y="9098"/>
                </a:cubicBezTo>
                <a:cubicBezTo>
                  <a:pt x="66660" y="9104"/>
                  <a:pt x="66657" y="9108"/>
                  <a:pt x="66648" y="9108"/>
                </a:cubicBezTo>
                <a:cubicBezTo>
                  <a:pt x="66617" y="9108"/>
                  <a:pt x="66515" y="9056"/>
                  <a:pt x="66290" y="8910"/>
                </a:cubicBezTo>
                <a:lnTo>
                  <a:pt x="66290" y="8910"/>
                </a:lnTo>
                <a:cubicBezTo>
                  <a:pt x="66445" y="9023"/>
                  <a:pt x="66916" y="9371"/>
                  <a:pt x="67383" y="9662"/>
                </a:cubicBezTo>
                <a:cubicBezTo>
                  <a:pt x="67616" y="9808"/>
                  <a:pt x="67851" y="9938"/>
                  <a:pt x="68035" y="10020"/>
                </a:cubicBezTo>
                <a:cubicBezTo>
                  <a:pt x="68080" y="10040"/>
                  <a:pt x="68125" y="10057"/>
                  <a:pt x="68162" y="10071"/>
                </a:cubicBezTo>
                <a:cubicBezTo>
                  <a:pt x="68202" y="10089"/>
                  <a:pt x="68237" y="10098"/>
                  <a:pt x="68268" y="10109"/>
                </a:cubicBezTo>
                <a:cubicBezTo>
                  <a:pt x="68301" y="10116"/>
                  <a:pt x="68327" y="10121"/>
                  <a:pt x="68346" y="10121"/>
                </a:cubicBezTo>
                <a:cubicBezTo>
                  <a:pt x="68361" y="10121"/>
                  <a:pt x="68371" y="10118"/>
                  <a:pt x="68377" y="10112"/>
                </a:cubicBezTo>
                <a:cubicBezTo>
                  <a:pt x="68425" y="10157"/>
                  <a:pt x="68551" y="10215"/>
                  <a:pt x="68684" y="10262"/>
                </a:cubicBezTo>
                <a:cubicBezTo>
                  <a:pt x="68814" y="10311"/>
                  <a:pt x="68951" y="10344"/>
                  <a:pt x="69006" y="10352"/>
                </a:cubicBezTo>
                <a:cubicBezTo>
                  <a:pt x="69118" y="10385"/>
                  <a:pt x="69217" y="10409"/>
                  <a:pt x="69313" y="10430"/>
                </a:cubicBezTo>
                <a:cubicBezTo>
                  <a:pt x="69337" y="10434"/>
                  <a:pt x="69361" y="10437"/>
                  <a:pt x="69381" y="10440"/>
                </a:cubicBezTo>
                <a:cubicBezTo>
                  <a:pt x="69395" y="10443"/>
                  <a:pt x="69405" y="10443"/>
                  <a:pt x="69415" y="10447"/>
                </a:cubicBezTo>
                <a:cubicBezTo>
                  <a:pt x="69429" y="10447"/>
                  <a:pt x="69439" y="10450"/>
                  <a:pt x="69449" y="10450"/>
                </a:cubicBezTo>
                <a:cubicBezTo>
                  <a:pt x="69473" y="10454"/>
                  <a:pt x="69493" y="10457"/>
                  <a:pt x="69514" y="10461"/>
                </a:cubicBezTo>
                <a:cubicBezTo>
                  <a:pt x="69534" y="10461"/>
                  <a:pt x="69555" y="10464"/>
                  <a:pt x="69575" y="10464"/>
                </a:cubicBezTo>
                <a:cubicBezTo>
                  <a:pt x="69596" y="10467"/>
                  <a:pt x="69616" y="10467"/>
                  <a:pt x="69637" y="10467"/>
                </a:cubicBezTo>
                <a:cubicBezTo>
                  <a:pt x="69657" y="10467"/>
                  <a:pt x="69674" y="10467"/>
                  <a:pt x="69695" y="10470"/>
                </a:cubicBezTo>
                <a:cubicBezTo>
                  <a:pt x="69715" y="10470"/>
                  <a:pt x="69733" y="10470"/>
                  <a:pt x="69753" y="10467"/>
                </a:cubicBezTo>
                <a:lnTo>
                  <a:pt x="69808" y="10467"/>
                </a:lnTo>
                <a:cubicBezTo>
                  <a:pt x="69846" y="10464"/>
                  <a:pt x="69883" y="10461"/>
                  <a:pt x="69917" y="10457"/>
                </a:cubicBezTo>
                <a:cubicBezTo>
                  <a:pt x="69934" y="10454"/>
                  <a:pt x="69955" y="10450"/>
                  <a:pt x="69972" y="10450"/>
                </a:cubicBezTo>
                <a:cubicBezTo>
                  <a:pt x="69989" y="10447"/>
                  <a:pt x="70006" y="10443"/>
                  <a:pt x="70023" y="10440"/>
                </a:cubicBezTo>
                <a:cubicBezTo>
                  <a:pt x="70060" y="10434"/>
                  <a:pt x="70095" y="10423"/>
                  <a:pt x="70128" y="10413"/>
                </a:cubicBezTo>
                <a:cubicBezTo>
                  <a:pt x="70149" y="10409"/>
                  <a:pt x="70166" y="10402"/>
                  <a:pt x="70183" y="10396"/>
                </a:cubicBezTo>
                <a:cubicBezTo>
                  <a:pt x="70201" y="10389"/>
                  <a:pt x="70221" y="10385"/>
                  <a:pt x="70238" y="10379"/>
                </a:cubicBezTo>
                <a:cubicBezTo>
                  <a:pt x="70256" y="10372"/>
                  <a:pt x="70272" y="10361"/>
                  <a:pt x="70289" y="10355"/>
                </a:cubicBezTo>
                <a:cubicBezTo>
                  <a:pt x="70300" y="10352"/>
                  <a:pt x="70310" y="10348"/>
                  <a:pt x="70317" y="10344"/>
                </a:cubicBezTo>
                <a:cubicBezTo>
                  <a:pt x="70327" y="10341"/>
                  <a:pt x="70333" y="10334"/>
                  <a:pt x="70344" y="10331"/>
                </a:cubicBezTo>
                <a:cubicBezTo>
                  <a:pt x="70361" y="10324"/>
                  <a:pt x="70378" y="10314"/>
                  <a:pt x="70399" y="10303"/>
                </a:cubicBezTo>
                <a:cubicBezTo>
                  <a:pt x="70415" y="10297"/>
                  <a:pt x="70433" y="10286"/>
                  <a:pt x="70450" y="10276"/>
                </a:cubicBezTo>
                <a:cubicBezTo>
                  <a:pt x="70460" y="10270"/>
                  <a:pt x="70470" y="10262"/>
                  <a:pt x="70477" y="10259"/>
                </a:cubicBezTo>
                <a:cubicBezTo>
                  <a:pt x="70487" y="10252"/>
                  <a:pt x="70497" y="10249"/>
                  <a:pt x="70505" y="10242"/>
                </a:cubicBezTo>
                <a:cubicBezTo>
                  <a:pt x="70522" y="10232"/>
                  <a:pt x="70542" y="10218"/>
                  <a:pt x="70559" y="10204"/>
                </a:cubicBezTo>
                <a:cubicBezTo>
                  <a:pt x="70596" y="10180"/>
                  <a:pt x="70634" y="10153"/>
                  <a:pt x="70672" y="10122"/>
                </a:cubicBezTo>
                <a:cubicBezTo>
                  <a:pt x="70710" y="10095"/>
                  <a:pt x="70747" y="10061"/>
                  <a:pt x="70788" y="10027"/>
                </a:cubicBezTo>
                <a:cubicBezTo>
                  <a:pt x="70809" y="10007"/>
                  <a:pt x="70829" y="9989"/>
                  <a:pt x="70850" y="9969"/>
                </a:cubicBezTo>
                <a:lnTo>
                  <a:pt x="70907" y="9911"/>
                </a:lnTo>
                <a:lnTo>
                  <a:pt x="70860" y="9952"/>
                </a:lnTo>
                <a:cubicBezTo>
                  <a:pt x="70842" y="9966"/>
                  <a:pt x="70822" y="9979"/>
                  <a:pt x="70805" y="9993"/>
                </a:cubicBezTo>
                <a:cubicBezTo>
                  <a:pt x="70771" y="10016"/>
                  <a:pt x="70737" y="10044"/>
                  <a:pt x="70699" y="10068"/>
                </a:cubicBezTo>
                <a:cubicBezTo>
                  <a:pt x="70747" y="9975"/>
                  <a:pt x="70798" y="9897"/>
                  <a:pt x="70860" y="9819"/>
                </a:cubicBezTo>
                <a:cubicBezTo>
                  <a:pt x="70918" y="9740"/>
                  <a:pt x="70986" y="9662"/>
                  <a:pt x="71061" y="9576"/>
                </a:cubicBezTo>
                <a:cubicBezTo>
                  <a:pt x="71137" y="9487"/>
                  <a:pt x="71219" y="9392"/>
                  <a:pt x="71300" y="9276"/>
                </a:cubicBezTo>
                <a:cubicBezTo>
                  <a:pt x="71382" y="9159"/>
                  <a:pt x="71460" y="9023"/>
                  <a:pt x="71532" y="8859"/>
                </a:cubicBezTo>
                <a:lnTo>
                  <a:pt x="71539" y="8883"/>
                </a:lnTo>
                <a:cubicBezTo>
                  <a:pt x="71641" y="8705"/>
                  <a:pt x="71710" y="8552"/>
                  <a:pt x="71755" y="8422"/>
                </a:cubicBezTo>
                <a:cubicBezTo>
                  <a:pt x="71805" y="8292"/>
                  <a:pt x="71833" y="8190"/>
                  <a:pt x="71850" y="8104"/>
                </a:cubicBezTo>
                <a:cubicBezTo>
                  <a:pt x="71887" y="7934"/>
                  <a:pt x="71891" y="7841"/>
                  <a:pt x="71891" y="7750"/>
                </a:cubicBezTo>
                <a:cubicBezTo>
                  <a:pt x="71891" y="7657"/>
                  <a:pt x="71895" y="7568"/>
                  <a:pt x="71887" y="7391"/>
                </a:cubicBezTo>
                <a:cubicBezTo>
                  <a:pt x="71884" y="7302"/>
                  <a:pt x="71877" y="7192"/>
                  <a:pt x="71854" y="7049"/>
                </a:cubicBezTo>
                <a:cubicBezTo>
                  <a:pt x="71843" y="7012"/>
                  <a:pt x="71840" y="6974"/>
                  <a:pt x="71826" y="6933"/>
                </a:cubicBezTo>
                <a:cubicBezTo>
                  <a:pt x="71823" y="6913"/>
                  <a:pt x="71816" y="6892"/>
                  <a:pt x="71813" y="6872"/>
                </a:cubicBezTo>
                <a:cubicBezTo>
                  <a:pt x="71805" y="6851"/>
                  <a:pt x="71799" y="6827"/>
                  <a:pt x="71792" y="6807"/>
                </a:cubicBezTo>
                <a:cubicBezTo>
                  <a:pt x="71788" y="6796"/>
                  <a:pt x="71785" y="6782"/>
                  <a:pt x="71782" y="6773"/>
                </a:cubicBezTo>
                <a:cubicBezTo>
                  <a:pt x="71778" y="6762"/>
                  <a:pt x="71772" y="6749"/>
                  <a:pt x="71768" y="6738"/>
                </a:cubicBezTo>
                <a:cubicBezTo>
                  <a:pt x="71758" y="6714"/>
                  <a:pt x="71751" y="6691"/>
                  <a:pt x="71741" y="6667"/>
                </a:cubicBezTo>
                <a:cubicBezTo>
                  <a:pt x="71731" y="6643"/>
                  <a:pt x="71717" y="6615"/>
                  <a:pt x="71706" y="6591"/>
                </a:cubicBezTo>
                <a:cubicBezTo>
                  <a:pt x="71703" y="6585"/>
                  <a:pt x="71700" y="6578"/>
                  <a:pt x="71696" y="6571"/>
                </a:cubicBezTo>
                <a:cubicBezTo>
                  <a:pt x="71693" y="6568"/>
                  <a:pt x="71690" y="6561"/>
                  <a:pt x="71686" y="6554"/>
                </a:cubicBezTo>
                <a:cubicBezTo>
                  <a:pt x="71679" y="6541"/>
                  <a:pt x="71673" y="6527"/>
                  <a:pt x="71665" y="6516"/>
                </a:cubicBezTo>
                <a:cubicBezTo>
                  <a:pt x="71655" y="6564"/>
                  <a:pt x="71645" y="6609"/>
                  <a:pt x="71628" y="6653"/>
                </a:cubicBezTo>
                <a:cubicBezTo>
                  <a:pt x="71611" y="6653"/>
                  <a:pt x="71594" y="6643"/>
                  <a:pt x="71577" y="6632"/>
                </a:cubicBezTo>
                <a:cubicBezTo>
                  <a:pt x="71556" y="6623"/>
                  <a:pt x="71539" y="6605"/>
                  <a:pt x="71518" y="6588"/>
                </a:cubicBezTo>
                <a:cubicBezTo>
                  <a:pt x="71478" y="6547"/>
                  <a:pt x="71433" y="6496"/>
                  <a:pt x="71382" y="6434"/>
                </a:cubicBezTo>
                <a:cubicBezTo>
                  <a:pt x="71375" y="6428"/>
                  <a:pt x="71368" y="6421"/>
                  <a:pt x="71358" y="6414"/>
                </a:cubicBezTo>
                <a:cubicBezTo>
                  <a:pt x="71351" y="6404"/>
                  <a:pt x="71345" y="6397"/>
                  <a:pt x="71337" y="6390"/>
                </a:cubicBezTo>
                <a:cubicBezTo>
                  <a:pt x="71331" y="6380"/>
                  <a:pt x="71324" y="6373"/>
                  <a:pt x="71317" y="6366"/>
                </a:cubicBezTo>
                <a:cubicBezTo>
                  <a:pt x="71310" y="6360"/>
                  <a:pt x="71307" y="6356"/>
                  <a:pt x="71304" y="6352"/>
                </a:cubicBezTo>
                <a:cubicBezTo>
                  <a:pt x="71300" y="6349"/>
                  <a:pt x="71296" y="6346"/>
                  <a:pt x="71293" y="6339"/>
                </a:cubicBezTo>
                <a:cubicBezTo>
                  <a:pt x="71276" y="6325"/>
                  <a:pt x="71259" y="6308"/>
                  <a:pt x="71242" y="6287"/>
                </a:cubicBezTo>
                <a:cubicBezTo>
                  <a:pt x="71232" y="6281"/>
                  <a:pt x="71225" y="6270"/>
                  <a:pt x="71214" y="6264"/>
                </a:cubicBezTo>
                <a:cubicBezTo>
                  <a:pt x="71205" y="6257"/>
                  <a:pt x="71194" y="6246"/>
                  <a:pt x="71187" y="6237"/>
                </a:cubicBezTo>
                <a:cubicBezTo>
                  <a:pt x="71178" y="6229"/>
                  <a:pt x="71167" y="6219"/>
                  <a:pt x="71157" y="6213"/>
                </a:cubicBezTo>
                <a:cubicBezTo>
                  <a:pt x="71146" y="6202"/>
                  <a:pt x="71137" y="6196"/>
                  <a:pt x="71126" y="6185"/>
                </a:cubicBezTo>
                <a:cubicBezTo>
                  <a:pt x="71105" y="6168"/>
                  <a:pt x="71085" y="6151"/>
                  <a:pt x="71061" y="6134"/>
                </a:cubicBezTo>
                <a:cubicBezTo>
                  <a:pt x="71037" y="6117"/>
                  <a:pt x="71014" y="6103"/>
                  <a:pt x="70993" y="6086"/>
                </a:cubicBezTo>
                <a:cubicBezTo>
                  <a:pt x="70979" y="6076"/>
                  <a:pt x="70969" y="6069"/>
                  <a:pt x="70955" y="6059"/>
                </a:cubicBezTo>
                <a:cubicBezTo>
                  <a:pt x="70942" y="6052"/>
                  <a:pt x="70932" y="6045"/>
                  <a:pt x="70918" y="6038"/>
                </a:cubicBezTo>
                <a:cubicBezTo>
                  <a:pt x="70815" y="5973"/>
                  <a:pt x="70702" y="5915"/>
                  <a:pt x="70583" y="5871"/>
                </a:cubicBezTo>
                <a:cubicBezTo>
                  <a:pt x="70566" y="5864"/>
                  <a:pt x="70552" y="5857"/>
                  <a:pt x="70538" y="5854"/>
                </a:cubicBezTo>
                <a:cubicBezTo>
                  <a:pt x="70522" y="5847"/>
                  <a:pt x="70508" y="5844"/>
                  <a:pt x="70491" y="5837"/>
                </a:cubicBezTo>
                <a:lnTo>
                  <a:pt x="70399" y="5806"/>
                </a:lnTo>
                <a:cubicBezTo>
                  <a:pt x="70333" y="5792"/>
                  <a:pt x="70272" y="5772"/>
                  <a:pt x="70207" y="5762"/>
                </a:cubicBezTo>
                <a:cubicBezTo>
                  <a:pt x="70081" y="5734"/>
                  <a:pt x="69951" y="5721"/>
                  <a:pt x="69825" y="5717"/>
                </a:cubicBezTo>
                <a:cubicBezTo>
                  <a:pt x="69792" y="5715"/>
                  <a:pt x="69761" y="5715"/>
                  <a:pt x="69729" y="5715"/>
                </a:cubicBezTo>
                <a:cubicBezTo>
                  <a:pt x="69698" y="5715"/>
                  <a:pt x="69667" y="5715"/>
                  <a:pt x="69637" y="5717"/>
                </a:cubicBezTo>
                <a:cubicBezTo>
                  <a:pt x="69579" y="5724"/>
                  <a:pt x="69518" y="5728"/>
                  <a:pt x="69460" y="5734"/>
                </a:cubicBezTo>
                <a:cubicBezTo>
                  <a:pt x="69518" y="5742"/>
                  <a:pt x="69572" y="5751"/>
                  <a:pt x="69630" y="5758"/>
                </a:cubicBezTo>
                <a:cubicBezTo>
                  <a:pt x="69657" y="5762"/>
                  <a:pt x="69685" y="5769"/>
                  <a:pt x="69712" y="5775"/>
                </a:cubicBezTo>
                <a:lnTo>
                  <a:pt x="69797" y="5789"/>
                </a:lnTo>
                <a:cubicBezTo>
                  <a:pt x="69733" y="5799"/>
                  <a:pt x="69665" y="5799"/>
                  <a:pt x="69589" y="5799"/>
                </a:cubicBezTo>
                <a:cubicBezTo>
                  <a:pt x="69552" y="5799"/>
                  <a:pt x="69514" y="5796"/>
                  <a:pt x="69477" y="5796"/>
                </a:cubicBezTo>
                <a:cubicBezTo>
                  <a:pt x="69436" y="5792"/>
                  <a:pt x="69395" y="5792"/>
                  <a:pt x="69354" y="5786"/>
                </a:cubicBezTo>
                <a:cubicBezTo>
                  <a:pt x="69313" y="5783"/>
                  <a:pt x="69272" y="5778"/>
                  <a:pt x="69231" y="5775"/>
                </a:cubicBezTo>
                <a:cubicBezTo>
                  <a:pt x="69206" y="5775"/>
                  <a:pt x="69186" y="5772"/>
                  <a:pt x="69165" y="5769"/>
                </a:cubicBezTo>
                <a:cubicBezTo>
                  <a:pt x="69152" y="5769"/>
                  <a:pt x="69142" y="5769"/>
                  <a:pt x="69132" y="5765"/>
                </a:cubicBezTo>
                <a:lnTo>
                  <a:pt x="69115" y="5765"/>
                </a:lnTo>
                <a:lnTo>
                  <a:pt x="69101" y="5762"/>
                </a:lnTo>
                <a:cubicBezTo>
                  <a:pt x="69019" y="5748"/>
                  <a:pt x="68940" y="5737"/>
                  <a:pt x="68862" y="5717"/>
                </a:cubicBezTo>
                <a:cubicBezTo>
                  <a:pt x="68702" y="5683"/>
                  <a:pt x="68544" y="5632"/>
                  <a:pt x="68404" y="5587"/>
                </a:cubicBezTo>
                <a:cubicBezTo>
                  <a:pt x="68264" y="5540"/>
                  <a:pt x="68134" y="5499"/>
                  <a:pt x="68025" y="5475"/>
                </a:cubicBezTo>
                <a:cubicBezTo>
                  <a:pt x="67977" y="5461"/>
                  <a:pt x="68018" y="5458"/>
                  <a:pt x="68084" y="5458"/>
                </a:cubicBezTo>
                <a:cubicBezTo>
                  <a:pt x="68117" y="5458"/>
                  <a:pt x="68158" y="5461"/>
                  <a:pt x="68199" y="5461"/>
                </a:cubicBezTo>
                <a:lnTo>
                  <a:pt x="68261" y="5461"/>
                </a:lnTo>
                <a:cubicBezTo>
                  <a:pt x="68278" y="5461"/>
                  <a:pt x="68298" y="5461"/>
                  <a:pt x="68312" y="5458"/>
                </a:cubicBezTo>
                <a:cubicBezTo>
                  <a:pt x="68172" y="5434"/>
                  <a:pt x="68066" y="5410"/>
                  <a:pt x="67981" y="5393"/>
                </a:cubicBezTo>
                <a:cubicBezTo>
                  <a:pt x="67961" y="5389"/>
                  <a:pt x="67944" y="5383"/>
                  <a:pt x="67926" y="5383"/>
                </a:cubicBezTo>
                <a:cubicBezTo>
                  <a:pt x="67906" y="5379"/>
                  <a:pt x="67892" y="5376"/>
                  <a:pt x="67875" y="5373"/>
                </a:cubicBezTo>
                <a:cubicBezTo>
                  <a:pt x="67848" y="5365"/>
                  <a:pt x="67821" y="5362"/>
                  <a:pt x="67800" y="5362"/>
                </a:cubicBezTo>
                <a:cubicBezTo>
                  <a:pt x="67790" y="5361"/>
                  <a:pt x="67780" y="5361"/>
                  <a:pt x="67772" y="5361"/>
                </a:cubicBezTo>
                <a:cubicBezTo>
                  <a:pt x="67715" y="5361"/>
                  <a:pt x="67704" y="5379"/>
                  <a:pt x="67701" y="5403"/>
                </a:cubicBezTo>
                <a:cubicBezTo>
                  <a:pt x="67694" y="5430"/>
                  <a:pt x="67698" y="5465"/>
                  <a:pt x="67646" y="5482"/>
                </a:cubicBezTo>
                <a:cubicBezTo>
                  <a:pt x="67622" y="5492"/>
                  <a:pt x="67585" y="5496"/>
                  <a:pt x="67523" y="5496"/>
                </a:cubicBezTo>
                <a:cubicBezTo>
                  <a:pt x="67493" y="5496"/>
                  <a:pt x="67458" y="5492"/>
                  <a:pt x="67417" y="5485"/>
                </a:cubicBezTo>
                <a:cubicBezTo>
                  <a:pt x="67373" y="5478"/>
                  <a:pt x="67326" y="5471"/>
                  <a:pt x="67271" y="5461"/>
                </a:cubicBezTo>
                <a:cubicBezTo>
                  <a:pt x="67199" y="5403"/>
                  <a:pt x="67264" y="5373"/>
                  <a:pt x="67271" y="5332"/>
                </a:cubicBezTo>
                <a:cubicBezTo>
                  <a:pt x="67277" y="5294"/>
                  <a:pt x="67233" y="5253"/>
                  <a:pt x="66946" y="5164"/>
                </a:cubicBezTo>
                <a:cubicBezTo>
                  <a:pt x="66912" y="5147"/>
                  <a:pt x="66861" y="5130"/>
                  <a:pt x="66793" y="5110"/>
                </a:cubicBezTo>
                <a:cubicBezTo>
                  <a:pt x="66758" y="5099"/>
                  <a:pt x="66721" y="5092"/>
                  <a:pt x="66680" y="5082"/>
                </a:cubicBezTo>
                <a:cubicBezTo>
                  <a:pt x="66659" y="5075"/>
                  <a:pt x="66639" y="5072"/>
                  <a:pt x="66618" y="5065"/>
                </a:cubicBezTo>
                <a:cubicBezTo>
                  <a:pt x="66594" y="5061"/>
                  <a:pt x="66574" y="5055"/>
                  <a:pt x="66550" y="5048"/>
                </a:cubicBezTo>
                <a:cubicBezTo>
                  <a:pt x="66363" y="5007"/>
                  <a:pt x="66127" y="4949"/>
                  <a:pt x="65877" y="4881"/>
                </a:cubicBezTo>
                <a:cubicBezTo>
                  <a:pt x="65382" y="4738"/>
                  <a:pt x="64822" y="4533"/>
                  <a:pt x="64464" y="4287"/>
                </a:cubicBezTo>
                <a:lnTo>
                  <a:pt x="64464" y="4287"/>
                </a:lnTo>
                <a:cubicBezTo>
                  <a:pt x="64539" y="4352"/>
                  <a:pt x="64610" y="4416"/>
                  <a:pt x="64614" y="4447"/>
                </a:cubicBezTo>
                <a:cubicBezTo>
                  <a:pt x="64615" y="4458"/>
                  <a:pt x="64606" y="4465"/>
                  <a:pt x="64584" y="4465"/>
                </a:cubicBezTo>
                <a:cubicBezTo>
                  <a:pt x="64547" y="4465"/>
                  <a:pt x="64473" y="4447"/>
                  <a:pt x="64344" y="4402"/>
                </a:cubicBezTo>
                <a:cubicBezTo>
                  <a:pt x="64037" y="4270"/>
                  <a:pt x="63651" y="4024"/>
                  <a:pt x="63265" y="3798"/>
                </a:cubicBezTo>
                <a:cubicBezTo>
                  <a:pt x="62875" y="3573"/>
                  <a:pt x="62483" y="3368"/>
                  <a:pt x="62169" y="3316"/>
                </a:cubicBezTo>
                <a:cubicBezTo>
                  <a:pt x="62097" y="3266"/>
                  <a:pt x="62073" y="3238"/>
                  <a:pt x="62076" y="3225"/>
                </a:cubicBezTo>
                <a:cubicBezTo>
                  <a:pt x="61830" y="3135"/>
                  <a:pt x="61441" y="2971"/>
                  <a:pt x="61066" y="2835"/>
                </a:cubicBezTo>
                <a:cubicBezTo>
                  <a:pt x="60878" y="2766"/>
                  <a:pt x="60697" y="2705"/>
                  <a:pt x="60539" y="2657"/>
                </a:cubicBezTo>
                <a:cubicBezTo>
                  <a:pt x="60383" y="2613"/>
                  <a:pt x="60253" y="2579"/>
                  <a:pt x="60167" y="2576"/>
                </a:cubicBezTo>
                <a:cubicBezTo>
                  <a:pt x="60093" y="2446"/>
                  <a:pt x="59857" y="2316"/>
                  <a:pt x="59546" y="2200"/>
                </a:cubicBezTo>
                <a:cubicBezTo>
                  <a:pt x="59239" y="2084"/>
                  <a:pt x="58853" y="1985"/>
                  <a:pt x="58481" y="1910"/>
                </a:cubicBezTo>
                <a:cubicBezTo>
                  <a:pt x="58457" y="1903"/>
                  <a:pt x="58433" y="1899"/>
                  <a:pt x="58409" y="1893"/>
                </a:cubicBezTo>
                <a:cubicBezTo>
                  <a:pt x="58385" y="1890"/>
                  <a:pt x="58364" y="1885"/>
                  <a:pt x="58341" y="1879"/>
                </a:cubicBezTo>
                <a:cubicBezTo>
                  <a:pt x="58293" y="1872"/>
                  <a:pt x="58249" y="1862"/>
                  <a:pt x="58204" y="1855"/>
                </a:cubicBezTo>
                <a:cubicBezTo>
                  <a:pt x="58112" y="1838"/>
                  <a:pt x="58023" y="1824"/>
                  <a:pt x="57937" y="1808"/>
                </a:cubicBezTo>
                <a:cubicBezTo>
                  <a:pt x="57852" y="1794"/>
                  <a:pt x="57770" y="1780"/>
                  <a:pt x="57691" y="1770"/>
                </a:cubicBezTo>
                <a:cubicBezTo>
                  <a:pt x="57617" y="1756"/>
                  <a:pt x="57545" y="1742"/>
                  <a:pt x="57477" y="1732"/>
                </a:cubicBezTo>
                <a:cubicBezTo>
                  <a:pt x="57210" y="1685"/>
                  <a:pt x="57043" y="1636"/>
                  <a:pt x="57053" y="1551"/>
                </a:cubicBezTo>
                <a:cubicBezTo>
                  <a:pt x="56780" y="1521"/>
                  <a:pt x="56500" y="1504"/>
                  <a:pt x="56224" y="1500"/>
                </a:cubicBezTo>
                <a:lnTo>
                  <a:pt x="56118" y="1500"/>
                </a:lnTo>
                <a:cubicBezTo>
                  <a:pt x="56095" y="1500"/>
                  <a:pt x="56072" y="1498"/>
                  <a:pt x="56048" y="1498"/>
                </a:cubicBezTo>
                <a:cubicBezTo>
                  <a:pt x="56036" y="1498"/>
                  <a:pt x="56024" y="1499"/>
                  <a:pt x="56011" y="1500"/>
                </a:cubicBezTo>
                <a:lnTo>
                  <a:pt x="55803" y="1507"/>
                </a:lnTo>
                <a:lnTo>
                  <a:pt x="55595" y="1517"/>
                </a:lnTo>
                <a:cubicBezTo>
                  <a:pt x="55557" y="1521"/>
                  <a:pt x="55524" y="1524"/>
                  <a:pt x="55489" y="1527"/>
                </a:cubicBezTo>
                <a:lnTo>
                  <a:pt x="55384" y="1537"/>
                </a:lnTo>
                <a:lnTo>
                  <a:pt x="55425" y="1500"/>
                </a:lnTo>
                <a:cubicBezTo>
                  <a:pt x="55390" y="1500"/>
                  <a:pt x="55360" y="1504"/>
                  <a:pt x="55325" y="1507"/>
                </a:cubicBezTo>
                <a:cubicBezTo>
                  <a:pt x="55294" y="1507"/>
                  <a:pt x="55267" y="1510"/>
                  <a:pt x="55240" y="1513"/>
                </a:cubicBezTo>
                <a:cubicBezTo>
                  <a:pt x="55182" y="1517"/>
                  <a:pt x="55130" y="1521"/>
                  <a:pt x="55080" y="1527"/>
                </a:cubicBezTo>
                <a:cubicBezTo>
                  <a:pt x="54974" y="1534"/>
                  <a:pt x="54881" y="1541"/>
                  <a:pt x="54793" y="1548"/>
                </a:cubicBezTo>
                <a:cubicBezTo>
                  <a:pt x="54707" y="1558"/>
                  <a:pt x="54625" y="1565"/>
                  <a:pt x="54553" y="1572"/>
                </a:cubicBezTo>
                <a:cubicBezTo>
                  <a:pt x="54516" y="1575"/>
                  <a:pt x="54482" y="1578"/>
                  <a:pt x="54448" y="1582"/>
                </a:cubicBezTo>
                <a:cubicBezTo>
                  <a:pt x="54413" y="1585"/>
                  <a:pt x="54380" y="1589"/>
                  <a:pt x="54348" y="1592"/>
                </a:cubicBezTo>
                <a:cubicBezTo>
                  <a:pt x="54284" y="1599"/>
                  <a:pt x="54226" y="1609"/>
                  <a:pt x="54175" y="1616"/>
                </a:cubicBezTo>
                <a:cubicBezTo>
                  <a:pt x="54120" y="1623"/>
                  <a:pt x="54069" y="1633"/>
                  <a:pt x="54017" y="1640"/>
                </a:cubicBezTo>
                <a:cubicBezTo>
                  <a:pt x="53970" y="1647"/>
                  <a:pt x="53926" y="1657"/>
                  <a:pt x="53880" y="1664"/>
                </a:cubicBezTo>
                <a:cubicBezTo>
                  <a:pt x="53857" y="1671"/>
                  <a:pt x="53836" y="1674"/>
                  <a:pt x="53812" y="1677"/>
                </a:cubicBezTo>
                <a:cubicBezTo>
                  <a:pt x="53792" y="1681"/>
                  <a:pt x="53768" y="1685"/>
                  <a:pt x="53748" y="1691"/>
                </a:cubicBezTo>
                <a:cubicBezTo>
                  <a:pt x="53519" y="1657"/>
                  <a:pt x="53690" y="1633"/>
                  <a:pt x="53707" y="1616"/>
                </a:cubicBezTo>
                <a:cubicBezTo>
                  <a:pt x="53348" y="1582"/>
                  <a:pt x="53075" y="1545"/>
                  <a:pt x="52843" y="1510"/>
                </a:cubicBezTo>
                <a:cubicBezTo>
                  <a:pt x="52610" y="1476"/>
                  <a:pt x="52419" y="1452"/>
                  <a:pt x="52238" y="1428"/>
                </a:cubicBezTo>
                <a:cubicBezTo>
                  <a:pt x="52054" y="1408"/>
                  <a:pt x="51880" y="1390"/>
                  <a:pt x="51672" y="1373"/>
                </a:cubicBezTo>
                <a:cubicBezTo>
                  <a:pt x="51463" y="1357"/>
                  <a:pt x="51224" y="1336"/>
                  <a:pt x="50914" y="1305"/>
                </a:cubicBezTo>
                <a:cubicBezTo>
                  <a:pt x="50882" y="1261"/>
                  <a:pt x="50848" y="1217"/>
                  <a:pt x="50818" y="1172"/>
                </a:cubicBezTo>
                <a:cubicBezTo>
                  <a:pt x="50732" y="1165"/>
                  <a:pt x="50565" y="1121"/>
                  <a:pt x="50340" y="1049"/>
                </a:cubicBezTo>
                <a:cubicBezTo>
                  <a:pt x="50110" y="977"/>
                  <a:pt x="49828" y="878"/>
                  <a:pt x="49510" y="769"/>
                </a:cubicBezTo>
                <a:cubicBezTo>
                  <a:pt x="49193" y="660"/>
                  <a:pt x="48840" y="541"/>
                  <a:pt x="48471" y="435"/>
                </a:cubicBezTo>
                <a:cubicBezTo>
                  <a:pt x="48102" y="325"/>
                  <a:pt x="47717" y="236"/>
                  <a:pt x="47341" y="189"/>
                </a:cubicBezTo>
                <a:cubicBezTo>
                  <a:pt x="47354" y="184"/>
                  <a:pt x="47375" y="173"/>
                  <a:pt x="47432" y="173"/>
                </a:cubicBezTo>
                <a:cubicBezTo>
                  <a:pt x="47454" y="173"/>
                  <a:pt x="47480" y="174"/>
                  <a:pt x="47512" y="178"/>
                </a:cubicBezTo>
                <a:cubicBezTo>
                  <a:pt x="47300" y="148"/>
                  <a:pt x="47082" y="110"/>
                  <a:pt x="46849" y="76"/>
                </a:cubicBezTo>
                <a:cubicBezTo>
                  <a:pt x="46617" y="46"/>
                  <a:pt x="46375" y="18"/>
                  <a:pt x="46122" y="5"/>
                </a:cubicBezTo>
                <a:cubicBezTo>
                  <a:pt x="46051" y="2"/>
                  <a:pt x="45979" y="0"/>
                  <a:pt x="45906" y="0"/>
                </a:cubicBezTo>
                <a:close/>
              </a:path>
            </a:pathLst>
          </a:custGeom>
          <a:solidFill>
            <a:srgbClr val="FF0000"/>
          </a:solidFill>
          <a:ln>
            <a:noFill/>
          </a:ln>
        </p:spPr>
        <p:txBody>
          <a:bodyPr spcFirstLastPara="1" wrap="square" lIns="91425" tIns="91425" rIns="91425" bIns="91425" anchor="ctr" anchorCtr="0">
            <a:noAutofit/>
          </a:bodyPr>
          <a:lstStyle/>
          <a:p>
            <a:endParaRPr/>
          </a:p>
        </p:txBody>
      </p:sp>
      <p:sp>
        <p:nvSpPr>
          <p:cNvPr id="404" name="Google Shape;404;p27"/>
          <p:cNvSpPr txBox="1">
            <a:spLocks noGrp="1"/>
          </p:cNvSpPr>
          <p:nvPr>
            <p:ph type="ctrTitle"/>
          </p:nvPr>
        </p:nvSpPr>
        <p:spPr>
          <a:xfrm>
            <a:off x="1356803" y="1115974"/>
            <a:ext cx="4930287" cy="2040523"/>
          </a:xfrm>
          <a:prstGeom prst="rect">
            <a:avLst/>
          </a:prstGeom>
        </p:spPr>
        <p:txBody>
          <a:bodyPr spcFirstLastPara="1" wrap="square" lIns="91425" tIns="91425" rIns="91425" bIns="91425" anchor="b" anchorCtr="0">
            <a:noAutofit/>
          </a:bodyPr>
          <a:lstStyle/>
          <a:p>
            <a:r>
              <a:rPr lang="en" sz="6600" dirty="0" smtClean="0"/>
              <a:t>Aboriginal Dreamtime Stories</a:t>
            </a:r>
            <a:endParaRPr sz="6600" dirty="0"/>
          </a:p>
        </p:txBody>
      </p:sp>
      <p:sp>
        <p:nvSpPr>
          <p:cNvPr id="405" name="Google Shape;405;p27"/>
          <p:cNvSpPr txBox="1">
            <a:spLocks noGrp="1"/>
          </p:cNvSpPr>
          <p:nvPr>
            <p:ph type="subTitle" idx="1"/>
          </p:nvPr>
        </p:nvSpPr>
        <p:spPr>
          <a:xfrm>
            <a:off x="615298" y="440865"/>
            <a:ext cx="6435600" cy="368700"/>
          </a:xfrm>
          <a:prstGeom prst="rect">
            <a:avLst/>
          </a:prstGeom>
        </p:spPr>
        <p:txBody>
          <a:bodyPr spcFirstLastPara="1" wrap="square" lIns="91425" tIns="91425" rIns="91425" bIns="91425" anchor="t" anchorCtr="0">
            <a:noAutofit/>
          </a:bodyPr>
          <a:lstStyle/>
          <a:p>
            <a:pPr marL="0" indent="0"/>
            <a:r>
              <a:rPr lang="en" sz="2400" b="1" dirty="0">
                <a:latin typeface="Roboto"/>
                <a:ea typeface="Roboto"/>
                <a:cs typeface="Roboto"/>
                <a:sym typeface="Roboto"/>
              </a:rPr>
              <a:t>Year </a:t>
            </a:r>
            <a:r>
              <a:rPr lang="en" sz="2400" b="1" dirty="0" smtClean="0">
                <a:latin typeface="Roboto"/>
                <a:ea typeface="Roboto"/>
                <a:cs typeface="Roboto"/>
                <a:sym typeface="Roboto"/>
              </a:rPr>
              <a:t>9</a:t>
            </a:r>
            <a:endParaRPr b="1" dirty="0">
              <a:latin typeface="Roboto"/>
              <a:ea typeface="Roboto"/>
              <a:cs typeface="Roboto"/>
              <a:sym typeface="Roboto"/>
            </a:endParaRPr>
          </a:p>
        </p:txBody>
      </p:sp>
      <p:sp>
        <p:nvSpPr>
          <p:cNvPr id="406" name="Google Shape;406;p27"/>
          <p:cNvSpPr/>
          <p:nvPr/>
        </p:nvSpPr>
        <p:spPr>
          <a:xfrm rot="10800000" flipH="1">
            <a:off x="5973428" y="1884058"/>
            <a:ext cx="682848" cy="418640"/>
          </a:xfrm>
          <a:custGeom>
            <a:avLst/>
            <a:gdLst/>
            <a:ahLst/>
            <a:cxnLst/>
            <a:rect l="l" t="t" r="r" b="b"/>
            <a:pathLst>
              <a:path w="25603" h="15695" extrusionOk="0">
                <a:moveTo>
                  <a:pt x="22761" y="0"/>
                </a:moveTo>
                <a:cubicBezTo>
                  <a:pt x="22101" y="0"/>
                  <a:pt x="21398" y="306"/>
                  <a:pt x="20822" y="594"/>
                </a:cubicBezTo>
                <a:cubicBezTo>
                  <a:pt x="19814" y="1092"/>
                  <a:pt x="18957" y="1598"/>
                  <a:pt x="18100" y="2321"/>
                </a:cubicBezTo>
                <a:cubicBezTo>
                  <a:pt x="17489" y="2841"/>
                  <a:pt x="16840" y="3254"/>
                  <a:pt x="16068" y="3503"/>
                </a:cubicBezTo>
                <a:cubicBezTo>
                  <a:pt x="15464" y="3698"/>
                  <a:pt x="14846" y="3730"/>
                  <a:pt x="14224" y="3730"/>
                </a:cubicBezTo>
                <a:cubicBezTo>
                  <a:pt x="13939" y="3730"/>
                  <a:pt x="13653" y="3723"/>
                  <a:pt x="13367" y="3722"/>
                </a:cubicBezTo>
                <a:cubicBezTo>
                  <a:pt x="13360" y="3722"/>
                  <a:pt x="13352" y="3722"/>
                  <a:pt x="13345" y="3722"/>
                </a:cubicBezTo>
                <a:cubicBezTo>
                  <a:pt x="12523" y="3722"/>
                  <a:pt x="12087" y="3951"/>
                  <a:pt x="11348" y="4337"/>
                </a:cubicBezTo>
                <a:cubicBezTo>
                  <a:pt x="9607" y="5251"/>
                  <a:pt x="9504" y="7341"/>
                  <a:pt x="8078" y="8553"/>
                </a:cubicBezTo>
                <a:cubicBezTo>
                  <a:pt x="6861" y="9585"/>
                  <a:pt x="5342" y="10233"/>
                  <a:pt x="3911" y="10889"/>
                </a:cubicBezTo>
                <a:cubicBezTo>
                  <a:pt x="3050" y="11284"/>
                  <a:pt x="1847" y="11591"/>
                  <a:pt x="993" y="12168"/>
                </a:cubicBezTo>
                <a:lnTo>
                  <a:pt x="993" y="12168"/>
                </a:lnTo>
                <a:cubicBezTo>
                  <a:pt x="406" y="12257"/>
                  <a:pt x="1" y="12388"/>
                  <a:pt x="110" y="12532"/>
                </a:cubicBezTo>
                <a:cubicBezTo>
                  <a:pt x="198" y="12514"/>
                  <a:pt x="291" y="12506"/>
                  <a:pt x="387" y="12506"/>
                </a:cubicBezTo>
                <a:cubicBezTo>
                  <a:pt x="445" y="12506"/>
                  <a:pt x="504" y="12509"/>
                  <a:pt x="565" y="12514"/>
                </a:cubicBezTo>
                <a:lnTo>
                  <a:pt x="565" y="12514"/>
                </a:lnTo>
                <a:cubicBezTo>
                  <a:pt x="495" y="12583"/>
                  <a:pt x="429" y="12654"/>
                  <a:pt x="369" y="12730"/>
                </a:cubicBezTo>
                <a:lnTo>
                  <a:pt x="1324" y="12684"/>
                </a:lnTo>
                <a:lnTo>
                  <a:pt x="1324" y="12684"/>
                </a:lnTo>
                <a:cubicBezTo>
                  <a:pt x="1635" y="12783"/>
                  <a:pt x="1937" y="12905"/>
                  <a:pt x="2186" y="13000"/>
                </a:cubicBezTo>
                <a:cubicBezTo>
                  <a:pt x="2801" y="13229"/>
                  <a:pt x="3255" y="13598"/>
                  <a:pt x="3795" y="13959"/>
                </a:cubicBezTo>
                <a:cubicBezTo>
                  <a:pt x="4467" y="14410"/>
                  <a:pt x="5325" y="14663"/>
                  <a:pt x="6070" y="14974"/>
                </a:cubicBezTo>
                <a:cubicBezTo>
                  <a:pt x="7508" y="15568"/>
                  <a:pt x="9032" y="15695"/>
                  <a:pt x="10561" y="15695"/>
                </a:cubicBezTo>
                <a:cubicBezTo>
                  <a:pt x="11046" y="15695"/>
                  <a:pt x="11531" y="15682"/>
                  <a:pt x="12015" y="15667"/>
                </a:cubicBezTo>
                <a:cubicBezTo>
                  <a:pt x="14381" y="15595"/>
                  <a:pt x="16696" y="15278"/>
                  <a:pt x="18994" y="14680"/>
                </a:cubicBezTo>
                <a:cubicBezTo>
                  <a:pt x="21641" y="13987"/>
                  <a:pt x="23317" y="12659"/>
                  <a:pt x="24575" y="10233"/>
                </a:cubicBezTo>
                <a:cubicBezTo>
                  <a:pt x="25602" y="8257"/>
                  <a:pt x="25435" y="6468"/>
                  <a:pt x="25158" y="4346"/>
                </a:cubicBezTo>
                <a:cubicBezTo>
                  <a:pt x="25008" y="3202"/>
                  <a:pt x="24827" y="1372"/>
                  <a:pt x="23949" y="481"/>
                </a:cubicBezTo>
                <a:cubicBezTo>
                  <a:pt x="23603" y="130"/>
                  <a:pt x="23191" y="0"/>
                  <a:pt x="22761" y="0"/>
                </a:cubicBezTo>
                <a:close/>
              </a:path>
            </a:pathLst>
          </a:custGeom>
          <a:solidFill>
            <a:schemeClr val="accent3"/>
          </a:solidFill>
          <a:ln>
            <a:noFill/>
          </a:ln>
        </p:spPr>
        <p:txBody>
          <a:bodyPr spcFirstLastPara="1" wrap="square" lIns="91425" tIns="91425" rIns="91425" bIns="91425" anchor="ctr" anchorCtr="0">
            <a:noAutofit/>
          </a:bodyPr>
          <a:lstStyle/>
          <a:p>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15" y="2924996"/>
            <a:ext cx="3619943" cy="21210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5669" y="159547"/>
            <a:ext cx="6268825" cy="4983953"/>
          </a:xfrm>
          <a:prstGeom prst="rect">
            <a:avLst/>
          </a:prstGeom>
        </p:spPr>
      </p:pic>
    </p:spTree>
    <p:extLst>
      <p:ext uri="{BB962C8B-B14F-4D97-AF65-F5344CB8AC3E}">
        <p14:creationId xmlns:p14="http://schemas.microsoft.com/office/powerpoint/2010/main" val="2513692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47" y="3234081"/>
            <a:ext cx="3809925" cy="1488600"/>
          </a:xfrm>
        </p:spPr>
        <p:txBody>
          <a:bodyPr/>
          <a:lstStyle/>
          <a:p>
            <a:r>
              <a:rPr lang="en-AU" dirty="0" smtClean="0">
                <a:solidFill>
                  <a:schemeClr val="accent3"/>
                </a:solidFill>
              </a:rPr>
              <a:t>Aboriginal </a:t>
            </a:r>
            <a:br>
              <a:rPr lang="en-AU" dirty="0" smtClean="0">
                <a:solidFill>
                  <a:schemeClr val="accent3"/>
                </a:solidFill>
              </a:rPr>
            </a:br>
            <a:r>
              <a:rPr lang="en-AU" dirty="0" smtClean="0">
                <a:solidFill>
                  <a:schemeClr val="accent3"/>
                </a:solidFill>
              </a:rPr>
              <a:t>Art</a:t>
            </a:r>
            <a:endParaRPr lang="en-AU" dirty="0">
              <a:solidFill>
                <a:schemeClr val="accent3"/>
              </a:solidFill>
            </a:endParaRPr>
          </a:p>
        </p:txBody>
      </p:sp>
      <p:pic>
        <p:nvPicPr>
          <p:cNvPr id="1028" name="Picture 4" descr="aboriginal dreamtime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2" y="243665"/>
            <a:ext cx="3143709" cy="24129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riginal dreamtime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62" y="1567206"/>
            <a:ext cx="33147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348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691"/>
        <p:cNvGrpSpPr/>
        <p:nvPr/>
      </p:nvGrpSpPr>
      <p:grpSpPr>
        <a:xfrm>
          <a:off x="0" y="0"/>
          <a:ext cx="0" cy="0"/>
          <a:chOff x="0" y="0"/>
          <a:chExt cx="0" cy="0"/>
        </a:xfrm>
      </p:grpSpPr>
      <p:sp>
        <p:nvSpPr>
          <p:cNvPr id="692" name="Google Shape;692;p38"/>
          <p:cNvSpPr/>
          <p:nvPr/>
        </p:nvSpPr>
        <p:spPr>
          <a:xfrm>
            <a:off x="93458" y="1181969"/>
            <a:ext cx="6647239" cy="708769"/>
          </a:xfrm>
          <a:custGeom>
            <a:avLst/>
            <a:gdLst/>
            <a:ahLst/>
            <a:cxnLst/>
            <a:rect l="l" t="t" r="r" b="b"/>
            <a:pathLst>
              <a:path w="161635" h="39516" extrusionOk="0">
                <a:moveTo>
                  <a:pt x="0" y="15551"/>
                </a:moveTo>
                <a:lnTo>
                  <a:pt x="16826" y="0"/>
                </a:lnTo>
                <a:lnTo>
                  <a:pt x="155261" y="4589"/>
                </a:lnTo>
                <a:lnTo>
                  <a:pt x="161635" y="13257"/>
                </a:lnTo>
                <a:lnTo>
                  <a:pt x="156791" y="34162"/>
                </a:lnTo>
                <a:lnTo>
                  <a:pt x="145828" y="39516"/>
                </a:lnTo>
                <a:lnTo>
                  <a:pt x="4844" y="34417"/>
                </a:lnTo>
                <a:close/>
              </a:path>
            </a:pathLst>
          </a:custGeom>
          <a:solidFill>
            <a:schemeClr val="lt1"/>
          </a:solidFill>
          <a:ln>
            <a:noFill/>
          </a:ln>
        </p:spPr>
      </p:sp>
      <p:sp>
        <p:nvSpPr>
          <p:cNvPr id="693" name="Google Shape;693;p38"/>
          <p:cNvSpPr txBox="1">
            <a:spLocks noGrp="1"/>
          </p:cNvSpPr>
          <p:nvPr>
            <p:ph type="title"/>
          </p:nvPr>
        </p:nvSpPr>
        <p:spPr>
          <a:xfrm>
            <a:off x="728215" y="1054661"/>
            <a:ext cx="5079900" cy="963387"/>
          </a:xfrm>
          <a:prstGeom prst="rect">
            <a:avLst/>
          </a:prstGeom>
          <a:solidFill>
            <a:schemeClr val="lt1"/>
          </a:solidFill>
        </p:spPr>
        <p:txBody>
          <a:bodyPr spcFirstLastPara="1" wrap="square" lIns="91425" tIns="91425" rIns="91425" bIns="91425" anchor="ctr" anchorCtr="0">
            <a:noAutofit/>
          </a:bodyPr>
          <a:lstStyle/>
          <a:p>
            <a:r>
              <a:rPr lang="en" sz="4000" dirty="0" smtClean="0"/>
              <a:t>Myths</a:t>
            </a:r>
            <a:endParaRPr sz="7200" dirty="0"/>
          </a:p>
        </p:txBody>
      </p:sp>
      <p:grpSp>
        <p:nvGrpSpPr>
          <p:cNvPr id="694" name="Google Shape;694;p38"/>
          <p:cNvGrpSpPr/>
          <p:nvPr/>
        </p:nvGrpSpPr>
        <p:grpSpPr>
          <a:xfrm>
            <a:off x="6376862" y="1017482"/>
            <a:ext cx="506800" cy="1016632"/>
            <a:chOff x="6819753" y="2434874"/>
            <a:chExt cx="355799" cy="713727"/>
          </a:xfrm>
        </p:grpSpPr>
        <p:sp>
          <p:nvSpPr>
            <p:cNvPr id="695" name="Google Shape;695;p38"/>
            <p:cNvSpPr/>
            <p:nvPr/>
          </p:nvSpPr>
          <p:spPr>
            <a:xfrm rot="-2908409">
              <a:off x="6778180" y="2549740"/>
              <a:ext cx="307530" cy="420540"/>
            </a:xfrm>
            <a:custGeom>
              <a:avLst/>
              <a:gdLst/>
              <a:ahLst/>
              <a:cxnLst/>
              <a:rect l="l" t="t" r="r" b="b"/>
              <a:pathLst>
                <a:path w="1056" h="1278" extrusionOk="0">
                  <a:moveTo>
                    <a:pt x="188" y="1270"/>
                  </a:moveTo>
                  <a:cubicBezTo>
                    <a:pt x="81" y="1277"/>
                    <a:pt x="0" y="1183"/>
                    <a:pt x="20" y="1073"/>
                  </a:cubicBezTo>
                  <a:cubicBezTo>
                    <a:pt x="40" y="976"/>
                    <a:pt x="71" y="879"/>
                    <a:pt x="124" y="798"/>
                  </a:cubicBezTo>
                  <a:cubicBezTo>
                    <a:pt x="265" y="574"/>
                    <a:pt x="419" y="359"/>
                    <a:pt x="577" y="149"/>
                  </a:cubicBezTo>
                  <a:cubicBezTo>
                    <a:pt x="614" y="95"/>
                    <a:pt x="674" y="38"/>
                    <a:pt x="734" y="24"/>
                  </a:cubicBezTo>
                  <a:cubicBezTo>
                    <a:pt x="811" y="4"/>
                    <a:pt x="922" y="1"/>
                    <a:pt x="975" y="44"/>
                  </a:cubicBezTo>
                  <a:cubicBezTo>
                    <a:pt x="1029" y="84"/>
                    <a:pt x="1029" y="195"/>
                    <a:pt x="1053" y="276"/>
                  </a:cubicBezTo>
                  <a:cubicBezTo>
                    <a:pt x="1056" y="282"/>
                    <a:pt x="1049" y="296"/>
                    <a:pt x="1045" y="302"/>
                  </a:cubicBezTo>
                  <a:cubicBezTo>
                    <a:pt x="821" y="651"/>
                    <a:pt x="597" y="993"/>
                    <a:pt x="258" y="1244"/>
                  </a:cubicBezTo>
                  <a:cubicBezTo>
                    <a:pt x="238" y="1260"/>
                    <a:pt x="204" y="1264"/>
                    <a:pt x="188" y="127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696" name="Google Shape;696;p38"/>
            <p:cNvSpPr/>
            <p:nvPr/>
          </p:nvSpPr>
          <p:spPr>
            <a:xfrm rot="-2908409">
              <a:off x="6928495" y="2592756"/>
              <a:ext cx="283941" cy="449827"/>
            </a:xfrm>
            <a:custGeom>
              <a:avLst/>
              <a:gdLst/>
              <a:ahLst/>
              <a:cxnLst/>
              <a:rect l="l" t="t" r="r" b="b"/>
              <a:pathLst>
                <a:path w="975" h="1367" extrusionOk="0">
                  <a:moveTo>
                    <a:pt x="0" y="1092"/>
                  </a:moveTo>
                  <a:cubicBezTo>
                    <a:pt x="47" y="958"/>
                    <a:pt x="70" y="831"/>
                    <a:pt x="131" y="720"/>
                  </a:cubicBezTo>
                  <a:cubicBezTo>
                    <a:pt x="235" y="532"/>
                    <a:pt x="356" y="351"/>
                    <a:pt x="476" y="178"/>
                  </a:cubicBezTo>
                  <a:cubicBezTo>
                    <a:pt x="586" y="20"/>
                    <a:pt x="670" y="0"/>
                    <a:pt x="794" y="67"/>
                  </a:cubicBezTo>
                  <a:cubicBezTo>
                    <a:pt x="922" y="141"/>
                    <a:pt x="975" y="275"/>
                    <a:pt x="925" y="422"/>
                  </a:cubicBezTo>
                  <a:cubicBezTo>
                    <a:pt x="908" y="466"/>
                    <a:pt x="885" y="509"/>
                    <a:pt x="854" y="549"/>
                  </a:cubicBezTo>
                  <a:cubicBezTo>
                    <a:pt x="707" y="757"/>
                    <a:pt x="560" y="965"/>
                    <a:pt x="412" y="1169"/>
                  </a:cubicBezTo>
                  <a:cubicBezTo>
                    <a:pt x="399" y="1186"/>
                    <a:pt x="389" y="1203"/>
                    <a:pt x="376" y="1216"/>
                  </a:cubicBezTo>
                  <a:cubicBezTo>
                    <a:pt x="305" y="1293"/>
                    <a:pt x="218" y="1367"/>
                    <a:pt x="124" y="1306"/>
                  </a:cubicBezTo>
                  <a:cubicBezTo>
                    <a:pt x="64" y="1270"/>
                    <a:pt x="41" y="1169"/>
                    <a:pt x="0" y="1092"/>
                  </a:cubicBezTo>
                  <a:close/>
                </a:path>
              </a:pathLst>
            </a:custGeom>
            <a:solidFill>
              <a:schemeClr val="lt1"/>
            </a:solidFill>
            <a:ln>
              <a:noFill/>
            </a:ln>
          </p:spPr>
          <p:txBody>
            <a:bodyPr spcFirstLastPara="1" wrap="square" lIns="91425" tIns="91425" rIns="91425" bIns="91425" anchor="ctr" anchorCtr="0">
              <a:noAutofit/>
            </a:bodyPr>
            <a:lstStyle/>
            <a:p>
              <a:endParaRPr/>
            </a:p>
          </p:txBody>
        </p:sp>
      </p:grpSp>
      <p:grpSp>
        <p:nvGrpSpPr>
          <p:cNvPr id="697" name="Google Shape;697;p38"/>
          <p:cNvGrpSpPr/>
          <p:nvPr/>
        </p:nvGrpSpPr>
        <p:grpSpPr>
          <a:xfrm rot="1643232">
            <a:off x="-20190" y="1054439"/>
            <a:ext cx="506779" cy="1016591"/>
            <a:chOff x="6819753" y="2434874"/>
            <a:chExt cx="355799" cy="713727"/>
          </a:xfrm>
        </p:grpSpPr>
        <p:sp>
          <p:nvSpPr>
            <p:cNvPr id="698" name="Google Shape;698;p38"/>
            <p:cNvSpPr/>
            <p:nvPr/>
          </p:nvSpPr>
          <p:spPr>
            <a:xfrm rot="-2908409">
              <a:off x="6778180" y="2549740"/>
              <a:ext cx="307530" cy="420540"/>
            </a:xfrm>
            <a:custGeom>
              <a:avLst/>
              <a:gdLst/>
              <a:ahLst/>
              <a:cxnLst/>
              <a:rect l="l" t="t" r="r" b="b"/>
              <a:pathLst>
                <a:path w="1056" h="1278" extrusionOk="0">
                  <a:moveTo>
                    <a:pt x="188" y="1270"/>
                  </a:moveTo>
                  <a:cubicBezTo>
                    <a:pt x="81" y="1277"/>
                    <a:pt x="0" y="1183"/>
                    <a:pt x="20" y="1073"/>
                  </a:cubicBezTo>
                  <a:cubicBezTo>
                    <a:pt x="40" y="976"/>
                    <a:pt x="71" y="879"/>
                    <a:pt x="124" y="798"/>
                  </a:cubicBezTo>
                  <a:cubicBezTo>
                    <a:pt x="265" y="574"/>
                    <a:pt x="419" y="359"/>
                    <a:pt x="577" y="149"/>
                  </a:cubicBezTo>
                  <a:cubicBezTo>
                    <a:pt x="614" y="95"/>
                    <a:pt x="674" y="38"/>
                    <a:pt x="734" y="24"/>
                  </a:cubicBezTo>
                  <a:cubicBezTo>
                    <a:pt x="811" y="4"/>
                    <a:pt x="922" y="1"/>
                    <a:pt x="975" y="44"/>
                  </a:cubicBezTo>
                  <a:cubicBezTo>
                    <a:pt x="1029" y="84"/>
                    <a:pt x="1029" y="195"/>
                    <a:pt x="1053" y="276"/>
                  </a:cubicBezTo>
                  <a:cubicBezTo>
                    <a:pt x="1056" y="282"/>
                    <a:pt x="1049" y="296"/>
                    <a:pt x="1045" y="302"/>
                  </a:cubicBezTo>
                  <a:cubicBezTo>
                    <a:pt x="821" y="651"/>
                    <a:pt x="597" y="993"/>
                    <a:pt x="258" y="1244"/>
                  </a:cubicBezTo>
                  <a:cubicBezTo>
                    <a:pt x="238" y="1260"/>
                    <a:pt x="204" y="1264"/>
                    <a:pt x="188" y="127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699" name="Google Shape;699;p38"/>
            <p:cNvSpPr/>
            <p:nvPr/>
          </p:nvSpPr>
          <p:spPr>
            <a:xfrm rot="-2908409">
              <a:off x="6928495" y="2592756"/>
              <a:ext cx="283941" cy="449827"/>
            </a:xfrm>
            <a:custGeom>
              <a:avLst/>
              <a:gdLst/>
              <a:ahLst/>
              <a:cxnLst/>
              <a:rect l="l" t="t" r="r" b="b"/>
              <a:pathLst>
                <a:path w="975" h="1367" extrusionOk="0">
                  <a:moveTo>
                    <a:pt x="0" y="1092"/>
                  </a:moveTo>
                  <a:cubicBezTo>
                    <a:pt x="47" y="958"/>
                    <a:pt x="70" y="831"/>
                    <a:pt x="131" y="720"/>
                  </a:cubicBezTo>
                  <a:cubicBezTo>
                    <a:pt x="235" y="532"/>
                    <a:pt x="356" y="351"/>
                    <a:pt x="476" y="178"/>
                  </a:cubicBezTo>
                  <a:cubicBezTo>
                    <a:pt x="586" y="20"/>
                    <a:pt x="670" y="0"/>
                    <a:pt x="794" y="67"/>
                  </a:cubicBezTo>
                  <a:cubicBezTo>
                    <a:pt x="922" y="141"/>
                    <a:pt x="975" y="275"/>
                    <a:pt x="925" y="422"/>
                  </a:cubicBezTo>
                  <a:cubicBezTo>
                    <a:pt x="908" y="466"/>
                    <a:pt x="885" y="509"/>
                    <a:pt x="854" y="549"/>
                  </a:cubicBezTo>
                  <a:cubicBezTo>
                    <a:pt x="707" y="757"/>
                    <a:pt x="560" y="965"/>
                    <a:pt x="412" y="1169"/>
                  </a:cubicBezTo>
                  <a:cubicBezTo>
                    <a:pt x="399" y="1186"/>
                    <a:pt x="389" y="1203"/>
                    <a:pt x="376" y="1216"/>
                  </a:cubicBezTo>
                  <a:cubicBezTo>
                    <a:pt x="305" y="1293"/>
                    <a:pt x="218" y="1367"/>
                    <a:pt x="124" y="1306"/>
                  </a:cubicBezTo>
                  <a:cubicBezTo>
                    <a:pt x="64" y="1270"/>
                    <a:pt x="41" y="1169"/>
                    <a:pt x="0" y="1092"/>
                  </a:cubicBezTo>
                  <a:close/>
                </a:path>
              </a:pathLst>
            </a:custGeom>
            <a:solidFill>
              <a:schemeClr val="lt1"/>
            </a:solidFill>
            <a:ln>
              <a:noFill/>
            </a:ln>
          </p:spPr>
          <p:txBody>
            <a:bodyPr spcFirstLastPara="1" wrap="square" lIns="91425" tIns="91425" rIns="91425" bIns="91425" anchor="ctr" anchorCtr="0">
              <a:noAutofit/>
            </a:bodyPr>
            <a:lstStyle/>
            <a:p>
              <a:endParaRPr/>
            </a:p>
          </p:txBody>
        </p:sp>
      </p:grpSp>
      <p:sp>
        <p:nvSpPr>
          <p:cNvPr id="2" name="Rectangle 1"/>
          <p:cNvSpPr/>
          <p:nvPr/>
        </p:nvSpPr>
        <p:spPr>
          <a:xfrm>
            <a:off x="267392" y="2296625"/>
            <a:ext cx="6362870" cy="1631216"/>
          </a:xfrm>
          <a:prstGeom prst="rect">
            <a:avLst/>
          </a:prstGeom>
        </p:spPr>
        <p:txBody>
          <a:bodyPr wrap="square">
            <a:spAutoFit/>
          </a:bodyPr>
          <a:lstStyle/>
          <a:p>
            <a:r>
              <a:rPr lang="en-AU" sz="2000" b="1" u="sng" dirty="0"/>
              <a:t>Myths are stories that are based on tradition.</a:t>
            </a:r>
            <a:r>
              <a:rPr lang="en-AU" sz="2000" dirty="0"/>
              <a:t> Some may have factual origins, while others are completely fictional. But myths are more than mere stories and they serve a more profound purpose in ancient and modern cultures.</a:t>
            </a:r>
            <a:endParaRPr lang="en-AU" sz="2000" dirty="0">
              <a:effectLst/>
            </a:endParaRPr>
          </a:p>
        </p:txBody>
      </p:sp>
    </p:spTree>
    <p:extLst>
      <p:ext uri="{BB962C8B-B14F-4D97-AF65-F5344CB8AC3E}">
        <p14:creationId xmlns:p14="http://schemas.microsoft.com/office/powerpoint/2010/main" val="2047356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0"/>
        <p:cNvGrpSpPr/>
        <p:nvPr/>
      </p:nvGrpSpPr>
      <p:grpSpPr>
        <a:xfrm>
          <a:off x="0" y="0"/>
          <a:ext cx="0" cy="0"/>
          <a:chOff x="0" y="0"/>
          <a:chExt cx="0" cy="0"/>
        </a:xfrm>
      </p:grpSpPr>
      <p:sp>
        <p:nvSpPr>
          <p:cNvPr id="641" name="Google Shape;641;p37"/>
          <p:cNvSpPr/>
          <p:nvPr/>
        </p:nvSpPr>
        <p:spPr>
          <a:xfrm rot="-10679129">
            <a:off x="145441" y="1126170"/>
            <a:ext cx="6280243" cy="3920029"/>
          </a:xfrm>
          <a:custGeom>
            <a:avLst/>
            <a:gdLst/>
            <a:ahLst/>
            <a:cxnLst/>
            <a:rect l="l" t="t" r="r" b="b"/>
            <a:pathLst>
              <a:path w="164184" h="52518" extrusionOk="0">
                <a:moveTo>
                  <a:pt x="18356" y="45380"/>
                </a:moveTo>
                <a:lnTo>
                  <a:pt x="0" y="22945"/>
                </a:lnTo>
                <a:lnTo>
                  <a:pt x="6118" y="3569"/>
                </a:lnTo>
                <a:lnTo>
                  <a:pt x="153476" y="0"/>
                </a:lnTo>
                <a:lnTo>
                  <a:pt x="164184" y="10707"/>
                </a:lnTo>
                <a:lnTo>
                  <a:pt x="140729" y="52518"/>
                </a:lnTo>
                <a:close/>
              </a:path>
            </a:pathLst>
          </a:custGeom>
          <a:solidFill>
            <a:srgbClr val="FDFCE7"/>
          </a:solidFill>
          <a:ln>
            <a:noFill/>
          </a:ln>
        </p:spPr>
      </p:sp>
      <p:sp>
        <p:nvSpPr>
          <p:cNvPr id="644" name="Google Shape;644;p37"/>
          <p:cNvSpPr/>
          <p:nvPr/>
        </p:nvSpPr>
        <p:spPr>
          <a:xfrm>
            <a:off x="798192" y="859207"/>
            <a:ext cx="504500" cy="345725"/>
          </a:xfrm>
          <a:custGeom>
            <a:avLst/>
            <a:gdLst/>
            <a:ahLst/>
            <a:cxnLst/>
            <a:rect l="l" t="t" r="r" b="b"/>
            <a:pathLst>
              <a:path w="20180" h="13829" extrusionOk="0">
                <a:moveTo>
                  <a:pt x="20180" y="7620"/>
                </a:moveTo>
                <a:lnTo>
                  <a:pt x="13689" y="0"/>
                </a:lnTo>
                <a:lnTo>
                  <a:pt x="8327" y="0"/>
                </a:lnTo>
                <a:lnTo>
                  <a:pt x="0" y="7338"/>
                </a:lnTo>
                <a:lnTo>
                  <a:pt x="4375" y="12700"/>
                </a:lnTo>
                <a:lnTo>
                  <a:pt x="8327" y="13829"/>
                </a:lnTo>
                <a:close/>
              </a:path>
            </a:pathLst>
          </a:custGeom>
          <a:solidFill>
            <a:schemeClr val="dk1"/>
          </a:solidFill>
          <a:ln>
            <a:noFill/>
          </a:ln>
        </p:spPr>
      </p:sp>
      <p:sp>
        <p:nvSpPr>
          <p:cNvPr id="645" name="Google Shape;645;p37"/>
          <p:cNvSpPr txBox="1">
            <a:spLocks noGrp="1"/>
          </p:cNvSpPr>
          <p:nvPr>
            <p:ph type="title"/>
          </p:nvPr>
        </p:nvSpPr>
        <p:spPr>
          <a:xfrm>
            <a:off x="0" y="469189"/>
            <a:ext cx="7704000" cy="572700"/>
          </a:xfrm>
          <a:prstGeom prst="rect">
            <a:avLst/>
          </a:prstGeom>
        </p:spPr>
        <p:txBody>
          <a:bodyPr spcFirstLastPara="1" wrap="square" lIns="91425" tIns="91425" rIns="91425" bIns="91425" anchor="t" anchorCtr="0">
            <a:noAutofit/>
          </a:bodyPr>
          <a:lstStyle/>
          <a:p>
            <a:r>
              <a:rPr lang="en" sz="3600" dirty="0" smtClean="0"/>
              <a:t>Myths in Aboriginal Culture</a:t>
            </a:r>
            <a:endParaRPr sz="3600" dirty="0"/>
          </a:p>
        </p:txBody>
      </p:sp>
      <p:sp>
        <p:nvSpPr>
          <p:cNvPr id="665" name="Google Shape;665;p37"/>
          <p:cNvSpPr txBox="1"/>
          <p:nvPr/>
        </p:nvSpPr>
        <p:spPr>
          <a:xfrm flipH="1">
            <a:off x="559348" y="1447481"/>
            <a:ext cx="4956313" cy="792600"/>
          </a:xfrm>
          <a:prstGeom prst="rect">
            <a:avLst/>
          </a:prstGeom>
          <a:noFill/>
          <a:ln>
            <a:noFill/>
          </a:ln>
        </p:spPr>
        <p:txBody>
          <a:bodyPr spcFirstLastPara="1" wrap="square" lIns="91425" tIns="91425" rIns="91425" bIns="91425" anchor="ctr" anchorCtr="0">
            <a:noAutofit/>
          </a:bodyPr>
          <a:lstStyle/>
          <a:p>
            <a:pPr algn="ctr"/>
            <a:endParaRPr dirty="0">
              <a:solidFill>
                <a:srgbClr val="40002A"/>
              </a:solidFill>
              <a:latin typeface="Roboto"/>
              <a:ea typeface="Roboto"/>
              <a:cs typeface="Roboto"/>
              <a:sym typeface="Roboto"/>
            </a:endParaRPr>
          </a:p>
        </p:txBody>
      </p:sp>
      <p:sp>
        <p:nvSpPr>
          <p:cNvPr id="3" name="Rectangle 2"/>
          <p:cNvSpPr>
            <a:spLocks noChangeArrowheads="1"/>
          </p:cNvSpPr>
          <p:nvPr/>
        </p:nvSpPr>
        <p:spPr bwMode="auto">
          <a:xfrm rot="10800000" flipV="1">
            <a:off x="765896" y="1843781"/>
            <a:ext cx="50530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AU" b="1" dirty="0"/>
              <a:t>Australian Aboriginal mythology has survived tens of thousands of years. Considered one of the oldest surviving cultures on the planet, the Aborigines of Australia have been able to preserve their heritage over the course of 300 generations of oral history, art, and tradition. Here are a few of the stories which have stood the test of time</a:t>
            </a:r>
            <a:r>
              <a:rPr lang="en-AU" b="1" dirty="0" smtClean="0"/>
              <a:t>.</a:t>
            </a:r>
            <a:br>
              <a:rPr lang="en-AU" b="1" dirty="0" smtClean="0"/>
            </a:br>
            <a:endParaRPr lang="en-AU" b="1" dirty="0" smtClean="0"/>
          </a:p>
          <a:p>
            <a:pPr lvl="0" eaLnBrk="0" fontAlgn="base" hangingPunct="0">
              <a:spcBef>
                <a:spcPct val="0"/>
              </a:spcBef>
              <a:spcAft>
                <a:spcPct val="0"/>
              </a:spcAft>
              <a:buClrTx/>
            </a:pPr>
            <a:r>
              <a:rPr kumimoji="0" lang="en-AU" altLang="en-US" b="1" i="0" u="sng" strike="noStrike" cap="none" normalizeH="0" baseline="0" dirty="0" smtClean="0">
                <a:ln>
                  <a:noFill/>
                </a:ln>
                <a:solidFill>
                  <a:schemeClr val="tx1"/>
                </a:solidFill>
                <a:effectLst/>
                <a:latin typeface="Arial" panose="020B0604020202020204" pitchFamily="34" charset="0"/>
              </a:rPr>
              <a:t>The Aboriginal Dreamtime explores the myths </a:t>
            </a:r>
            <a:br>
              <a:rPr kumimoji="0" lang="en-AU" altLang="en-US" b="1" i="0" u="sng" strike="noStrike" cap="none" normalizeH="0" baseline="0" dirty="0" smtClean="0">
                <a:ln>
                  <a:noFill/>
                </a:ln>
                <a:solidFill>
                  <a:schemeClr val="tx1"/>
                </a:solidFill>
                <a:effectLst/>
                <a:latin typeface="Arial" panose="020B0604020202020204" pitchFamily="34" charset="0"/>
              </a:rPr>
            </a:br>
            <a:r>
              <a:rPr kumimoji="0" lang="en-AU" altLang="en-US" b="1" i="0" u="sng" strike="noStrike" cap="none" normalizeH="0" baseline="0" dirty="0" smtClean="0">
                <a:ln>
                  <a:noFill/>
                </a:ln>
                <a:solidFill>
                  <a:schemeClr val="tx1"/>
                </a:solidFill>
                <a:effectLst/>
                <a:latin typeface="Arial" panose="020B0604020202020204" pitchFamily="34" charset="0"/>
              </a:rPr>
              <a:t>and legends in Aboriginal culture. </a:t>
            </a:r>
            <a:endParaRPr kumimoji="0" lang="en-US" altLang="en-US" sz="1800" b="0" i="0" u="sng" strike="noStrike" cap="none" normalizeH="0" baseline="0" dirty="0" smtClean="0">
              <a:ln>
                <a:noFill/>
              </a:ln>
              <a:solidFill>
                <a:schemeClr val="tx1"/>
              </a:solidFill>
              <a:effectLst/>
              <a:latin typeface="Arial" panose="020B0604020202020204" pitchFamily="34" charset="0"/>
            </a:endParaRPr>
          </a:p>
        </p:txBody>
      </p:sp>
      <p:sp>
        <p:nvSpPr>
          <p:cNvPr id="4" name="Rectangle 3">
            <a:hlinkClick r:id="rId3" tooltip="Right-click to share link"/>
          </p:cNvPr>
          <p:cNvSpPr>
            <a:spLocks noChangeArrowheads="1"/>
          </p:cNvSpPr>
          <p:nvPr/>
        </p:nvSpPr>
        <p:spPr bwMode="auto">
          <a:xfrm>
            <a:off x="765896" y="4403019"/>
            <a:ext cx="408806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1100" b="0" i="0" u="none" strike="noStrike" cap="none" normalizeH="0" baseline="0" dirty="0" smtClean="0">
                <a:ln>
                  <a:noFill/>
                </a:ln>
                <a:solidFill>
                  <a:schemeClr val="tx1"/>
                </a:solidFill>
                <a:effectLst/>
                <a:latin typeface="Arial" panose="020B0604020202020204" pitchFamily="34" charset="0"/>
              </a:rPr>
              <a:t/>
            </a:r>
            <a:br>
              <a:rPr kumimoji="0" lang="en-US" altLang="en-US" sz="1100" b="0" i="0" u="none" strike="noStrike" cap="none" normalizeH="0" baseline="0" dirty="0" smtClean="0">
                <a:ln>
                  <a:noFill/>
                </a:ln>
                <a:solidFill>
                  <a:schemeClr val="tx1"/>
                </a:solidFill>
                <a:effectLst/>
                <a:latin typeface="Arial" panose="020B0604020202020204" pitchFamily="34" charset="0"/>
              </a:rPr>
            </a:b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3962" y="3618266"/>
            <a:ext cx="1238236" cy="122383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49" y="259264"/>
            <a:ext cx="5778000" cy="572700"/>
          </a:xfrm>
        </p:spPr>
        <p:txBody>
          <a:bodyPr/>
          <a:lstStyle/>
          <a:p>
            <a:r>
              <a:rPr lang="en-AU" sz="3600" dirty="0" smtClean="0"/>
              <a:t>Aboriginal Dreamtime and Myths</a:t>
            </a:r>
            <a:endParaRPr lang="en-AU" sz="3600" dirty="0"/>
          </a:p>
        </p:txBody>
      </p:sp>
      <p:sp>
        <p:nvSpPr>
          <p:cNvPr id="3" name="Text Placeholder 2"/>
          <p:cNvSpPr>
            <a:spLocks noGrp="1"/>
          </p:cNvSpPr>
          <p:nvPr>
            <p:ph type="body" idx="1"/>
          </p:nvPr>
        </p:nvSpPr>
        <p:spPr>
          <a:xfrm>
            <a:off x="207388" y="954512"/>
            <a:ext cx="6513922" cy="3416400"/>
          </a:xfrm>
        </p:spPr>
        <p:txBody>
          <a:bodyPr/>
          <a:lstStyle/>
          <a:p>
            <a:pPr>
              <a:buFont typeface="Arial" panose="020B0604020202020204" pitchFamily="34" charset="0"/>
              <a:buChar char="•"/>
            </a:pPr>
            <a:r>
              <a:rPr lang="en-AU" sz="1600" b="1" dirty="0"/>
              <a:t>The </a:t>
            </a:r>
            <a:r>
              <a:rPr lang="en-AU" sz="1600" b="1" dirty="0" smtClean="0"/>
              <a:t>Aboriginals </a:t>
            </a:r>
            <a:r>
              <a:rPr lang="en-AU" sz="1600" b="1" dirty="0"/>
              <a:t>learned about their beginnings through their Dreamtime creation folklores that told of the momentous actions of the creators. The myths were the foundation of Aboriginal society and provided certainty about existence. </a:t>
            </a:r>
            <a:r>
              <a:rPr lang="en-AU" sz="1600" b="1" dirty="0" smtClean="0"/>
              <a:t/>
            </a:r>
            <a:br>
              <a:rPr lang="en-AU" sz="1600" b="1" dirty="0" smtClean="0"/>
            </a:br>
            <a:endParaRPr lang="en-AU" sz="1600" b="1" dirty="0"/>
          </a:p>
          <a:p>
            <a:pPr>
              <a:buFont typeface="Arial" panose="020B0604020202020204" pitchFamily="34" charset="0"/>
              <a:buChar char="•"/>
            </a:pPr>
            <a:r>
              <a:rPr lang="en-AU" sz="1600" b="1" dirty="0" smtClean="0"/>
              <a:t>Aboriginal’s believed </a:t>
            </a:r>
            <a:r>
              <a:rPr lang="en-AU" sz="1600" b="1" dirty="0"/>
              <a:t>that the land they occupied was once not in existence like it is today. It was free from form or life, </a:t>
            </a:r>
            <a:r>
              <a:rPr lang="en-AU" sz="1600" b="1" dirty="0" smtClean="0"/>
              <a:t>empty.</a:t>
            </a:r>
            <a:endParaRPr lang="en-AU" sz="1600" b="1" dirty="0"/>
          </a:p>
          <a:p>
            <a:pPr>
              <a:buFont typeface="Arial" panose="020B0604020202020204" pitchFamily="34" charset="0"/>
              <a:buChar char="•"/>
            </a:pPr>
            <a:r>
              <a:rPr lang="en-AU" sz="1600" b="1" dirty="0"/>
              <a:t>They unquestionably believed that this </a:t>
            </a:r>
            <a:r>
              <a:rPr lang="en-AU" sz="1600" b="1" dirty="0" smtClean="0"/>
              <a:t/>
            </a:r>
            <a:br>
              <a:rPr lang="en-AU" sz="1600" b="1" dirty="0" smtClean="0"/>
            </a:br>
            <a:r>
              <a:rPr lang="en-AU" sz="1600" b="1" dirty="0" smtClean="0"/>
              <a:t>was </a:t>
            </a:r>
            <a:r>
              <a:rPr lang="en-AU" sz="1600" b="1" dirty="0"/>
              <a:t>the way things once were because </a:t>
            </a:r>
            <a:r>
              <a:rPr lang="en-AU" sz="1600" b="1" dirty="0" smtClean="0"/>
              <a:t/>
            </a:r>
            <a:br>
              <a:rPr lang="en-AU" sz="1600" b="1" dirty="0" smtClean="0"/>
            </a:br>
            <a:r>
              <a:rPr lang="en-AU" sz="1600" b="1" dirty="0" smtClean="0"/>
              <a:t>the </a:t>
            </a:r>
            <a:r>
              <a:rPr lang="en-AU" sz="1600" b="1" dirty="0"/>
              <a:t>ancestors had said so and they would </a:t>
            </a:r>
            <a:r>
              <a:rPr lang="en-AU" sz="1600" b="1" dirty="0" smtClean="0"/>
              <a:t/>
            </a:r>
            <a:br>
              <a:rPr lang="en-AU" sz="1600" b="1" dirty="0" smtClean="0"/>
            </a:br>
            <a:r>
              <a:rPr lang="en-AU" sz="1600" b="1" dirty="0" smtClean="0"/>
              <a:t>never </a:t>
            </a:r>
            <a:r>
              <a:rPr lang="en-AU" sz="1600" b="1" dirty="0"/>
              <a:t>doubt their word</a:t>
            </a:r>
            <a:r>
              <a:rPr lang="en-AU" sz="1600" b="1" dirty="0" smtClean="0"/>
              <a:t>.</a:t>
            </a:r>
            <a:br>
              <a:rPr lang="en-AU" sz="1600" b="1" dirty="0" smtClean="0"/>
            </a:br>
            <a:r>
              <a:rPr lang="en-AU" sz="1600" b="1" dirty="0" smtClean="0"/>
              <a:t> </a:t>
            </a:r>
          </a:p>
          <a:p>
            <a:pPr marL="158750" indent="0">
              <a:buNone/>
            </a:pPr>
            <a:endParaRPr lang="en-AU" sz="1600" dirty="0"/>
          </a:p>
        </p:txBody>
      </p:sp>
      <p:pic>
        <p:nvPicPr>
          <p:cNvPr id="2050" name="Picture 2" descr="aboriginal dreamtime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9707" y="3046353"/>
            <a:ext cx="1954556" cy="19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576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256489"/>
            <a:ext cx="5778000" cy="572700"/>
          </a:xfrm>
        </p:spPr>
        <p:txBody>
          <a:bodyPr/>
          <a:lstStyle/>
          <a:p>
            <a:r>
              <a:rPr lang="en-AU" sz="4000" dirty="0" smtClean="0"/>
              <a:t>Dreamtime Continued </a:t>
            </a:r>
            <a:endParaRPr lang="en-AU" sz="4000" dirty="0"/>
          </a:p>
        </p:txBody>
      </p:sp>
      <p:sp>
        <p:nvSpPr>
          <p:cNvPr id="3" name="Text Placeholder 2"/>
          <p:cNvSpPr>
            <a:spLocks noGrp="1"/>
          </p:cNvSpPr>
          <p:nvPr>
            <p:ph type="body" idx="1"/>
          </p:nvPr>
        </p:nvSpPr>
        <p:spPr>
          <a:xfrm>
            <a:off x="0" y="923827"/>
            <a:ext cx="6704498" cy="3645048"/>
          </a:xfrm>
        </p:spPr>
        <p:txBody>
          <a:bodyPr/>
          <a:lstStyle/>
          <a:p>
            <a:pPr>
              <a:buFont typeface="Arial" panose="020B0604020202020204" pitchFamily="34" charset="0"/>
              <a:buChar char="•"/>
            </a:pPr>
            <a:r>
              <a:rPr lang="en-AU" sz="1500" b="1" dirty="0"/>
              <a:t>It was during what has become known as the Dreamtime, the land, mountains, hills, rivers, plants, lifeforms both animal and human and sky above were formed by the actions of mysterious and supernatural spirits.</a:t>
            </a:r>
          </a:p>
          <a:p>
            <a:pPr>
              <a:buFont typeface="Arial" panose="020B0604020202020204" pitchFamily="34" charset="0"/>
              <a:buChar char="•"/>
            </a:pPr>
            <a:r>
              <a:rPr lang="en-AU" sz="1500" b="1" dirty="0"/>
              <a:t>During the Dreamtime the creators made men women and animals, declared the laws of the land and how people were to behave to one another, the customs of food supply and distribution, the rituals of initiation, the ceremonies of death which are required to be performed so that the spirit of the dead travels peacefully to his or her spirit-place, and the laws of marriage.</a:t>
            </a:r>
          </a:p>
          <a:p>
            <a:endParaRPr lang="en-AU" sz="1500" dirty="0"/>
          </a:p>
        </p:txBody>
      </p:sp>
      <p:pic>
        <p:nvPicPr>
          <p:cNvPr id="3074" name="Picture 2" descr="aboriginal dreamtime 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890" y="3572311"/>
            <a:ext cx="2236193" cy="14795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boriginal dreamtime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700" y="3683322"/>
            <a:ext cx="1704775" cy="136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563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39"/>
          <p:cNvSpPr/>
          <p:nvPr/>
        </p:nvSpPr>
        <p:spPr>
          <a:xfrm>
            <a:off x="143680" y="922326"/>
            <a:ext cx="6561067" cy="1340107"/>
          </a:xfrm>
          <a:custGeom>
            <a:avLst/>
            <a:gdLst/>
            <a:ahLst/>
            <a:cxnLst/>
            <a:rect l="l" t="t" r="r" b="b"/>
            <a:pathLst>
              <a:path w="239324" h="24271" extrusionOk="0">
                <a:moveTo>
                  <a:pt x="6773" y="0"/>
                </a:moveTo>
                <a:lnTo>
                  <a:pt x="0" y="9031"/>
                </a:lnTo>
                <a:lnTo>
                  <a:pt x="1411" y="15522"/>
                </a:lnTo>
                <a:lnTo>
                  <a:pt x="11006" y="20602"/>
                </a:lnTo>
                <a:lnTo>
                  <a:pt x="232551" y="24271"/>
                </a:lnTo>
                <a:lnTo>
                  <a:pt x="239324" y="12418"/>
                </a:lnTo>
                <a:lnTo>
                  <a:pt x="226342" y="2258"/>
                </a:lnTo>
                <a:close/>
              </a:path>
            </a:pathLst>
          </a:custGeom>
          <a:solidFill>
            <a:schemeClr val="accent3"/>
          </a:solidFill>
          <a:ln>
            <a:noFill/>
          </a:ln>
        </p:spPr>
      </p:sp>
      <p:sp>
        <p:nvSpPr>
          <p:cNvPr id="704" name="Google Shape;704;p39"/>
          <p:cNvSpPr txBox="1">
            <a:spLocks noGrp="1"/>
          </p:cNvSpPr>
          <p:nvPr>
            <p:ph type="title"/>
          </p:nvPr>
        </p:nvSpPr>
        <p:spPr>
          <a:xfrm>
            <a:off x="702790" y="1221188"/>
            <a:ext cx="5442846" cy="572700"/>
          </a:xfrm>
          <a:prstGeom prst="rect">
            <a:avLst/>
          </a:prstGeom>
        </p:spPr>
        <p:txBody>
          <a:bodyPr spcFirstLastPara="1" wrap="square" lIns="91425" tIns="91425" rIns="91425" bIns="91425" anchor="t" anchorCtr="0">
            <a:noAutofit/>
          </a:bodyPr>
          <a:lstStyle/>
          <a:p>
            <a:r>
              <a:rPr lang="en-AU" sz="4000" dirty="0" smtClean="0"/>
              <a:t>Dreamtime Stories</a:t>
            </a:r>
            <a:endParaRPr sz="4000" dirty="0"/>
          </a:p>
        </p:txBody>
      </p:sp>
      <p:sp>
        <p:nvSpPr>
          <p:cNvPr id="171" name="Google Shape;583;p34"/>
          <p:cNvSpPr txBox="1">
            <a:spLocks/>
          </p:cNvSpPr>
          <p:nvPr/>
        </p:nvSpPr>
        <p:spPr>
          <a:xfrm>
            <a:off x="319893" y="3116151"/>
            <a:ext cx="6208642" cy="36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800" b="1" dirty="0">
                <a:solidFill>
                  <a:schemeClr val="tx1"/>
                </a:solidFill>
                <a:latin typeface="Arial" panose="020B0604020202020204" pitchFamily="34" charset="0"/>
                <a:hlinkClick r:id="rId3"/>
              </a:rPr>
              <a:t>https://www.greatvaluevacations.com/travel-inspiration/australian-aboriginal-mythology</a:t>
            </a:r>
            <a:endParaRPr lang="en-AU" sz="1800" b="1" dirty="0">
              <a:solidFill>
                <a:srgbClr val="40002A"/>
              </a:solidFill>
            </a:endParaRPr>
          </a:p>
        </p:txBody>
      </p:sp>
    </p:spTree>
    <p:extLst>
      <p:ext uri="{BB962C8B-B14F-4D97-AF65-F5344CB8AC3E}">
        <p14:creationId xmlns:p14="http://schemas.microsoft.com/office/powerpoint/2010/main" val="3080947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19"/>
        <p:cNvGrpSpPr/>
        <p:nvPr/>
      </p:nvGrpSpPr>
      <p:grpSpPr>
        <a:xfrm>
          <a:off x="0" y="0"/>
          <a:ext cx="0" cy="0"/>
          <a:chOff x="0" y="0"/>
          <a:chExt cx="0" cy="0"/>
        </a:xfrm>
      </p:grpSpPr>
      <p:sp>
        <p:nvSpPr>
          <p:cNvPr id="1420" name="Google Shape;1420;p48"/>
          <p:cNvSpPr txBox="1">
            <a:spLocks noGrp="1"/>
          </p:cNvSpPr>
          <p:nvPr>
            <p:ph type="title"/>
          </p:nvPr>
        </p:nvSpPr>
        <p:spPr>
          <a:xfrm>
            <a:off x="-345790" y="306068"/>
            <a:ext cx="7704000" cy="572700"/>
          </a:xfrm>
          <a:prstGeom prst="rect">
            <a:avLst/>
          </a:prstGeom>
        </p:spPr>
        <p:txBody>
          <a:bodyPr spcFirstLastPara="1" wrap="square" lIns="91425" tIns="91425" rIns="91425" bIns="91425" anchor="t" anchorCtr="0">
            <a:noAutofit/>
          </a:bodyPr>
          <a:lstStyle/>
          <a:p>
            <a:r>
              <a:rPr lang="en" sz="4800" dirty="0" smtClean="0"/>
              <a:t>Reflection – </a:t>
            </a:r>
            <a:r>
              <a:rPr lang="en" sz="4800" i="1" dirty="0" smtClean="0"/>
              <a:t>Success Criteria</a:t>
            </a:r>
            <a:endParaRPr sz="4000" dirty="0"/>
          </a:p>
        </p:txBody>
      </p:sp>
      <p:sp>
        <p:nvSpPr>
          <p:cNvPr id="1421" name="Google Shape;1421;p48"/>
          <p:cNvSpPr txBox="1">
            <a:spLocks noGrp="1"/>
          </p:cNvSpPr>
          <p:nvPr>
            <p:ph type="body" idx="1"/>
          </p:nvPr>
        </p:nvSpPr>
        <p:spPr>
          <a:xfrm>
            <a:off x="1053884" y="1160192"/>
            <a:ext cx="5424407" cy="3416400"/>
          </a:xfrm>
          <a:prstGeom prst="rect">
            <a:avLst/>
          </a:prstGeom>
        </p:spPr>
        <p:txBody>
          <a:bodyPr spcFirstLastPara="1" wrap="square" lIns="91425" tIns="91425" rIns="91425" bIns="91425" anchor="t" anchorCtr="0">
            <a:noAutofit/>
          </a:bodyPr>
          <a:lstStyle/>
          <a:p>
            <a:pPr marL="0" indent="0">
              <a:buNone/>
            </a:pPr>
            <a:r>
              <a:rPr lang="en-AU" sz="2800" b="1" dirty="0" smtClean="0">
                <a:solidFill>
                  <a:schemeClr val="dk1"/>
                </a:solidFill>
              </a:rPr>
              <a:t>3 </a:t>
            </a:r>
            <a:r>
              <a:rPr lang="en-AU" sz="2800" b="1" dirty="0">
                <a:solidFill>
                  <a:schemeClr val="dk1"/>
                </a:solidFill>
              </a:rPr>
              <a:t>things you have learnt about Aboriginal culture </a:t>
            </a:r>
          </a:p>
          <a:p>
            <a:pPr marL="0" indent="0">
              <a:buNone/>
            </a:pPr>
            <a:endParaRPr lang="en-AU" sz="2800" b="1" dirty="0" smtClean="0">
              <a:solidFill>
                <a:schemeClr val="dk1"/>
              </a:solidFill>
            </a:endParaRPr>
          </a:p>
          <a:p>
            <a:pPr marL="0" indent="0">
              <a:buNone/>
            </a:pPr>
            <a:r>
              <a:rPr lang="en-AU" sz="2800" b="1" dirty="0" smtClean="0">
                <a:solidFill>
                  <a:schemeClr val="dk1"/>
                </a:solidFill>
              </a:rPr>
              <a:t>2 Dreamtime stories </a:t>
            </a:r>
          </a:p>
          <a:p>
            <a:pPr marL="0" indent="0">
              <a:buNone/>
            </a:pPr>
            <a:endParaRPr lang="en-AU" sz="2800" b="1" dirty="0">
              <a:solidFill>
                <a:schemeClr val="dk1"/>
              </a:solidFill>
            </a:endParaRPr>
          </a:p>
          <a:p>
            <a:pPr marL="0" indent="0">
              <a:buNone/>
            </a:pPr>
            <a:r>
              <a:rPr lang="en-AU" sz="2800" b="1" dirty="0" smtClean="0">
                <a:solidFill>
                  <a:schemeClr val="dk1"/>
                </a:solidFill>
              </a:rPr>
              <a:t>1 </a:t>
            </a:r>
            <a:r>
              <a:rPr lang="en-AU" sz="2800" b="1" dirty="0">
                <a:solidFill>
                  <a:schemeClr val="dk1"/>
                </a:solidFill>
              </a:rPr>
              <a:t>purpose of </a:t>
            </a:r>
            <a:r>
              <a:rPr lang="en-AU" sz="2800" b="1" dirty="0" smtClean="0">
                <a:solidFill>
                  <a:schemeClr val="dk1"/>
                </a:solidFill>
              </a:rPr>
              <a:t>a Dreamtime story</a:t>
            </a:r>
            <a:endParaRPr sz="1800" dirty="0">
              <a:solidFill>
                <a:schemeClr val="dk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title"/>
          </p:nvPr>
        </p:nvSpPr>
        <p:spPr>
          <a:xfrm>
            <a:off x="128693" y="451952"/>
            <a:ext cx="6799016" cy="572700"/>
          </a:xfrm>
          <a:prstGeom prst="rect">
            <a:avLst/>
          </a:prstGeom>
        </p:spPr>
        <p:txBody>
          <a:bodyPr spcFirstLastPara="1" wrap="square" lIns="91425" tIns="91425" rIns="91425" bIns="91425" anchor="t" anchorCtr="0">
            <a:noAutofit/>
          </a:bodyPr>
          <a:lstStyle/>
          <a:p>
            <a:pPr algn="l"/>
            <a:r>
              <a:rPr lang="en" sz="4400" dirty="0"/>
              <a:t>Learning Intentions</a:t>
            </a:r>
            <a:endParaRPr sz="4400" dirty="0"/>
          </a:p>
        </p:txBody>
      </p:sp>
      <p:sp>
        <p:nvSpPr>
          <p:cNvPr id="412" name="Google Shape;412;p28"/>
          <p:cNvSpPr txBox="1">
            <a:spLocks noGrp="1"/>
          </p:cNvSpPr>
          <p:nvPr>
            <p:ph type="body" idx="1"/>
          </p:nvPr>
        </p:nvSpPr>
        <p:spPr>
          <a:xfrm>
            <a:off x="60959" y="1123037"/>
            <a:ext cx="5184525" cy="3416400"/>
          </a:xfrm>
          <a:prstGeom prst="rect">
            <a:avLst/>
          </a:prstGeom>
        </p:spPr>
        <p:txBody>
          <a:bodyPr spcFirstLastPara="1" wrap="square" lIns="91425" tIns="91425" rIns="91425" bIns="91425" anchor="t" anchorCtr="0">
            <a:noAutofit/>
          </a:bodyPr>
          <a:lstStyle/>
          <a:p>
            <a:pPr marL="330200" indent="-171450" fontAlgn="ctr">
              <a:buFont typeface="Arial" panose="020B0604020202020204" pitchFamily="34" charset="0"/>
              <a:buChar char="•"/>
            </a:pPr>
            <a:r>
              <a:rPr lang="en-US" sz="2000" b="1" dirty="0"/>
              <a:t>To </a:t>
            </a:r>
            <a:r>
              <a:rPr lang="en-AU" sz="2000" b="1" dirty="0" smtClean="0"/>
              <a:t>understand the significance of myths and symbolism in Aboriginal Dreamtime Stories. </a:t>
            </a:r>
          </a:p>
          <a:p>
            <a:pPr marL="330200" indent="-171450" fontAlgn="ctr">
              <a:buFont typeface="Arial" panose="020B0604020202020204" pitchFamily="34" charset="0"/>
              <a:buChar char="•"/>
            </a:pPr>
            <a:r>
              <a:rPr lang="en-AU" sz="2000" b="1" dirty="0" smtClean="0"/>
              <a:t>To identify and describe Aboriginal dreamtime stories.</a:t>
            </a:r>
            <a:r>
              <a:rPr lang="en-AU" sz="2000" b="1" dirty="0"/>
              <a:t/>
            </a:r>
            <a:br>
              <a:rPr lang="en-AU" sz="2000" b="1" dirty="0"/>
            </a:br>
            <a:endParaRPr lang="en-AU" sz="2000" b="1" dirty="0"/>
          </a:p>
        </p:txBody>
      </p:sp>
      <p:sp>
        <p:nvSpPr>
          <p:cNvPr id="413" name="Google Shape;413;p28"/>
          <p:cNvSpPr/>
          <p:nvPr/>
        </p:nvSpPr>
        <p:spPr>
          <a:xfrm>
            <a:off x="2653221" y="4700692"/>
            <a:ext cx="4497847" cy="274103"/>
          </a:xfrm>
          <a:custGeom>
            <a:avLst/>
            <a:gdLst/>
            <a:ahLst/>
            <a:cxnLst/>
            <a:rect l="l" t="t" r="r" b="b"/>
            <a:pathLst>
              <a:path w="24026" h="1800" extrusionOk="0">
                <a:moveTo>
                  <a:pt x="23530" y="530"/>
                </a:moveTo>
                <a:cubicBezTo>
                  <a:pt x="23279" y="246"/>
                  <a:pt x="23155" y="222"/>
                  <a:pt x="22830" y="430"/>
                </a:cubicBezTo>
                <a:cubicBezTo>
                  <a:pt x="22579" y="587"/>
                  <a:pt x="22338" y="768"/>
                  <a:pt x="22059" y="962"/>
                </a:cubicBezTo>
                <a:cubicBezTo>
                  <a:pt x="21919" y="798"/>
                  <a:pt x="21775" y="634"/>
                  <a:pt x="21637" y="463"/>
                </a:cubicBezTo>
                <a:cubicBezTo>
                  <a:pt x="21463" y="249"/>
                  <a:pt x="21322" y="215"/>
                  <a:pt x="21088" y="359"/>
                </a:cubicBezTo>
                <a:cubicBezTo>
                  <a:pt x="21014" y="407"/>
                  <a:pt x="20947" y="460"/>
                  <a:pt x="20877" y="513"/>
                </a:cubicBezTo>
                <a:cubicBezTo>
                  <a:pt x="20699" y="648"/>
                  <a:pt x="20525" y="781"/>
                  <a:pt x="20334" y="925"/>
                </a:cubicBezTo>
                <a:cubicBezTo>
                  <a:pt x="20184" y="772"/>
                  <a:pt x="20056" y="624"/>
                  <a:pt x="19915" y="493"/>
                </a:cubicBezTo>
                <a:cubicBezTo>
                  <a:pt x="19624" y="232"/>
                  <a:pt x="19550" y="232"/>
                  <a:pt x="19242" y="460"/>
                </a:cubicBezTo>
                <a:cubicBezTo>
                  <a:pt x="19041" y="608"/>
                  <a:pt x="18844" y="758"/>
                  <a:pt x="18636" y="912"/>
                </a:cubicBezTo>
                <a:cubicBezTo>
                  <a:pt x="18452" y="714"/>
                  <a:pt x="18291" y="534"/>
                  <a:pt x="18123" y="359"/>
                </a:cubicBezTo>
                <a:cubicBezTo>
                  <a:pt x="17919" y="148"/>
                  <a:pt x="17842" y="141"/>
                  <a:pt x="17594" y="292"/>
                </a:cubicBezTo>
                <a:cubicBezTo>
                  <a:pt x="17474" y="370"/>
                  <a:pt x="17353" y="453"/>
                  <a:pt x="17232" y="534"/>
                </a:cubicBezTo>
                <a:cubicBezTo>
                  <a:pt x="17008" y="681"/>
                  <a:pt x="16784" y="832"/>
                  <a:pt x="16552" y="982"/>
                </a:cubicBezTo>
                <a:cubicBezTo>
                  <a:pt x="16345" y="778"/>
                  <a:pt x="16157" y="583"/>
                  <a:pt x="15956" y="402"/>
                </a:cubicBezTo>
                <a:cubicBezTo>
                  <a:pt x="15641" y="128"/>
                  <a:pt x="15510" y="132"/>
                  <a:pt x="15165" y="376"/>
                </a:cubicBezTo>
                <a:cubicBezTo>
                  <a:pt x="14857" y="594"/>
                  <a:pt x="14545" y="801"/>
                  <a:pt x="14238" y="1013"/>
                </a:cubicBezTo>
                <a:cubicBezTo>
                  <a:pt x="14003" y="768"/>
                  <a:pt x="13792" y="540"/>
                  <a:pt x="13578" y="319"/>
                </a:cubicBezTo>
                <a:cubicBezTo>
                  <a:pt x="13276" y="8"/>
                  <a:pt x="13209" y="1"/>
                  <a:pt x="12868" y="246"/>
                </a:cubicBezTo>
                <a:cubicBezTo>
                  <a:pt x="12589" y="443"/>
                  <a:pt x="12314" y="640"/>
                  <a:pt x="12040" y="838"/>
                </a:cubicBezTo>
                <a:cubicBezTo>
                  <a:pt x="11956" y="899"/>
                  <a:pt x="11869" y="956"/>
                  <a:pt x="11759" y="1030"/>
                </a:cubicBezTo>
                <a:cubicBezTo>
                  <a:pt x="11675" y="932"/>
                  <a:pt x="11608" y="849"/>
                  <a:pt x="11531" y="775"/>
                </a:cubicBezTo>
                <a:cubicBezTo>
                  <a:pt x="11397" y="637"/>
                  <a:pt x="11263" y="497"/>
                  <a:pt x="11116" y="366"/>
                </a:cubicBezTo>
                <a:cubicBezTo>
                  <a:pt x="10931" y="206"/>
                  <a:pt x="10827" y="198"/>
                  <a:pt x="10620" y="322"/>
                </a:cubicBezTo>
                <a:cubicBezTo>
                  <a:pt x="10489" y="402"/>
                  <a:pt x="10362" y="497"/>
                  <a:pt x="10235" y="583"/>
                </a:cubicBezTo>
                <a:cubicBezTo>
                  <a:pt x="10060" y="704"/>
                  <a:pt x="9890" y="825"/>
                  <a:pt x="9661" y="982"/>
                </a:cubicBezTo>
                <a:cubicBezTo>
                  <a:pt x="9544" y="838"/>
                  <a:pt x="9443" y="691"/>
                  <a:pt x="9316" y="574"/>
                </a:cubicBezTo>
                <a:cubicBezTo>
                  <a:pt x="9086" y="362"/>
                  <a:pt x="8874" y="376"/>
                  <a:pt x="8656" y="600"/>
                </a:cubicBezTo>
                <a:cubicBezTo>
                  <a:pt x="8583" y="674"/>
                  <a:pt x="8523" y="764"/>
                  <a:pt x="8455" y="849"/>
                </a:cubicBezTo>
                <a:cubicBezTo>
                  <a:pt x="8392" y="929"/>
                  <a:pt x="8325" y="1009"/>
                  <a:pt x="8231" y="1120"/>
                </a:cubicBezTo>
                <a:cubicBezTo>
                  <a:pt x="8111" y="982"/>
                  <a:pt x="7996" y="878"/>
                  <a:pt x="7913" y="755"/>
                </a:cubicBezTo>
                <a:cubicBezTo>
                  <a:pt x="7699" y="443"/>
                  <a:pt x="7381" y="399"/>
                  <a:pt x="7109" y="661"/>
                </a:cubicBezTo>
                <a:cubicBezTo>
                  <a:pt x="6999" y="768"/>
                  <a:pt x="6898" y="885"/>
                  <a:pt x="6781" y="1005"/>
                </a:cubicBezTo>
                <a:cubicBezTo>
                  <a:pt x="6577" y="855"/>
                  <a:pt x="6385" y="711"/>
                  <a:pt x="6191" y="567"/>
                </a:cubicBezTo>
                <a:cubicBezTo>
                  <a:pt x="5856" y="319"/>
                  <a:pt x="5745" y="326"/>
                  <a:pt x="5454" y="637"/>
                </a:cubicBezTo>
                <a:cubicBezTo>
                  <a:pt x="5310" y="792"/>
                  <a:pt x="5170" y="949"/>
                  <a:pt x="5015" y="1116"/>
                </a:cubicBezTo>
                <a:cubicBezTo>
                  <a:pt x="4905" y="1026"/>
                  <a:pt x="4808" y="945"/>
                  <a:pt x="4714" y="869"/>
                </a:cubicBezTo>
                <a:cubicBezTo>
                  <a:pt x="4607" y="781"/>
                  <a:pt x="4506" y="691"/>
                  <a:pt x="4399" y="611"/>
                </a:cubicBezTo>
                <a:cubicBezTo>
                  <a:pt x="4050" y="342"/>
                  <a:pt x="3853" y="342"/>
                  <a:pt x="3521" y="631"/>
                </a:cubicBezTo>
                <a:cubicBezTo>
                  <a:pt x="3333" y="795"/>
                  <a:pt x="3160" y="973"/>
                  <a:pt x="2962" y="1160"/>
                </a:cubicBezTo>
                <a:cubicBezTo>
                  <a:pt x="2644" y="976"/>
                  <a:pt x="2325" y="792"/>
                  <a:pt x="2011" y="603"/>
                </a:cubicBezTo>
                <a:cubicBezTo>
                  <a:pt x="1873" y="523"/>
                  <a:pt x="1725" y="467"/>
                  <a:pt x="1569" y="527"/>
                </a:cubicBezTo>
                <a:cubicBezTo>
                  <a:pt x="1464" y="563"/>
                  <a:pt x="1364" y="631"/>
                  <a:pt x="1277" y="708"/>
                </a:cubicBezTo>
                <a:cubicBezTo>
                  <a:pt x="1079" y="885"/>
                  <a:pt x="888" y="1079"/>
                  <a:pt x="700" y="1264"/>
                </a:cubicBezTo>
                <a:cubicBezTo>
                  <a:pt x="470" y="1140"/>
                  <a:pt x="406" y="744"/>
                  <a:pt x="1" y="915"/>
                </a:cubicBezTo>
                <a:cubicBezTo>
                  <a:pt x="151" y="1166"/>
                  <a:pt x="278" y="1395"/>
                  <a:pt x="423" y="1608"/>
                </a:cubicBezTo>
                <a:cubicBezTo>
                  <a:pt x="536" y="1783"/>
                  <a:pt x="708" y="1800"/>
                  <a:pt x="875" y="1673"/>
                </a:cubicBezTo>
                <a:cubicBezTo>
                  <a:pt x="942" y="1622"/>
                  <a:pt x="999" y="1552"/>
                  <a:pt x="1059" y="1488"/>
                </a:cubicBezTo>
                <a:cubicBezTo>
                  <a:pt x="1216" y="1317"/>
                  <a:pt x="1368" y="1140"/>
                  <a:pt x="1532" y="976"/>
                </a:cubicBezTo>
                <a:cubicBezTo>
                  <a:pt x="1685" y="821"/>
                  <a:pt x="1716" y="821"/>
                  <a:pt x="1910" y="932"/>
                </a:cubicBezTo>
                <a:cubicBezTo>
                  <a:pt x="2221" y="1106"/>
                  <a:pt x="2529" y="1291"/>
                  <a:pt x="2841" y="1468"/>
                </a:cubicBezTo>
                <a:cubicBezTo>
                  <a:pt x="3143" y="1639"/>
                  <a:pt x="3210" y="1619"/>
                  <a:pt x="3401" y="1327"/>
                </a:cubicBezTo>
                <a:cubicBezTo>
                  <a:pt x="3548" y="1096"/>
                  <a:pt x="3709" y="885"/>
                  <a:pt x="3973" y="764"/>
                </a:cubicBezTo>
                <a:cubicBezTo>
                  <a:pt x="4067" y="825"/>
                  <a:pt x="4165" y="875"/>
                  <a:pt x="4248" y="939"/>
                </a:cubicBezTo>
                <a:cubicBezTo>
                  <a:pt x="4332" y="1002"/>
                  <a:pt x="4409" y="1079"/>
                  <a:pt x="4486" y="1150"/>
                </a:cubicBezTo>
                <a:cubicBezTo>
                  <a:pt x="4587" y="1240"/>
                  <a:pt x="4680" y="1344"/>
                  <a:pt x="4791" y="1421"/>
                </a:cubicBezTo>
                <a:cubicBezTo>
                  <a:pt x="4989" y="1559"/>
                  <a:pt x="5139" y="1539"/>
                  <a:pt x="5303" y="1358"/>
                </a:cubicBezTo>
                <a:cubicBezTo>
                  <a:pt x="5414" y="1237"/>
                  <a:pt x="5504" y="1096"/>
                  <a:pt x="5612" y="973"/>
                </a:cubicBezTo>
                <a:cubicBezTo>
                  <a:pt x="5682" y="889"/>
                  <a:pt x="5773" y="818"/>
                  <a:pt x="5866" y="731"/>
                </a:cubicBezTo>
                <a:cubicBezTo>
                  <a:pt x="6117" y="945"/>
                  <a:pt x="6342" y="1143"/>
                  <a:pt x="6577" y="1331"/>
                </a:cubicBezTo>
                <a:cubicBezTo>
                  <a:pt x="6804" y="1518"/>
                  <a:pt x="6951" y="1495"/>
                  <a:pt x="7132" y="1260"/>
                </a:cubicBezTo>
                <a:cubicBezTo>
                  <a:pt x="7233" y="1126"/>
                  <a:pt x="7320" y="976"/>
                  <a:pt x="7474" y="892"/>
                </a:cubicBezTo>
                <a:cubicBezTo>
                  <a:pt x="7585" y="1002"/>
                  <a:pt x="7682" y="1096"/>
                  <a:pt x="7779" y="1190"/>
                </a:cubicBezTo>
                <a:cubicBezTo>
                  <a:pt x="8107" y="1512"/>
                  <a:pt x="8418" y="1498"/>
                  <a:pt x="8720" y="1143"/>
                </a:cubicBezTo>
                <a:cubicBezTo>
                  <a:pt x="8811" y="1036"/>
                  <a:pt x="8898" y="922"/>
                  <a:pt x="8995" y="801"/>
                </a:cubicBezTo>
                <a:cubicBezTo>
                  <a:pt x="9222" y="949"/>
                  <a:pt x="9370" y="1140"/>
                  <a:pt x="9517" y="1331"/>
                </a:cubicBezTo>
                <a:cubicBezTo>
                  <a:pt x="9644" y="1492"/>
                  <a:pt x="9792" y="1492"/>
                  <a:pt x="9933" y="1341"/>
                </a:cubicBezTo>
                <a:cubicBezTo>
                  <a:pt x="9973" y="1301"/>
                  <a:pt x="10003" y="1251"/>
                  <a:pt x="10043" y="1206"/>
                </a:cubicBezTo>
                <a:cubicBezTo>
                  <a:pt x="10275" y="952"/>
                  <a:pt x="10546" y="758"/>
                  <a:pt x="10891" y="628"/>
                </a:cubicBezTo>
                <a:cubicBezTo>
                  <a:pt x="11102" y="858"/>
                  <a:pt x="11313" y="1086"/>
                  <a:pt x="11524" y="1311"/>
                </a:cubicBezTo>
                <a:cubicBezTo>
                  <a:pt x="11782" y="1585"/>
                  <a:pt x="11869" y="1582"/>
                  <a:pt x="12127" y="1317"/>
                </a:cubicBezTo>
                <a:cubicBezTo>
                  <a:pt x="12446" y="989"/>
                  <a:pt x="12794" y="704"/>
                  <a:pt x="13212" y="476"/>
                </a:cubicBezTo>
                <a:cubicBezTo>
                  <a:pt x="13296" y="560"/>
                  <a:pt x="13377" y="628"/>
                  <a:pt x="13447" y="704"/>
                </a:cubicBezTo>
                <a:cubicBezTo>
                  <a:pt x="13644" y="919"/>
                  <a:pt x="13832" y="1143"/>
                  <a:pt x="14030" y="1354"/>
                </a:cubicBezTo>
                <a:cubicBezTo>
                  <a:pt x="14180" y="1512"/>
                  <a:pt x="14375" y="1545"/>
                  <a:pt x="14488" y="1407"/>
                </a:cubicBezTo>
                <a:cubicBezTo>
                  <a:pt x="14734" y="1120"/>
                  <a:pt x="15062" y="952"/>
                  <a:pt x="15360" y="738"/>
                </a:cubicBezTo>
                <a:cubicBezTo>
                  <a:pt x="15444" y="677"/>
                  <a:pt x="15541" y="637"/>
                  <a:pt x="15641" y="583"/>
                </a:cubicBezTo>
                <a:cubicBezTo>
                  <a:pt x="15872" y="825"/>
                  <a:pt x="16083" y="1053"/>
                  <a:pt x="16301" y="1271"/>
                </a:cubicBezTo>
                <a:cubicBezTo>
                  <a:pt x="16495" y="1468"/>
                  <a:pt x="16609" y="1481"/>
                  <a:pt x="16834" y="1327"/>
                </a:cubicBezTo>
                <a:cubicBezTo>
                  <a:pt x="17112" y="1133"/>
                  <a:pt x="17387" y="932"/>
                  <a:pt x="17664" y="738"/>
                </a:cubicBezTo>
                <a:cubicBezTo>
                  <a:pt x="17724" y="698"/>
                  <a:pt x="17792" y="668"/>
                  <a:pt x="17862" y="628"/>
                </a:cubicBezTo>
                <a:cubicBezTo>
                  <a:pt x="17929" y="701"/>
                  <a:pt x="17986" y="755"/>
                  <a:pt x="18036" y="812"/>
                </a:cubicBezTo>
                <a:cubicBezTo>
                  <a:pt x="18163" y="959"/>
                  <a:pt x="18284" y="1110"/>
                  <a:pt x="18415" y="1251"/>
                </a:cubicBezTo>
                <a:cubicBezTo>
                  <a:pt x="18593" y="1448"/>
                  <a:pt x="18703" y="1452"/>
                  <a:pt x="18904" y="1271"/>
                </a:cubicBezTo>
                <a:cubicBezTo>
                  <a:pt x="19051" y="1143"/>
                  <a:pt x="19188" y="1005"/>
                  <a:pt x="19332" y="878"/>
                </a:cubicBezTo>
                <a:cubicBezTo>
                  <a:pt x="19420" y="809"/>
                  <a:pt x="19517" y="748"/>
                  <a:pt x="19631" y="668"/>
                </a:cubicBezTo>
                <a:cubicBezTo>
                  <a:pt x="19788" y="862"/>
                  <a:pt x="19932" y="1030"/>
                  <a:pt x="20063" y="1206"/>
                </a:cubicBezTo>
                <a:cubicBezTo>
                  <a:pt x="20274" y="1498"/>
                  <a:pt x="20385" y="1512"/>
                  <a:pt x="20626" y="1247"/>
                </a:cubicBezTo>
                <a:cubicBezTo>
                  <a:pt x="20830" y="1030"/>
                  <a:pt x="21054" y="838"/>
                  <a:pt x="21339" y="684"/>
                </a:cubicBezTo>
                <a:cubicBezTo>
                  <a:pt x="21490" y="862"/>
                  <a:pt x="21634" y="1033"/>
                  <a:pt x="21778" y="1200"/>
                </a:cubicBezTo>
                <a:cubicBezTo>
                  <a:pt x="22050" y="1528"/>
                  <a:pt x="22126" y="1528"/>
                  <a:pt x="22412" y="1231"/>
                </a:cubicBezTo>
                <a:cubicBezTo>
                  <a:pt x="22498" y="1137"/>
                  <a:pt x="22588" y="1050"/>
                  <a:pt x="22686" y="969"/>
                </a:cubicBezTo>
                <a:cubicBezTo>
                  <a:pt x="22837" y="852"/>
                  <a:pt x="22981" y="721"/>
                  <a:pt x="23188" y="688"/>
                </a:cubicBezTo>
                <a:cubicBezTo>
                  <a:pt x="23316" y="841"/>
                  <a:pt x="23433" y="996"/>
                  <a:pt x="23567" y="1137"/>
                </a:cubicBezTo>
                <a:cubicBezTo>
                  <a:pt x="23724" y="1304"/>
                  <a:pt x="23825" y="1301"/>
                  <a:pt x="24026" y="1126"/>
                </a:cubicBezTo>
                <a:cubicBezTo>
                  <a:pt x="23862" y="929"/>
                  <a:pt x="23701" y="724"/>
                  <a:pt x="23530" y="530"/>
                </a:cubicBezTo>
                <a:close/>
              </a:path>
            </a:pathLst>
          </a:custGeom>
          <a:solidFill>
            <a:srgbClr val="40002A"/>
          </a:solidFill>
          <a:ln>
            <a:noFill/>
          </a:ln>
        </p:spPr>
        <p:txBody>
          <a:bodyPr spcFirstLastPara="1" wrap="square" lIns="91425" tIns="91425" rIns="91425" bIns="91425" anchor="ctr" anchorCtr="0">
            <a:noAutofit/>
          </a:bodyPr>
          <a:lstStyle/>
          <a:p>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422" y="1433056"/>
            <a:ext cx="1890607" cy="1684531"/>
          </a:xfrm>
          <a:prstGeom prst="rect">
            <a:avLst/>
          </a:prstGeom>
        </p:spPr>
      </p:pic>
      <p:sp>
        <p:nvSpPr>
          <p:cNvPr id="6" name="Google Shape;411;p28"/>
          <p:cNvSpPr txBox="1">
            <a:spLocks/>
          </p:cNvSpPr>
          <p:nvPr/>
        </p:nvSpPr>
        <p:spPr>
          <a:xfrm>
            <a:off x="1271683" y="296946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5F0D2D"/>
              </a:buClr>
              <a:buSzPts val="2800"/>
              <a:buFont typeface="Loved by the King"/>
              <a:buNone/>
              <a:defRPr sz="2800" b="1" i="0" u="none" strike="noStrike" cap="none">
                <a:solidFill>
                  <a:schemeClr val="accent3"/>
                </a:solidFill>
                <a:latin typeface="Loved by the King"/>
                <a:ea typeface="Loved by the King"/>
                <a:cs typeface="Loved by the King"/>
                <a:sym typeface="Loved by the King"/>
              </a:defRPr>
            </a:lvl1pPr>
            <a:lvl2pPr marR="0" lvl="1"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2pPr>
            <a:lvl3pPr marR="0" lvl="2"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3pPr>
            <a:lvl4pPr marR="0" lvl="3"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4pPr>
            <a:lvl5pPr marR="0" lvl="4"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5pPr>
            <a:lvl6pPr marR="0" lvl="5"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6pPr>
            <a:lvl7pPr marR="0" lvl="6"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7pPr>
            <a:lvl8pPr marR="0" lvl="7"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8pPr>
            <a:lvl9pPr marR="0" lvl="8" algn="l" rtl="0">
              <a:lnSpc>
                <a:spcPct val="100000"/>
              </a:lnSpc>
              <a:spcBef>
                <a:spcPts val="0"/>
              </a:spcBef>
              <a:spcAft>
                <a:spcPts val="0"/>
              </a:spcAft>
              <a:buClr>
                <a:srgbClr val="5F0D2D"/>
              </a:buClr>
              <a:buSzPts val="2800"/>
              <a:buFont typeface="Loved by the King"/>
              <a:buNone/>
              <a:defRPr sz="2800" b="0" i="0" u="none" strike="noStrike" cap="none">
                <a:solidFill>
                  <a:srgbClr val="5F0D2D"/>
                </a:solidFill>
                <a:latin typeface="Loved by the King"/>
                <a:ea typeface="Loved by the King"/>
                <a:cs typeface="Loved by the King"/>
                <a:sym typeface="Loved by the King"/>
              </a:defRPr>
            </a:lvl9pPr>
          </a:lstStyle>
          <a:p>
            <a:pPr algn="l"/>
            <a:r>
              <a:rPr lang="en-AU" sz="4400" dirty="0"/>
              <a:t>Success Criteria</a:t>
            </a:r>
          </a:p>
        </p:txBody>
      </p:sp>
      <p:sp>
        <p:nvSpPr>
          <p:cNvPr id="7" name="Google Shape;412;p28"/>
          <p:cNvSpPr txBox="1">
            <a:spLocks/>
          </p:cNvSpPr>
          <p:nvPr/>
        </p:nvSpPr>
        <p:spPr>
          <a:xfrm>
            <a:off x="1127039" y="3542162"/>
            <a:ext cx="608950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0F0F0F"/>
              </a:buClr>
              <a:buSzPts val="1100"/>
              <a:buFont typeface="Muli"/>
              <a:buAutoNum type="arabicPeriod"/>
              <a:defRPr sz="1200" b="0" i="0" u="none" strike="noStrike" cap="none">
                <a:solidFill>
                  <a:srgbClr val="5F0D2D"/>
                </a:solidFill>
                <a:latin typeface="Roboto"/>
                <a:ea typeface="Roboto"/>
                <a:cs typeface="Roboto"/>
                <a:sym typeface="Roboto"/>
              </a:defRPr>
            </a:lvl1pPr>
            <a:lvl2pPr marL="914400" marR="0" lvl="1" indent="-298450" algn="l" rtl="0">
              <a:lnSpc>
                <a:spcPct val="115000"/>
              </a:lnSpc>
              <a:spcBef>
                <a:spcPts val="0"/>
              </a:spcBef>
              <a:spcAft>
                <a:spcPts val="0"/>
              </a:spcAft>
              <a:buClr>
                <a:srgbClr val="000000"/>
              </a:buClr>
              <a:buSzPts val="1100"/>
              <a:buFont typeface="Muli"/>
              <a:buAutoNum type="alphaLcPeriod"/>
              <a:defRPr sz="1400" b="0" i="0" u="none" strike="noStrike" cap="none">
                <a:solidFill>
                  <a:srgbClr val="5F0D2D"/>
                </a:solidFill>
                <a:latin typeface="Roboto"/>
                <a:ea typeface="Roboto"/>
                <a:cs typeface="Roboto"/>
                <a:sym typeface="Roboto"/>
              </a:defRPr>
            </a:lvl2pPr>
            <a:lvl3pPr marL="1371600" marR="0" lvl="2" indent="-298450" algn="l" rtl="0">
              <a:lnSpc>
                <a:spcPct val="115000"/>
              </a:lnSpc>
              <a:spcBef>
                <a:spcPts val="1600"/>
              </a:spcBef>
              <a:spcAft>
                <a:spcPts val="0"/>
              </a:spcAft>
              <a:buClr>
                <a:srgbClr val="000000"/>
              </a:buClr>
              <a:buSzPts val="1100"/>
              <a:buFont typeface="Muli"/>
              <a:buAutoNum type="romanLcPeriod"/>
              <a:defRPr sz="1400" b="0" i="0" u="none" strike="noStrike" cap="none">
                <a:solidFill>
                  <a:srgbClr val="5F0D2D"/>
                </a:solidFill>
                <a:latin typeface="Roboto"/>
                <a:ea typeface="Roboto"/>
                <a:cs typeface="Roboto"/>
                <a:sym typeface="Roboto"/>
              </a:defRPr>
            </a:lvl3pPr>
            <a:lvl4pPr marL="1828800" marR="0" lvl="3" indent="-298450" algn="l" rtl="0">
              <a:lnSpc>
                <a:spcPct val="115000"/>
              </a:lnSpc>
              <a:spcBef>
                <a:spcPts val="1600"/>
              </a:spcBef>
              <a:spcAft>
                <a:spcPts val="0"/>
              </a:spcAft>
              <a:buClr>
                <a:srgbClr val="000000"/>
              </a:buClr>
              <a:buSzPts val="1100"/>
              <a:buFont typeface="Muli"/>
              <a:buAutoNum type="arabicPeriod"/>
              <a:defRPr sz="1400" b="0" i="0" u="none" strike="noStrike" cap="none">
                <a:solidFill>
                  <a:srgbClr val="5F0D2D"/>
                </a:solidFill>
                <a:latin typeface="Roboto"/>
                <a:ea typeface="Roboto"/>
                <a:cs typeface="Roboto"/>
                <a:sym typeface="Roboto"/>
              </a:defRPr>
            </a:lvl4pPr>
            <a:lvl5pPr marL="2286000" marR="0" lvl="4" indent="-298450" algn="l" rtl="0">
              <a:lnSpc>
                <a:spcPct val="115000"/>
              </a:lnSpc>
              <a:spcBef>
                <a:spcPts val="1600"/>
              </a:spcBef>
              <a:spcAft>
                <a:spcPts val="0"/>
              </a:spcAft>
              <a:buClr>
                <a:srgbClr val="000000"/>
              </a:buClr>
              <a:buSzPts val="1100"/>
              <a:buFont typeface="Muli"/>
              <a:buAutoNum type="alphaLcPeriod"/>
              <a:defRPr sz="1400" b="0" i="0" u="none" strike="noStrike" cap="none">
                <a:solidFill>
                  <a:srgbClr val="5F0D2D"/>
                </a:solidFill>
                <a:latin typeface="Roboto"/>
                <a:ea typeface="Roboto"/>
                <a:cs typeface="Roboto"/>
                <a:sym typeface="Roboto"/>
              </a:defRPr>
            </a:lvl5pPr>
            <a:lvl6pPr marL="2743200" marR="0" lvl="5" indent="-298450" algn="l" rtl="0">
              <a:lnSpc>
                <a:spcPct val="115000"/>
              </a:lnSpc>
              <a:spcBef>
                <a:spcPts val="1600"/>
              </a:spcBef>
              <a:spcAft>
                <a:spcPts val="0"/>
              </a:spcAft>
              <a:buClr>
                <a:srgbClr val="000000"/>
              </a:buClr>
              <a:buSzPts val="1100"/>
              <a:buFont typeface="Muli"/>
              <a:buAutoNum type="romanLcPeriod"/>
              <a:defRPr sz="1400" b="0" i="0" u="none" strike="noStrike" cap="none">
                <a:solidFill>
                  <a:srgbClr val="5F0D2D"/>
                </a:solidFill>
                <a:latin typeface="Roboto"/>
                <a:ea typeface="Roboto"/>
                <a:cs typeface="Roboto"/>
                <a:sym typeface="Roboto"/>
              </a:defRPr>
            </a:lvl6pPr>
            <a:lvl7pPr marL="3200400" marR="0" lvl="6" indent="-298450" algn="l" rtl="0">
              <a:lnSpc>
                <a:spcPct val="115000"/>
              </a:lnSpc>
              <a:spcBef>
                <a:spcPts val="1600"/>
              </a:spcBef>
              <a:spcAft>
                <a:spcPts val="0"/>
              </a:spcAft>
              <a:buClr>
                <a:srgbClr val="000000"/>
              </a:buClr>
              <a:buSzPts val="1100"/>
              <a:buFont typeface="Muli"/>
              <a:buAutoNum type="arabicPeriod"/>
              <a:defRPr sz="1400" b="0" i="0" u="none" strike="noStrike" cap="none">
                <a:solidFill>
                  <a:srgbClr val="5F0D2D"/>
                </a:solidFill>
                <a:latin typeface="Roboto"/>
                <a:ea typeface="Roboto"/>
                <a:cs typeface="Roboto"/>
                <a:sym typeface="Roboto"/>
              </a:defRPr>
            </a:lvl7pPr>
            <a:lvl8pPr marL="3657600" marR="0" lvl="7" indent="-298450" algn="l" rtl="0">
              <a:lnSpc>
                <a:spcPct val="115000"/>
              </a:lnSpc>
              <a:spcBef>
                <a:spcPts val="1600"/>
              </a:spcBef>
              <a:spcAft>
                <a:spcPts val="0"/>
              </a:spcAft>
              <a:buClr>
                <a:srgbClr val="000000"/>
              </a:buClr>
              <a:buSzPts val="1100"/>
              <a:buFont typeface="Muli"/>
              <a:buAutoNum type="alphaLcPeriod"/>
              <a:defRPr sz="1400" b="0" i="0" u="none" strike="noStrike" cap="none">
                <a:solidFill>
                  <a:srgbClr val="5F0D2D"/>
                </a:solidFill>
                <a:latin typeface="Roboto"/>
                <a:ea typeface="Roboto"/>
                <a:cs typeface="Roboto"/>
                <a:sym typeface="Roboto"/>
              </a:defRPr>
            </a:lvl8pPr>
            <a:lvl9pPr marL="4114800" marR="0" lvl="8" indent="-298450" algn="l" rtl="0">
              <a:lnSpc>
                <a:spcPct val="115000"/>
              </a:lnSpc>
              <a:spcBef>
                <a:spcPts val="1600"/>
              </a:spcBef>
              <a:spcAft>
                <a:spcPts val="1600"/>
              </a:spcAft>
              <a:buClr>
                <a:srgbClr val="000000"/>
              </a:buClr>
              <a:buSzPts val="1100"/>
              <a:buFont typeface="Muli"/>
              <a:buAutoNum type="romanLcPeriod"/>
              <a:defRPr sz="1400" b="0" i="0" u="none" strike="noStrike" cap="none">
                <a:solidFill>
                  <a:srgbClr val="5F0D2D"/>
                </a:solidFill>
                <a:latin typeface="Roboto"/>
                <a:ea typeface="Roboto"/>
                <a:cs typeface="Roboto"/>
                <a:sym typeface="Roboto"/>
              </a:defRPr>
            </a:lvl9pPr>
          </a:lstStyle>
          <a:p>
            <a:pPr marL="330200" indent="-171450" fontAlgn="ctr">
              <a:buFont typeface="Arial" panose="020B0604020202020204" pitchFamily="34" charset="0"/>
              <a:buChar char="•"/>
            </a:pPr>
            <a:r>
              <a:rPr lang="en-AU" sz="2000" b="1" dirty="0"/>
              <a:t>I can </a:t>
            </a:r>
            <a:r>
              <a:rPr lang="en-AU" sz="2000" b="1" dirty="0" smtClean="0"/>
              <a:t>discuss the significance of Aboriginal Dreamtime and identify at least 2 Dreamtime stories. </a:t>
            </a:r>
            <a:r>
              <a:rPr lang="en-AU" sz="2000" b="1" dirty="0"/>
              <a:t/>
            </a:r>
            <a:br>
              <a:rPr lang="en-AU" sz="2000" b="1" dirty="0"/>
            </a:br>
            <a:endParaRPr lang="en-AU"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7B61"/>
        </a:solidFill>
        <a:effectLst/>
      </p:bgPr>
    </p:bg>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2034165" y="727803"/>
            <a:ext cx="5319712" cy="1323300"/>
          </a:xfrm>
          <a:prstGeom prst="rect">
            <a:avLst/>
          </a:prstGeom>
        </p:spPr>
        <p:txBody>
          <a:bodyPr spcFirstLastPara="1" wrap="square" lIns="91425" tIns="91425" rIns="91425" bIns="91425" anchor="ctr" anchorCtr="0">
            <a:noAutofit/>
          </a:bodyPr>
          <a:lstStyle/>
          <a:p>
            <a:r>
              <a:rPr lang="en-AU" sz="5400" dirty="0" smtClean="0"/>
              <a:t>Aboriginal Dreamtime</a:t>
            </a:r>
            <a:endParaRPr dirty="0"/>
          </a:p>
        </p:txBody>
      </p:sp>
      <p:sp>
        <p:nvSpPr>
          <p:cNvPr id="485" name="Google Shape;485;p32"/>
          <p:cNvSpPr txBox="1">
            <a:spLocks noGrp="1"/>
          </p:cNvSpPr>
          <p:nvPr>
            <p:ph type="title" idx="2"/>
          </p:nvPr>
        </p:nvSpPr>
        <p:spPr>
          <a:xfrm>
            <a:off x="470696" y="3009899"/>
            <a:ext cx="5943464" cy="759303"/>
          </a:xfrm>
          <a:prstGeom prst="rect">
            <a:avLst/>
          </a:prstGeom>
        </p:spPr>
        <p:txBody>
          <a:bodyPr spcFirstLastPara="1" wrap="square" lIns="91425" tIns="91425" rIns="91425" bIns="91425" anchor="ctr" anchorCtr="0">
            <a:noAutofit/>
          </a:bodyPr>
          <a:lstStyle/>
          <a:p>
            <a:pPr algn="l"/>
            <a:r>
              <a:rPr lang="en-AU" sz="2000" dirty="0" smtClean="0"/>
              <a:t>The </a:t>
            </a:r>
            <a:r>
              <a:rPr lang="en-AU" sz="2000" dirty="0"/>
              <a:t>Dreamtime </a:t>
            </a:r>
            <a:r>
              <a:rPr lang="en-AU" sz="2000" dirty="0" smtClean="0"/>
              <a:t>describes important </a:t>
            </a:r>
            <a:r>
              <a:rPr lang="en-AU" sz="2000" dirty="0"/>
              <a:t>features of Aboriginal spiritual beliefs and </a:t>
            </a:r>
            <a:r>
              <a:rPr lang="en-AU" sz="2000" dirty="0" smtClean="0"/>
              <a:t>existence.</a:t>
            </a:r>
            <a:r>
              <a:rPr lang="en-AU" sz="1000" dirty="0"/>
              <a:t/>
            </a:r>
            <a:br>
              <a:rPr lang="en-AU" sz="1000" dirty="0"/>
            </a:br>
            <a:r>
              <a:rPr lang="en-AU" sz="1000" dirty="0" smtClean="0"/>
              <a:t/>
            </a:r>
            <a:br>
              <a:rPr lang="en-AU" sz="1000" dirty="0" smtClean="0"/>
            </a:br>
            <a:r>
              <a:rPr lang="en-AU" sz="1800" dirty="0" smtClean="0"/>
              <a:t>Aboriginals </a:t>
            </a:r>
            <a:r>
              <a:rPr lang="en-AU" sz="1800" dirty="0"/>
              <a:t>believe that the Dreamtime was way back, at the very beginning. The land and the people were created by the Spirits. They made the rivers, streams, water </a:t>
            </a:r>
            <a:r>
              <a:rPr lang="en-AU" sz="1800" dirty="0" smtClean="0"/>
              <a:t>holes, </a:t>
            </a:r>
            <a:r>
              <a:rPr lang="en-AU" sz="1800" dirty="0"/>
              <a:t>the land, hills, rocks, plants and animals. </a:t>
            </a:r>
            <a:r>
              <a:rPr lang="en-AU" sz="1800" dirty="0" smtClean="0"/>
              <a:t/>
            </a:r>
            <a:br>
              <a:rPr lang="en-AU" sz="1800" dirty="0" smtClean="0"/>
            </a:br>
            <a:r>
              <a:rPr lang="en-AU" sz="1000" dirty="0"/>
              <a:t/>
            </a:r>
            <a:br>
              <a:rPr lang="en-AU" sz="1000" dirty="0"/>
            </a:br>
            <a:r>
              <a:rPr lang="en-AU" sz="1800" dirty="0"/>
              <a:t>The Aboriginals believed that the entire world was made by </a:t>
            </a:r>
            <a:r>
              <a:rPr lang="en-AU" sz="1800" dirty="0" smtClean="0"/>
              <a:t/>
            </a:r>
            <a:br>
              <a:rPr lang="en-AU" sz="1800" dirty="0" smtClean="0"/>
            </a:br>
            <a:r>
              <a:rPr lang="en-AU" sz="1800" dirty="0" smtClean="0"/>
              <a:t>their </a:t>
            </a:r>
            <a:r>
              <a:rPr lang="en-AU" sz="1800" dirty="0"/>
              <a:t>Ancestors way back in the very beginning of time, </a:t>
            </a:r>
            <a:r>
              <a:rPr lang="en-AU" sz="1800" dirty="0" smtClean="0"/>
              <a:t/>
            </a:r>
            <a:br>
              <a:rPr lang="en-AU" sz="1800" dirty="0" smtClean="0"/>
            </a:br>
            <a:r>
              <a:rPr lang="en-AU" sz="1800" dirty="0" smtClean="0"/>
              <a:t>the </a:t>
            </a:r>
            <a:r>
              <a:rPr lang="en-AU" sz="1800" dirty="0"/>
              <a:t>Dreamtime. </a:t>
            </a:r>
            <a:r>
              <a:rPr lang="en-AU" sz="1800" dirty="0" smtClean="0"/>
              <a:t/>
            </a:r>
            <a:br>
              <a:rPr lang="en-AU" sz="1800" dirty="0" smtClean="0"/>
            </a:br>
            <a:r>
              <a:rPr lang="en-AU" sz="1800" dirty="0" smtClean="0"/>
              <a:t/>
            </a:r>
            <a:br>
              <a:rPr lang="en-AU" sz="1800" dirty="0" smtClean="0"/>
            </a:br>
            <a:r>
              <a:rPr lang="en-AU" sz="1800" dirty="0" smtClean="0"/>
              <a:t>The </a:t>
            </a:r>
            <a:r>
              <a:rPr lang="en-AU" sz="1800" dirty="0"/>
              <a:t>Ancestors made everything.</a:t>
            </a:r>
            <a:endParaRPr lang="en-AU" sz="1000" dirty="0">
              <a:effectLst/>
            </a:endParaRPr>
          </a:p>
        </p:txBody>
      </p:sp>
      <p:grpSp>
        <p:nvGrpSpPr>
          <p:cNvPr id="487" name="Google Shape;487;p32"/>
          <p:cNvGrpSpPr/>
          <p:nvPr/>
        </p:nvGrpSpPr>
        <p:grpSpPr>
          <a:xfrm>
            <a:off x="3894830" y="727803"/>
            <a:ext cx="2963170" cy="197060"/>
            <a:chOff x="2076925" y="3709450"/>
            <a:chExt cx="4365949" cy="290349"/>
          </a:xfrm>
        </p:grpSpPr>
        <p:sp>
          <p:nvSpPr>
            <p:cNvPr id="488" name="Google Shape;488;p32"/>
            <p:cNvSpPr/>
            <p:nvPr/>
          </p:nvSpPr>
          <p:spPr>
            <a:xfrm>
              <a:off x="4372101" y="3709450"/>
              <a:ext cx="160057" cy="290349"/>
            </a:xfrm>
            <a:custGeom>
              <a:avLst/>
              <a:gdLst/>
              <a:ahLst/>
              <a:cxnLst/>
              <a:rect l="l" t="t" r="r" b="b"/>
              <a:pathLst>
                <a:path w="898" h="1629" extrusionOk="0">
                  <a:moveTo>
                    <a:pt x="4" y="1331"/>
                  </a:moveTo>
                  <a:cubicBezTo>
                    <a:pt x="98" y="902"/>
                    <a:pt x="242" y="463"/>
                    <a:pt x="536" y="95"/>
                  </a:cubicBezTo>
                  <a:cubicBezTo>
                    <a:pt x="580" y="38"/>
                    <a:pt x="690" y="1"/>
                    <a:pt x="764" y="14"/>
                  </a:cubicBezTo>
                  <a:cubicBezTo>
                    <a:pt x="874" y="35"/>
                    <a:pt x="898" y="145"/>
                    <a:pt x="888" y="249"/>
                  </a:cubicBezTo>
                  <a:cubicBezTo>
                    <a:pt x="885" y="299"/>
                    <a:pt x="871" y="350"/>
                    <a:pt x="851" y="393"/>
                  </a:cubicBezTo>
                  <a:cubicBezTo>
                    <a:pt x="677" y="765"/>
                    <a:pt x="506" y="1140"/>
                    <a:pt x="322" y="1508"/>
                  </a:cubicBezTo>
                  <a:cubicBezTo>
                    <a:pt x="291" y="1565"/>
                    <a:pt x="191" y="1629"/>
                    <a:pt x="148" y="1616"/>
                  </a:cubicBezTo>
                  <a:cubicBezTo>
                    <a:pt x="90" y="1599"/>
                    <a:pt x="53" y="1508"/>
                    <a:pt x="13" y="1448"/>
                  </a:cubicBezTo>
                  <a:cubicBezTo>
                    <a:pt x="0" y="1425"/>
                    <a:pt x="10" y="1388"/>
                    <a:pt x="4" y="133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89" name="Google Shape;489;p32"/>
            <p:cNvSpPr/>
            <p:nvPr/>
          </p:nvSpPr>
          <p:spPr>
            <a:xfrm>
              <a:off x="2946907" y="3732264"/>
              <a:ext cx="185902" cy="245433"/>
            </a:xfrm>
            <a:custGeom>
              <a:avLst/>
              <a:gdLst/>
              <a:ahLst/>
              <a:cxnLst/>
              <a:rect l="l" t="t" r="r" b="b"/>
              <a:pathLst>
                <a:path w="1043" h="1377" extrusionOk="0">
                  <a:moveTo>
                    <a:pt x="0" y="1159"/>
                  </a:moveTo>
                  <a:cubicBezTo>
                    <a:pt x="134" y="717"/>
                    <a:pt x="335" y="362"/>
                    <a:pt x="647" y="81"/>
                  </a:cubicBezTo>
                  <a:cubicBezTo>
                    <a:pt x="727" y="7"/>
                    <a:pt x="827" y="1"/>
                    <a:pt x="918" y="71"/>
                  </a:cubicBezTo>
                  <a:cubicBezTo>
                    <a:pt x="1019" y="148"/>
                    <a:pt x="1042" y="255"/>
                    <a:pt x="975" y="355"/>
                  </a:cubicBezTo>
                  <a:cubicBezTo>
                    <a:pt x="774" y="660"/>
                    <a:pt x="573" y="958"/>
                    <a:pt x="362" y="1256"/>
                  </a:cubicBezTo>
                  <a:cubicBezTo>
                    <a:pt x="302" y="1340"/>
                    <a:pt x="198" y="1377"/>
                    <a:pt x="101" y="1317"/>
                  </a:cubicBezTo>
                  <a:cubicBezTo>
                    <a:pt x="47" y="1280"/>
                    <a:pt x="23" y="1199"/>
                    <a:pt x="0" y="1159"/>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0" name="Google Shape;490;p32"/>
            <p:cNvSpPr/>
            <p:nvPr/>
          </p:nvSpPr>
          <p:spPr>
            <a:xfrm>
              <a:off x="2474575" y="3741176"/>
              <a:ext cx="193566" cy="235452"/>
            </a:xfrm>
            <a:custGeom>
              <a:avLst/>
              <a:gdLst/>
              <a:ahLst/>
              <a:cxnLst/>
              <a:rect l="l" t="t" r="r" b="b"/>
              <a:pathLst>
                <a:path w="1086" h="1321" extrusionOk="0">
                  <a:moveTo>
                    <a:pt x="1086" y="195"/>
                  </a:moveTo>
                  <a:cubicBezTo>
                    <a:pt x="1059" y="272"/>
                    <a:pt x="1052" y="325"/>
                    <a:pt x="1025" y="362"/>
                  </a:cubicBezTo>
                  <a:cubicBezTo>
                    <a:pt x="804" y="637"/>
                    <a:pt x="586" y="911"/>
                    <a:pt x="359" y="1180"/>
                  </a:cubicBezTo>
                  <a:cubicBezTo>
                    <a:pt x="299" y="1250"/>
                    <a:pt x="208" y="1321"/>
                    <a:pt x="101" y="1247"/>
                  </a:cubicBezTo>
                  <a:cubicBezTo>
                    <a:pt x="0" y="1180"/>
                    <a:pt x="17" y="1083"/>
                    <a:pt x="54" y="985"/>
                  </a:cubicBezTo>
                  <a:cubicBezTo>
                    <a:pt x="184" y="627"/>
                    <a:pt x="409" y="332"/>
                    <a:pt x="677" y="71"/>
                  </a:cubicBezTo>
                  <a:cubicBezTo>
                    <a:pt x="730" y="17"/>
                    <a:pt x="861" y="0"/>
                    <a:pt x="942" y="21"/>
                  </a:cubicBezTo>
                  <a:cubicBezTo>
                    <a:pt x="1002" y="37"/>
                    <a:pt x="1045" y="141"/>
                    <a:pt x="1086" y="195"/>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1" name="Google Shape;491;p32"/>
            <p:cNvSpPr/>
            <p:nvPr/>
          </p:nvSpPr>
          <p:spPr>
            <a:xfrm>
              <a:off x="5788918" y="3741711"/>
              <a:ext cx="188219" cy="227788"/>
            </a:xfrm>
            <a:custGeom>
              <a:avLst/>
              <a:gdLst/>
              <a:ahLst/>
              <a:cxnLst/>
              <a:rect l="l" t="t" r="r" b="b"/>
              <a:pathLst>
                <a:path w="1056" h="1278" extrusionOk="0">
                  <a:moveTo>
                    <a:pt x="188" y="1270"/>
                  </a:moveTo>
                  <a:cubicBezTo>
                    <a:pt x="81" y="1277"/>
                    <a:pt x="0" y="1183"/>
                    <a:pt x="20" y="1073"/>
                  </a:cubicBezTo>
                  <a:cubicBezTo>
                    <a:pt x="40" y="976"/>
                    <a:pt x="71" y="879"/>
                    <a:pt x="124" y="798"/>
                  </a:cubicBezTo>
                  <a:cubicBezTo>
                    <a:pt x="265" y="574"/>
                    <a:pt x="419" y="359"/>
                    <a:pt x="577" y="149"/>
                  </a:cubicBezTo>
                  <a:cubicBezTo>
                    <a:pt x="614" y="95"/>
                    <a:pt x="674" y="38"/>
                    <a:pt x="734" y="24"/>
                  </a:cubicBezTo>
                  <a:cubicBezTo>
                    <a:pt x="811" y="4"/>
                    <a:pt x="922" y="1"/>
                    <a:pt x="975" y="44"/>
                  </a:cubicBezTo>
                  <a:cubicBezTo>
                    <a:pt x="1029" y="84"/>
                    <a:pt x="1029" y="195"/>
                    <a:pt x="1053" y="276"/>
                  </a:cubicBezTo>
                  <a:cubicBezTo>
                    <a:pt x="1056" y="282"/>
                    <a:pt x="1049" y="296"/>
                    <a:pt x="1045" y="302"/>
                  </a:cubicBezTo>
                  <a:cubicBezTo>
                    <a:pt x="821" y="651"/>
                    <a:pt x="597" y="993"/>
                    <a:pt x="258" y="1244"/>
                  </a:cubicBezTo>
                  <a:cubicBezTo>
                    <a:pt x="238" y="1260"/>
                    <a:pt x="204" y="1264"/>
                    <a:pt x="188" y="127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2" name="Google Shape;492;p32"/>
            <p:cNvSpPr/>
            <p:nvPr/>
          </p:nvSpPr>
          <p:spPr>
            <a:xfrm>
              <a:off x="3161149" y="3730482"/>
              <a:ext cx="186615" cy="238482"/>
            </a:xfrm>
            <a:custGeom>
              <a:avLst/>
              <a:gdLst/>
              <a:ahLst/>
              <a:cxnLst/>
              <a:rect l="l" t="t" r="r" b="b"/>
              <a:pathLst>
                <a:path w="1047" h="1338" extrusionOk="0">
                  <a:moveTo>
                    <a:pt x="1046" y="261"/>
                  </a:moveTo>
                  <a:cubicBezTo>
                    <a:pt x="1009" y="345"/>
                    <a:pt x="992" y="413"/>
                    <a:pt x="955" y="466"/>
                  </a:cubicBezTo>
                  <a:cubicBezTo>
                    <a:pt x="791" y="700"/>
                    <a:pt x="624" y="931"/>
                    <a:pt x="453" y="1163"/>
                  </a:cubicBezTo>
                  <a:cubicBezTo>
                    <a:pt x="423" y="1203"/>
                    <a:pt x="392" y="1250"/>
                    <a:pt x="349" y="1266"/>
                  </a:cubicBezTo>
                  <a:cubicBezTo>
                    <a:pt x="275" y="1293"/>
                    <a:pt x="179" y="1337"/>
                    <a:pt x="114" y="1313"/>
                  </a:cubicBezTo>
                  <a:cubicBezTo>
                    <a:pt x="14" y="1273"/>
                    <a:pt x="1" y="1166"/>
                    <a:pt x="38" y="1059"/>
                  </a:cubicBezTo>
                  <a:cubicBezTo>
                    <a:pt x="158" y="697"/>
                    <a:pt x="359" y="382"/>
                    <a:pt x="627" y="114"/>
                  </a:cubicBezTo>
                  <a:cubicBezTo>
                    <a:pt x="701" y="37"/>
                    <a:pt x="802" y="0"/>
                    <a:pt x="892" y="64"/>
                  </a:cubicBezTo>
                  <a:cubicBezTo>
                    <a:pt x="958" y="111"/>
                    <a:pt x="995" y="195"/>
                    <a:pt x="1046" y="26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3" name="Google Shape;493;p32"/>
            <p:cNvSpPr/>
            <p:nvPr/>
          </p:nvSpPr>
          <p:spPr>
            <a:xfrm>
              <a:off x="6260537" y="3730482"/>
              <a:ext cx="182337" cy="240086"/>
            </a:xfrm>
            <a:custGeom>
              <a:avLst/>
              <a:gdLst/>
              <a:ahLst/>
              <a:cxnLst/>
              <a:rect l="l" t="t" r="r" b="b"/>
              <a:pathLst>
                <a:path w="1023" h="1347" extrusionOk="0">
                  <a:moveTo>
                    <a:pt x="1023" y="248"/>
                  </a:moveTo>
                  <a:cubicBezTo>
                    <a:pt x="983" y="335"/>
                    <a:pt x="959" y="399"/>
                    <a:pt x="922" y="456"/>
                  </a:cubicBezTo>
                  <a:cubicBezTo>
                    <a:pt x="761" y="700"/>
                    <a:pt x="593" y="945"/>
                    <a:pt x="426" y="1186"/>
                  </a:cubicBezTo>
                  <a:cubicBezTo>
                    <a:pt x="392" y="1233"/>
                    <a:pt x="352" y="1290"/>
                    <a:pt x="306" y="1307"/>
                  </a:cubicBezTo>
                  <a:cubicBezTo>
                    <a:pt x="236" y="1330"/>
                    <a:pt x="138" y="1347"/>
                    <a:pt x="88" y="1317"/>
                  </a:cubicBezTo>
                  <a:cubicBezTo>
                    <a:pt x="41" y="1287"/>
                    <a:pt x="1" y="1176"/>
                    <a:pt x="21" y="1119"/>
                  </a:cubicBezTo>
                  <a:cubicBezTo>
                    <a:pt x="75" y="945"/>
                    <a:pt x="142" y="764"/>
                    <a:pt x="236" y="610"/>
                  </a:cubicBezTo>
                  <a:cubicBezTo>
                    <a:pt x="349" y="429"/>
                    <a:pt x="490" y="261"/>
                    <a:pt x="630" y="101"/>
                  </a:cubicBezTo>
                  <a:cubicBezTo>
                    <a:pt x="701" y="23"/>
                    <a:pt x="808" y="0"/>
                    <a:pt x="899" y="74"/>
                  </a:cubicBezTo>
                  <a:cubicBezTo>
                    <a:pt x="952" y="118"/>
                    <a:pt x="983" y="191"/>
                    <a:pt x="1023" y="248"/>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4" name="Google Shape;494;p32"/>
            <p:cNvSpPr/>
            <p:nvPr/>
          </p:nvSpPr>
          <p:spPr>
            <a:xfrm>
              <a:off x="6024193" y="3733512"/>
              <a:ext cx="173782" cy="243651"/>
            </a:xfrm>
            <a:custGeom>
              <a:avLst/>
              <a:gdLst/>
              <a:ahLst/>
              <a:cxnLst/>
              <a:rect l="l" t="t" r="r" b="b"/>
              <a:pathLst>
                <a:path w="975" h="1367" extrusionOk="0">
                  <a:moveTo>
                    <a:pt x="0" y="1092"/>
                  </a:moveTo>
                  <a:cubicBezTo>
                    <a:pt x="47" y="958"/>
                    <a:pt x="70" y="831"/>
                    <a:pt x="131" y="720"/>
                  </a:cubicBezTo>
                  <a:cubicBezTo>
                    <a:pt x="235" y="532"/>
                    <a:pt x="356" y="351"/>
                    <a:pt x="476" y="178"/>
                  </a:cubicBezTo>
                  <a:cubicBezTo>
                    <a:pt x="586" y="20"/>
                    <a:pt x="670" y="0"/>
                    <a:pt x="794" y="67"/>
                  </a:cubicBezTo>
                  <a:cubicBezTo>
                    <a:pt x="922" y="141"/>
                    <a:pt x="975" y="275"/>
                    <a:pt x="925" y="422"/>
                  </a:cubicBezTo>
                  <a:cubicBezTo>
                    <a:pt x="908" y="466"/>
                    <a:pt x="885" y="509"/>
                    <a:pt x="854" y="549"/>
                  </a:cubicBezTo>
                  <a:cubicBezTo>
                    <a:pt x="707" y="757"/>
                    <a:pt x="560" y="965"/>
                    <a:pt x="412" y="1169"/>
                  </a:cubicBezTo>
                  <a:cubicBezTo>
                    <a:pt x="399" y="1186"/>
                    <a:pt x="389" y="1203"/>
                    <a:pt x="376" y="1216"/>
                  </a:cubicBezTo>
                  <a:cubicBezTo>
                    <a:pt x="305" y="1293"/>
                    <a:pt x="218" y="1367"/>
                    <a:pt x="124" y="1306"/>
                  </a:cubicBezTo>
                  <a:cubicBezTo>
                    <a:pt x="64" y="1270"/>
                    <a:pt x="41" y="1169"/>
                    <a:pt x="0" y="109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5" name="Google Shape;495;p32"/>
            <p:cNvSpPr/>
            <p:nvPr/>
          </p:nvSpPr>
          <p:spPr>
            <a:xfrm>
              <a:off x="2710919" y="3732264"/>
              <a:ext cx="173960" cy="237234"/>
            </a:xfrm>
            <a:custGeom>
              <a:avLst/>
              <a:gdLst/>
              <a:ahLst/>
              <a:cxnLst/>
              <a:rect l="l" t="t" r="r" b="b"/>
              <a:pathLst>
                <a:path w="976" h="1331" extrusionOk="0">
                  <a:moveTo>
                    <a:pt x="1" y="1126"/>
                  </a:moveTo>
                  <a:cubicBezTo>
                    <a:pt x="44" y="981"/>
                    <a:pt x="64" y="851"/>
                    <a:pt x="125" y="744"/>
                  </a:cubicBezTo>
                  <a:cubicBezTo>
                    <a:pt x="232" y="547"/>
                    <a:pt x="363" y="362"/>
                    <a:pt x="486" y="174"/>
                  </a:cubicBezTo>
                  <a:cubicBezTo>
                    <a:pt x="557" y="67"/>
                    <a:pt x="644" y="1"/>
                    <a:pt x="781" y="67"/>
                  </a:cubicBezTo>
                  <a:cubicBezTo>
                    <a:pt x="916" y="131"/>
                    <a:pt x="976" y="265"/>
                    <a:pt x="932" y="409"/>
                  </a:cubicBezTo>
                  <a:cubicBezTo>
                    <a:pt x="925" y="439"/>
                    <a:pt x="916" y="466"/>
                    <a:pt x="899" y="489"/>
                  </a:cubicBezTo>
                  <a:cubicBezTo>
                    <a:pt x="724" y="737"/>
                    <a:pt x="554" y="989"/>
                    <a:pt x="366" y="1227"/>
                  </a:cubicBezTo>
                  <a:cubicBezTo>
                    <a:pt x="322" y="1283"/>
                    <a:pt x="208" y="1330"/>
                    <a:pt x="141" y="1313"/>
                  </a:cubicBezTo>
                  <a:cubicBezTo>
                    <a:pt x="84" y="1300"/>
                    <a:pt x="47" y="1193"/>
                    <a:pt x="1" y="1126"/>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6" name="Google Shape;496;p32"/>
            <p:cNvSpPr/>
            <p:nvPr/>
          </p:nvSpPr>
          <p:spPr>
            <a:xfrm>
              <a:off x="3749336" y="3727987"/>
              <a:ext cx="169682" cy="245077"/>
            </a:xfrm>
            <a:custGeom>
              <a:avLst/>
              <a:gdLst/>
              <a:ahLst/>
              <a:cxnLst/>
              <a:rect l="l" t="t" r="r" b="b"/>
              <a:pathLst>
                <a:path w="952" h="1375" extrusionOk="0">
                  <a:moveTo>
                    <a:pt x="951" y="262"/>
                  </a:moveTo>
                  <a:cubicBezTo>
                    <a:pt x="948" y="326"/>
                    <a:pt x="948" y="336"/>
                    <a:pt x="945" y="346"/>
                  </a:cubicBezTo>
                  <a:cubicBezTo>
                    <a:pt x="808" y="735"/>
                    <a:pt x="563" y="1053"/>
                    <a:pt x="268" y="1327"/>
                  </a:cubicBezTo>
                  <a:cubicBezTo>
                    <a:pt x="228" y="1364"/>
                    <a:pt x="118" y="1374"/>
                    <a:pt x="81" y="1344"/>
                  </a:cubicBezTo>
                  <a:cubicBezTo>
                    <a:pt x="30" y="1304"/>
                    <a:pt x="0" y="1217"/>
                    <a:pt x="0" y="1150"/>
                  </a:cubicBezTo>
                  <a:cubicBezTo>
                    <a:pt x="0" y="1073"/>
                    <a:pt x="34" y="993"/>
                    <a:pt x="74" y="929"/>
                  </a:cubicBezTo>
                  <a:cubicBezTo>
                    <a:pt x="238" y="671"/>
                    <a:pt x="409" y="416"/>
                    <a:pt x="580" y="165"/>
                  </a:cubicBezTo>
                  <a:cubicBezTo>
                    <a:pt x="640" y="78"/>
                    <a:pt x="727" y="0"/>
                    <a:pt x="824" y="68"/>
                  </a:cubicBezTo>
                  <a:cubicBezTo>
                    <a:pt x="894" y="118"/>
                    <a:pt x="925" y="222"/>
                    <a:pt x="951" y="26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7" name="Google Shape;497;p32"/>
            <p:cNvSpPr/>
            <p:nvPr/>
          </p:nvSpPr>
          <p:spPr>
            <a:xfrm>
              <a:off x="2277978" y="3729769"/>
              <a:ext cx="172712" cy="247928"/>
            </a:xfrm>
            <a:custGeom>
              <a:avLst/>
              <a:gdLst/>
              <a:ahLst/>
              <a:cxnLst/>
              <a:rect l="l" t="t" r="r" b="b"/>
              <a:pathLst>
                <a:path w="969" h="1391" extrusionOk="0">
                  <a:moveTo>
                    <a:pt x="969" y="269"/>
                  </a:moveTo>
                  <a:cubicBezTo>
                    <a:pt x="922" y="372"/>
                    <a:pt x="902" y="460"/>
                    <a:pt x="852" y="530"/>
                  </a:cubicBezTo>
                  <a:cubicBezTo>
                    <a:pt x="675" y="778"/>
                    <a:pt x="491" y="1020"/>
                    <a:pt x="306" y="1264"/>
                  </a:cubicBezTo>
                  <a:cubicBezTo>
                    <a:pt x="245" y="1341"/>
                    <a:pt x="159" y="1391"/>
                    <a:pt x="78" y="1327"/>
                  </a:cubicBezTo>
                  <a:cubicBezTo>
                    <a:pt x="28" y="1287"/>
                    <a:pt x="1" y="1190"/>
                    <a:pt x="8" y="1126"/>
                  </a:cubicBezTo>
                  <a:cubicBezTo>
                    <a:pt x="18" y="1023"/>
                    <a:pt x="52" y="909"/>
                    <a:pt x="105" y="819"/>
                  </a:cubicBezTo>
                  <a:cubicBezTo>
                    <a:pt x="242" y="593"/>
                    <a:pt x="390" y="369"/>
                    <a:pt x="544" y="155"/>
                  </a:cubicBezTo>
                  <a:cubicBezTo>
                    <a:pt x="607" y="68"/>
                    <a:pt x="718" y="1"/>
                    <a:pt x="825" y="68"/>
                  </a:cubicBezTo>
                  <a:cubicBezTo>
                    <a:pt x="893" y="108"/>
                    <a:pt x="922" y="202"/>
                    <a:pt x="969" y="269"/>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8" name="Google Shape;498;p32"/>
            <p:cNvSpPr/>
            <p:nvPr/>
          </p:nvSpPr>
          <p:spPr>
            <a:xfrm>
              <a:off x="5585192" y="3727452"/>
              <a:ext cx="173425" cy="242581"/>
            </a:xfrm>
            <a:custGeom>
              <a:avLst/>
              <a:gdLst/>
              <a:ahLst/>
              <a:cxnLst/>
              <a:rect l="l" t="t" r="r" b="b"/>
              <a:pathLst>
                <a:path w="973" h="1361" extrusionOk="0">
                  <a:moveTo>
                    <a:pt x="973" y="336"/>
                  </a:moveTo>
                  <a:cubicBezTo>
                    <a:pt x="949" y="389"/>
                    <a:pt x="919" y="496"/>
                    <a:pt x="859" y="580"/>
                  </a:cubicBezTo>
                  <a:cubicBezTo>
                    <a:pt x="695" y="815"/>
                    <a:pt x="523" y="1042"/>
                    <a:pt x="339" y="1260"/>
                  </a:cubicBezTo>
                  <a:cubicBezTo>
                    <a:pt x="296" y="1317"/>
                    <a:pt x="182" y="1361"/>
                    <a:pt x="118" y="1344"/>
                  </a:cubicBezTo>
                  <a:cubicBezTo>
                    <a:pt x="1" y="1310"/>
                    <a:pt x="14" y="1200"/>
                    <a:pt x="41" y="1096"/>
                  </a:cubicBezTo>
                  <a:cubicBezTo>
                    <a:pt x="135" y="731"/>
                    <a:pt x="373" y="453"/>
                    <a:pt x="584" y="155"/>
                  </a:cubicBezTo>
                  <a:cubicBezTo>
                    <a:pt x="601" y="131"/>
                    <a:pt x="628" y="118"/>
                    <a:pt x="651" y="101"/>
                  </a:cubicBezTo>
                  <a:cubicBezTo>
                    <a:pt x="825" y="0"/>
                    <a:pt x="970" y="84"/>
                    <a:pt x="973" y="336"/>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9" name="Google Shape;499;p32"/>
            <p:cNvSpPr/>
            <p:nvPr/>
          </p:nvSpPr>
          <p:spPr>
            <a:xfrm>
              <a:off x="3560582" y="3730482"/>
              <a:ext cx="163800" cy="238482"/>
            </a:xfrm>
            <a:custGeom>
              <a:avLst/>
              <a:gdLst/>
              <a:ahLst/>
              <a:cxnLst/>
              <a:rect l="l" t="t" r="r" b="b"/>
              <a:pathLst>
                <a:path w="919" h="1338" extrusionOk="0">
                  <a:moveTo>
                    <a:pt x="1" y="1122"/>
                  </a:moveTo>
                  <a:cubicBezTo>
                    <a:pt x="138" y="717"/>
                    <a:pt x="305" y="376"/>
                    <a:pt x="594" y="104"/>
                  </a:cubicBezTo>
                  <a:cubicBezTo>
                    <a:pt x="664" y="40"/>
                    <a:pt x="761" y="0"/>
                    <a:pt x="832" y="81"/>
                  </a:cubicBezTo>
                  <a:cubicBezTo>
                    <a:pt x="885" y="138"/>
                    <a:pt x="919" y="232"/>
                    <a:pt x="919" y="308"/>
                  </a:cubicBezTo>
                  <a:cubicBezTo>
                    <a:pt x="919" y="379"/>
                    <a:pt x="872" y="456"/>
                    <a:pt x="832" y="523"/>
                  </a:cubicBezTo>
                  <a:cubicBezTo>
                    <a:pt x="707" y="727"/>
                    <a:pt x="580" y="925"/>
                    <a:pt x="453" y="1126"/>
                  </a:cubicBezTo>
                  <a:cubicBezTo>
                    <a:pt x="423" y="1172"/>
                    <a:pt x="390" y="1233"/>
                    <a:pt x="339" y="1257"/>
                  </a:cubicBezTo>
                  <a:cubicBezTo>
                    <a:pt x="269" y="1293"/>
                    <a:pt x="165" y="1337"/>
                    <a:pt x="108" y="1310"/>
                  </a:cubicBezTo>
                  <a:cubicBezTo>
                    <a:pt x="48" y="1280"/>
                    <a:pt x="28" y="1172"/>
                    <a:pt x="1" y="112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0" name="Google Shape;500;p32"/>
            <p:cNvSpPr/>
            <p:nvPr/>
          </p:nvSpPr>
          <p:spPr>
            <a:xfrm>
              <a:off x="3362915" y="3734582"/>
              <a:ext cx="166117" cy="232422"/>
            </a:xfrm>
            <a:custGeom>
              <a:avLst/>
              <a:gdLst/>
              <a:ahLst/>
              <a:cxnLst/>
              <a:rect l="l" t="t" r="r" b="b"/>
              <a:pathLst>
                <a:path w="932" h="1304" extrusionOk="0">
                  <a:moveTo>
                    <a:pt x="932" y="322"/>
                  </a:moveTo>
                  <a:cubicBezTo>
                    <a:pt x="922" y="349"/>
                    <a:pt x="916" y="399"/>
                    <a:pt x="888" y="439"/>
                  </a:cubicBezTo>
                  <a:cubicBezTo>
                    <a:pt x="718" y="691"/>
                    <a:pt x="547" y="942"/>
                    <a:pt x="373" y="1190"/>
                  </a:cubicBezTo>
                  <a:cubicBezTo>
                    <a:pt x="353" y="1220"/>
                    <a:pt x="319" y="1260"/>
                    <a:pt x="285" y="1267"/>
                  </a:cubicBezTo>
                  <a:cubicBezTo>
                    <a:pt x="219" y="1280"/>
                    <a:pt x="121" y="1304"/>
                    <a:pt x="78" y="1270"/>
                  </a:cubicBezTo>
                  <a:cubicBezTo>
                    <a:pt x="31" y="1237"/>
                    <a:pt x="1" y="1126"/>
                    <a:pt x="21" y="1073"/>
                  </a:cubicBezTo>
                  <a:cubicBezTo>
                    <a:pt x="105" y="865"/>
                    <a:pt x="205" y="661"/>
                    <a:pt x="309" y="463"/>
                  </a:cubicBezTo>
                  <a:cubicBezTo>
                    <a:pt x="369" y="353"/>
                    <a:pt x="453" y="252"/>
                    <a:pt x="527" y="148"/>
                  </a:cubicBezTo>
                  <a:cubicBezTo>
                    <a:pt x="587" y="64"/>
                    <a:pt x="658" y="0"/>
                    <a:pt x="775" y="44"/>
                  </a:cubicBezTo>
                  <a:cubicBezTo>
                    <a:pt x="892" y="91"/>
                    <a:pt x="929" y="185"/>
                    <a:pt x="932" y="32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1" name="Google Shape;501;p32"/>
            <p:cNvSpPr/>
            <p:nvPr/>
          </p:nvSpPr>
          <p:spPr>
            <a:xfrm>
              <a:off x="3960014" y="3736364"/>
              <a:ext cx="164513" cy="238482"/>
            </a:xfrm>
            <a:custGeom>
              <a:avLst/>
              <a:gdLst/>
              <a:ahLst/>
              <a:cxnLst/>
              <a:rect l="l" t="t" r="r" b="b"/>
              <a:pathLst>
                <a:path w="923" h="1338" extrusionOk="0">
                  <a:moveTo>
                    <a:pt x="922" y="255"/>
                  </a:moveTo>
                  <a:cubicBezTo>
                    <a:pt x="902" y="329"/>
                    <a:pt x="902" y="359"/>
                    <a:pt x="889" y="386"/>
                  </a:cubicBezTo>
                  <a:cubicBezTo>
                    <a:pt x="731" y="677"/>
                    <a:pt x="594" y="989"/>
                    <a:pt x="335" y="1210"/>
                  </a:cubicBezTo>
                  <a:cubicBezTo>
                    <a:pt x="272" y="1267"/>
                    <a:pt x="199" y="1337"/>
                    <a:pt x="101" y="1267"/>
                  </a:cubicBezTo>
                  <a:cubicBezTo>
                    <a:pt x="4" y="1196"/>
                    <a:pt x="1" y="1099"/>
                    <a:pt x="54" y="1006"/>
                  </a:cubicBezTo>
                  <a:cubicBezTo>
                    <a:pt x="225" y="717"/>
                    <a:pt x="396" y="433"/>
                    <a:pt x="570" y="151"/>
                  </a:cubicBezTo>
                  <a:cubicBezTo>
                    <a:pt x="627" y="58"/>
                    <a:pt x="721" y="1"/>
                    <a:pt x="818" y="74"/>
                  </a:cubicBezTo>
                  <a:cubicBezTo>
                    <a:pt x="878" y="118"/>
                    <a:pt x="898" y="212"/>
                    <a:pt x="922" y="255"/>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2" name="Google Shape;502;p32"/>
            <p:cNvSpPr/>
            <p:nvPr/>
          </p:nvSpPr>
          <p:spPr>
            <a:xfrm>
              <a:off x="2076925" y="3738146"/>
              <a:ext cx="166830" cy="234382"/>
            </a:xfrm>
            <a:custGeom>
              <a:avLst/>
              <a:gdLst/>
              <a:ahLst/>
              <a:cxnLst/>
              <a:rect l="l" t="t" r="r" b="b"/>
              <a:pathLst>
                <a:path w="936" h="1315" extrusionOk="0">
                  <a:moveTo>
                    <a:pt x="935" y="265"/>
                  </a:moveTo>
                  <a:cubicBezTo>
                    <a:pt x="898" y="390"/>
                    <a:pt x="891" y="486"/>
                    <a:pt x="844" y="557"/>
                  </a:cubicBezTo>
                  <a:cubicBezTo>
                    <a:pt x="694" y="772"/>
                    <a:pt x="533" y="982"/>
                    <a:pt x="365" y="1183"/>
                  </a:cubicBezTo>
                  <a:cubicBezTo>
                    <a:pt x="305" y="1254"/>
                    <a:pt x="208" y="1314"/>
                    <a:pt x="104" y="1237"/>
                  </a:cubicBezTo>
                  <a:cubicBezTo>
                    <a:pt x="0" y="1160"/>
                    <a:pt x="37" y="1059"/>
                    <a:pt x="84" y="976"/>
                  </a:cubicBezTo>
                  <a:cubicBezTo>
                    <a:pt x="235" y="701"/>
                    <a:pt x="389" y="430"/>
                    <a:pt x="546" y="158"/>
                  </a:cubicBezTo>
                  <a:cubicBezTo>
                    <a:pt x="603" y="64"/>
                    <a:pt x="694" y="1"/>
                    <a:pt x="791" y="64"/>
                  </a:cubicBezTo>
                  <a:cubicBezTo>
                    <a:pt x="861" y="108"/>
                    <a:pt x="898" y="209"/>
                    <a:pt x="935" y="265"/>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3" name="Google Shape;503;p32"/>
            <p:cNvSpPr/>
            <p:nvPr/>
          </p:nvSpPr>
          <p:spPr>
            <a:xfrm>
              <a:off x="5391803" y="3738681"/>
              <a:ext cx="164335" cy="233848"/>
            </a:xfrm>
            <a:custGeom>
              <a:avLst/>
              <a:gdLst/>
              <a:ahLst/>
              <a:cxnLst/>
              <a:rect l="l" t="t" r="r" b="b"/>
              <a:pathLst>
                <a:path w="922" h="1312" extrusionOk="0">
                  <a:moveTo>
                    <a:pt x="922" y="262"/>
                  </a:moveTo>
                  <a:cubicBezTo>
                    <a:pt x="885" y="390"/>
                    <a:pt x="878" y="487"/>
                    <a:pt x="832" y="554"/>
                  </a:cubicBezTo>
                  <a:cubicBezTo>
                    <a:pt x="681" y="772"/>
                    <a:pt x="520" y="979"/>
                    <a:pt x="349" y="1183"/>
                  </a:cubicBezTo>
                  <a:cubicBezTo>
                    <a:pt x="289" y="1254"/>
                    <a:pt x="195" y="1311"/>
                    <a:pt x="91" y="1234"/>
                  </a:cubicBezTo>
                  <a:cubicBezTo>
                    <a:pt x="0" y="1163"/>
                    <a:pt x="17" y="1073"/>
                    <a:pt x="61" y="996"/>
                  </a:cubicBezTo>
                  <a:cubicBezTo>
                    <a:pt x="222" y="704"/>
                    <a:pt x="386" y="413"/>
                    <a:pt x="557" y="129"/>
                  </a:cubicBezTo>
                  <a:cubicBezTo>
                    <a:pt x="607" y="41"/>
                    <a:pt x="704" y="1"/>
                    <a:pt x="784" y="61"/>
                  </a:cubicBezTo>
                  <a:cubicBezTo>
                    <a:pt x="852" y="112"/>
                    <a:pt x="885" y="209"/>
                    <a:pt x="922" y="26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4" name="Google Shape;504;p32"/>
            <p:cNvSpPr/>
            <p:nvPr/>
          </p:nvSpPr>
          <p:spPr>
            <a:xfrm>
              <a:off x="4182277" y="3755435"/>
              <a:ext cx="140986" cy="199626"/>
            </a:xfrm>
            <a:custGeom>
              <a:avLst/>
              <a:gdLst/>
              <a:ahLst/>
              <a:cxnLst/>
              <a:rect l="l" t="t" r="r" b="b"/>
              <a:pathLst>
                <a:path w="791" h="1120" extrusionOk="0">
                  <a:moveTo>
                    <a:pt x="790" y="199"/>
                  </a:moveTo>
                  <a:cubicBezTo>
                    <a:pt x="774" y="273"/>
                    <a:pt x="774" y="326"/>
                    <a:pt x="750" y="366"/>
                  </a:cubicBezTo>
                  <a:cubicBezTo>
                    <a:pt x="613" y="590"/>
                    <a:pt x="483" y="818"/>
                    <a:pt x="328" y="1029"/>
                  </a:cubicBezTo>
                  <a:cubicBezTo>
                    <a:pt x="291" y="1083"/>
                    <a:pt x="161" y="1120"/>
                    <a:pt x="107" y="1093"/>
                  </a:cubicBezTo>
                  <a:cubicBezTo>
                    <a:pt x="50" y="1069"/>
                    <a:pt x="0" y="949"/>
                    <a:pt x="10" y="882"/>
                  </a:cubicBezTo>
                  <a:cubicBezTo>
                    <a:pt x="64" y="554"/>
                    <a:pt x="234" y="279"/>
                    <a:pt x="469" y="51"/>
                  </a:cubicBezTo>
                  <a:cubicBezTo>
                    <a:pt x="509" y="11"/>
                    <a:pt x="623" y="1"/>
                    <a:pt x="680" y="31"/>
                  </a:cubicBezTo>
                  <a:cubicBezTo>
                    <a:pt x="737" y="58"/>
                    <a:pt x="761" y="148"/>
                    <a:pt x="790" y="199"/>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5" name="Google Shape;505;p32"/>
            <p:cNvSpPr/>
            <p:nvPr/>
          </p:nvSpPr>
          <p:spPr>
            <a:xfrm>
              <a:off x="4979894" y="3750801"/>
              <a:ext cx="142768" cy="217450"/>
            </a:xfrm>
            <a:custGeom>
              <a:avLst/>
              <a:gdLst/>
              <a:ahLst/>
              <a:cxnLst/>
              <a:rect l="l" t="t" r="r" b="b"/>
              <a:pathLst>
                <a:path w="801" h="1220" extrusionOk="0">
                  <a:moveTo>
                    <a:pt x="0" y="982"/>
                  </a:moveTo>
                  <a:cubicBezTo>
                    <a:pt x="94" y="610"/>
                    <a:pt x="235" y="299"/>
                    <a:pt x="493" y="57"/>
                  </a:cubicBezTo>
                  <a:cubicBezTo>
                    <a:pt x="533" y="17"/>
                    <a:pt x="643" y="0"/>
                    <a:pt x="694" y="30"/>
                  </a:cubicBezTo>
                  <a:cubicBezTo>
                    <a:pt x="748" y="61"/>
                    <a:pt x="774" y="151"/>
                    <a:pt x="791" y="221"/>
                  </a:cubicBezTo>
                  <a:cubicBezTo>
                    <a:pt x="801" y="262"/>
                    <a:pt x="771" y="315"/>
                    <a:pt x="748" y="359"/>
                  </a:cubicBezTo>
                  <a:cubicBezTo>
                    <a:pt x="617" y="596"/>
                    <a:pt x="482" y="837"/>
                    <a:pt x="349" y="1075"/>
                  </a:cubicBezTo>
                  <a:cubicBezTo>
                    <a:pt x="298" y="1159"/>
                    <a:pt x="218" y="1219"/>
                    <a:pt x="128" y="1163"/>
                  </a:cubicBezTo>
                  <a:cubicBezTo>
                    <a:pt x="68" y="1123"/>
                    <a:pt x="34" y="1032"/>
                    <a:pt x="0" y="98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6" name="Google Shape;506;p32"/>
            <p:cNvSpPr/>
            <p:nvPr/>
          </p:nvSpPr>
          <p:spPr>
            <a:xfrm>
              <a:off x="4782228" y="3751336"/>
              <a:ext cx="141164" cy="212103"/>
            </a:xfrm>
            <a:custGeom>
              <a:avLst/>
              <a:gdLst/>
              <a:ahLst/>
              <a:cxnLst/>
              <a:rect l="l" t="t" r="r" b="b"/>
              <a:pathLst>
                <a:path w="792" h="1190" extrusionOk="0">
                  <a:moveTo>
                    <a:pt x="784" y="332"/>
                  </a:moveTo>
                  <a:cubicBezTo>
                    <a:pt x="778" y="359"/>
                    <a:pt x="775" y="423"/>
                    <a:pt x="744" y="469"/>
                  </a:cubicBezTo>
                  <a:cubicBezTo>
                    <a:pt x="623" y="661"/>
                    <a:pt x="500" y="848"/>
                    <a:pt x="365" y="1029"/>
                  </a:cubicBezTo>
                  <a:cubicBezTo>
                    <a:pt x="309" y="1106"/>
                    <a:pt x="232" y="1190"/>
                    <a:pt x="121" y="1123"/>
                  </a:cubicBezTo>
                  <a:cubicBezTo>
                    <a:pt x="4" y="1055"/>
                    <a:pt x="0" y="942"/>
                    <a:pt x="54" y="838"/>
                  </a:cubicBezTo>
                  <a:cubicBezTo>
                    <a:pt x="168" y="604"/>
                    <a:pt x="295" y="372"/>
                    <a:pt x="422" y="141"/>
                  </a:cubicBezTo>
                  <a:cubicBezTo>
                    <a:pt x="466" y="64"/>
                    <a:pt x="533" y="1"/>
                    <a:pt x="640" y="41"/>
                  </a:cubicBezTo>
                  <a:cubicBezTo>
                    <a:pt x="738" y="78"/>
                    <a:pt x="791" y="175"/>
                    <a:pt x="784" y="332"/>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7" name="Google Shape;507;p32"/>
            <p:cNvSpPr/>
            <p:nvPr/>
          </p:nvSpPr>
          <p:spPr>
            <a:xfrm>
              <a:off x="4592404" y="3762030"/>
              <a:ext cx="141699" cy="182337"/>
            </a:xfrm>
            <a:custGeom>
              <a:avLst/>
              <a:gdLst/>
              <a:ahLst/>
              <a:cxnLst/>
              <a:rect l="l" t="t" r="r" b="b"/>
              <a:pathLst>
                <a:path w="795" h="1023" extrusionOk="0">
                  <a:moveTo>
                    <a:pt x="794" y="191"/>
                  </a:moveTo>
                  <a:cubicBezTo>
                    <a:pt x="787" y="272"/>
                    <a:pt x="791" y="306"/>
                    <a:pt x="778" y="329"/>
                  </a:cubicBezTo>
                  <a:cubicBezTo>
                    <a:pt x="663" y="577"/>
                    <a:pt x="550" y="828"/>
                    <a:pt x="305" y="975"/>
                  </a:cubicBezTo>
                  <a:cubicBezTo>
                    <a:pt x="238" y="1015"/>
                    <a:pt x="141" y="1009"/>
                    <a:pt x="60" y="1023"/>
                  </a:cubicBezTo>
                  <a:cubicBezTo>
                    <a:pt x="48" y="932"/>
                    <a:pt x="0" y="822"/>
                    <a:pt x="34" y="754"/>
                  </a:cubicBezTo>
                  <a:cubicBezTo>
                    <a:pt x="148" y="530"/>
                    <a:pt x="281" y="312"/>
                    <a:pt x="429" y="105"/>
                  </a:cubicBezTo>
                  <a:cubicBezTo>
                    <a:pt x="466" y="51"/>
                    <a:pt x="586" y="1"/>
                    <a:pt x="643" y="21"/>
                  </a:cubicBezTo>
                  <a:cubicBezTo>
                    <a:pt x="714" y="51"/>
                    <a:pt x="761" y="148"/>
                    <a:pt x="794" y="19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8" name="Google Shape;508;p32"/>
            <p:cNvSpPr/>
            <p:nvPr/>
          </p:nvSpPr>
          <p:spPr>
            <a:xfrm>
              <a:off x="5188968" y="3778785"/>
              <a:ext cx="146333" cy="154888"/>
            </a:xfrm>
            <a:custGeom>
              <a:avLst/>
              <a:gdLst/>
              <a:ahLst/>
              <a:cxnLst/>
              <a:rect l="l" t="t" r="r" b="b"/>
              <a:pathLst>
                <a:path w="821" h="869" extrusionOk="0">
                  <a:moveTo>
                    <a:pt x="486" y="1"/>
                  </a:moveTo>
                  <a:cubicBezTo>
                    <a:pt x="736" y="94"/>
                    <a:pt x="821" y="222"/>
                    <a:pt x="740" y="436"/>
                  </a:cubicBezTo>
                  <a:cubicBezTo>
                    <a:pt x="670" y="630"/>
                    <a:pt x="560" y="815"/>
                    <a:pt x="331" y="855"/>
                  </a:cubicBezTo>
                  <a:cubicBezTo>
                    <a:pt x="254" y="868"/>
                    <a:pt x="150" y="841"/>
                    <a:pt x="90" y="791"/>
                  </a:cubicBezTo>
                  <a:cubicBezTo>
                    <a:pt x="0" y="720"/>
                    <a:pt x="73" y="630"/>
                    <a:pt x="121" y="556"/>
                  </a:cubicBezTo>
                  <a:cubicBezTo>
                    <a:pt x="234" y="376"/>
                    <a:pt x="355" y="198"/>
                    <a:pt x="48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09" name="Google Shape;509;p32"/>
          <p:cNvSpPr/>
          <p:nvPr/>
        </p:nvSpPr>
        <p:spPr>
          <a:xfrm rot="4414493">
            <a:off x="-35128" y="507429"/>
            <a:ext cx="1198799" cy="1013317"/>
          </a:xfrm>
          <a:custGeom>
            <a:avLst/>
            <a:gdLst/>
            <a:ahLst/>
            <a:cxnLst/>
            <a:rect l="l" t="t" r="r" b="b"/>
            <a:pathLst>
              <a:path w="32767" h="27699" extrusionOk="0">
                <a:moveTo>
                  <a:pt x="4322" y="0"/>
                </a:moveTo>
                <a:cubicBezTo>
                  <a:pt x="4231" y="0"/>
                  <a:pt x="4164" y="25"/>
                  <a:pt x="4137" y="76"/>
                </a:cubicBezTo>
                <a:cubicBezTo>
                  <a:pt x="4061" y="206"/>
                  <a:pt x="4276" y="462"/>
                  <a:pt x="4608" y="646"/>
                </a:cubicBezTo>
                <a:cubicBezTo>
                  <a:pt x="4813" y="759"/>
                  <a:pt x="5016" y="819"/>
                  <a:pt x="5160" y="819"/>
                </a:cubicBezTo>
                <a:cubicBezTo>
                  <a:pt x="5251" y="819"/>
                  <a:pt x="5317" y="795"/>
                  <a:pt x="5345" y="745"/>
                </a:cubicBezTo>
                <a:cubicBezTo>
                  <a:pt x="5417" y="616"/>
                  <a:pt x="5205" y="359"/>
                  <a:pt x="4870" y="175"/>
                </a:cubicBezTo>
                <a:cubicBezTo>
                  <a:pt x="4666" y="60"/>
                  <a:pt x="4465" y="0"/>
                  <a:pt x="4322" y="0"/>
                </a:cubicBezTo>
                <a:close/>
                <a:moveTo>
                  <a:pt x="9256" y="668"/>
                </a:moveTo>
                <a:cubicBezTo>
                  <a:pt x="9165" y="668"/>
                  <a:pt x="9098" y="692"/>
                  <a:pt x="9070" y="742"/>
                </a:cubicBezTo>
                <a:lnTo>
                  <a:pt x="9070" y="745"/>
                </a:lnTo>
                <a:cubicBezTo>
                  <a:pt x="8999" y="875"/>
                  <a:pt x="9211" y="1131"/>
                  <a:pt x="9546" y="1316"/>
                </a:cubicBezTo>
                <a:cubicBezTo>
                  <a:pt x="9749" y="1427"/>
                  <a:pt x="9953" y="1489"/>
                  <a:pt x="10095" y="1489"/>
                </a:cubicBezTo>
                <a:cubicBezTo>
                  <a:pt x="10127" y="1489"/>
                  <a:pt x="10156" y="1486"/>
                  <a:pt x="10181" y="1480"/>
                </a:cubicBezTo>
                <a:cubicBezTo>
                  <a:pt x="10228" y="1466"/>
                  <a:pt x="10263" y="1445"/>
                  <a:pt x="10279" y="1411"/>
                </a:cubicBezTo>
                <a:cubicBezTo>
                  <a:pt x="10300" y="1377"/>
                  <a:pt x="10296" y="1333"/>
                  <a:pt x="10279" y="1284"/>
                </a:cubicBezTo>
                <a:lnTo>
                  <a:pt x="10276" y="1281"/>
                </a:lnTo>
                <a:cubicBezTo>
                  <a:pt x="10255" y="1234"/>
                  <a:pt x="10222" y="1182"/>
                  <a:pt x="10174" y="1128"/>
                </a:cubicBezTo>
                <a:cubicBezTo>
                  <a:pt x="10088" y="1029"/>
                  <a:pt x="9962" y="930"/>
                  <a:pt x="9805" y="841"/>
                </a:cubicBezTo>
                <a:cubicBezTo>
                  <a:pt x="9602" y="728"/>
                  <a:pt x="9399" y="668"/>
                  <a:pt x="9256" y="668"/>
                </a:cubicBezTo>
                <a:close/>
                <a:moveTo>
                  <a:pt x="2924" y="1381"/>
                </a:moveTo>
                <a:cubicBezTo>
                  <a:pt x="2834" y="1381"/>
                  <a:pt x="2767" y="1405"/>
                  <a:pt x="2739" y="1456"/>
                </a:cubicBezTo>
                <a:cubicBezTo>
                  <a:pt x="2668" y="1589"/>
                  <a:pt x="2879" y="1842"/>
                  <a:pt x="3215" y="2026"/>
                </a:cubicBezTo>
                <a:cubicBezTo>
                  <a:pt x="3419" y="2139"/>
                  <a:pt x="3621" y="2199"/>
                  <a:pt x="3764" y="2199"/>
                </a:cubicBezTo>
                <a:cubicBezTo>
                  <a:pt x="3854" y="2199"/>
                  <a:pt x="3920" y="2175"/>
                  <a:pt x="3948" y="2125"/>
                </a:cubicBezTo>
                <a:cubicBezTo>
                  <a:pt x="4020" y="1995"/>
                  <a:pt x="3809" y="1739"/>
                  <a:pt x="3474" y="1555"/>
                </a:cubicBezTo>
                <a:cubicBezTo>
                  <a:pt x="3270" y="1442"/>
                  <a:pt x="3067" y="1381"/>
                  <a:pt x="2924" y="1381"/>
                </a:cubicBezTo>
                <a:close/>
                <a:moveTo>
                  <a:pt x="2320" y="2268"/>
                </a:moveTo>
                <a:cubicBezTo>
                  <a:pt x="1821" y="2268"/>
                  <a:pt x="1152" y="2268"/>
                  <a:pt x="633" y="2299"/>
                </a:cubicBezTo>
                <a:cubicBezTo>
                  <a:pt x="308" y="2398"/>
                  <a:pt x="76" y="2507"/>
                  <a:pt x="1" y="2630"/>
                </a:cubicBezTo>
                <a:cubicBezTo>
                  <a:pt x="301" y="3079"/>
                  <a:pt x="746" y="3321"/>
                  <a:pt x="1171" y="3321"/>
                </a:cubicBezTo>
                <a:cubicBezTo>
                  <a:pt x="1669" y="3321"/>
                  <a:pt x="2139" y="2989"/>
                  <a:pt x="2320" y="2268"/>
                </a:cubicBezTo>
                <a:close/>
                <a:moveTo>
                  <a:pt x="4174" y="3335"/>
                </a:moveTo>
                <a:cubicBezTo>
                  <a:pt x="4084" y="3335"/>
                  <a:pt x="4017" y="3359"/>
                  <a:pt x="3989" y="3409"/>
                </a:cubicBezTo>
                <a:lnTo>
                  <a:pt x="3989" y="3412"/>
                </a:lnTo>
                <a:cubicBezTo>
                  <a:pt x="3918" y="3542"/>
                  <a:pt x="4129" y="3795"/>
                  <a:pt x="4464" y="3979"/>
                </a:cubicBezTo>
                <a:cubicBezTo>
                  <a:pt x="4668" y="4094"/>
                  <a:pt x="4870" y="4154"/>
                  <a:pt x="5012" y="4154"/>
                </a:cubicBezTo>
                <a:cubicBezTo>
                  <a:pt x="5103" y="4154"/>
                  <a:pt x="5170" y="4129"/>
                  <a:pt x="5198" y="4078"/>
                </a:cubicBezTo>
                <a:cubicBezTo>
                  <a:pt x="5273" y="3948"/>
                  <a:pt x="5059" y="3692"/>
                  <a:pt x="4727" y="3508"/>
                </a:cubicBezTo>
                <a:cubicBezTo>
                  <a:pt x="4522" y="3395"/>
                  <a:pt x="4318" y="3335"/>
                  <a:pt x="4174" y="3335"/>
                </a:cubicBezTo>
                <a:close/>
                <a:moveTo>
                  <a:pt x="11828" y="3311"/>
                </a:moveTo>
                <a:cubicBezTo>
                  <a:pt x="11684" y="3311"/>
                  <a:pt x="11578" y="3350"/>
                  <a:pt x="11533" y="3429"/>
                </a:cubicBezTo>
                <a:cubicBezTo>
                  <a:pt x="11420" y="3637"/>
                  <a:pt x="11754" y="4041"/>
                  <a:pt x="12281" y="4331"/>
                </a:cubicBezTo>
                <a:cubicBezTo>
                  <a:pt x="12604" y="4510"/>
                  <a:pt x="12924" y="4605"/>
                  <a:pt x="13150" y="4605"/>
                </a:cubicBezTo>
                <a:cubicBezTo>
                  <a:pt x="13295" y="4605"/>
                  <a:pt x="13401" y="4566"/>
                  <a:pt x="13445" y="4485"/>
                </a:cubicBezTo>
                <a:cubicBezTo>
                  <a:pt x="13558" y="4280"/>
                  <a:pt x="13223" y="3877"/>
                  <a:pt x="12697" y="3583"/>
                </a:cubicBezTo>
                <a:cubicBezTo>
                  <a:pt x="12374" y="3406"/>
                  <a:pt x="12055" y="3311"/>
                  <a:pt x="11828" y="3311"/>
                </a:cubicBezTo>
                <a:close/>
                <a:moveTo>
                  <a:pt x="16383" y="4205"/>
                </a:moveTo>
                <a:cubicBezTo>
                  <a:pt x="16292" y="4205"/>
                  <a:pt x="16225" y="4229"/>
                  <a:pt x="16197" y="4280"/>
                </a:cubicBezTo>
                <a:cubicBezTo>
                  <a:pt x="16126" y="4413"/>
                  <a:pt x="16338" y="4665"/>
                  <a:pt x="16672" y="4850"/>
                </a:cubicBezTo>
                <a:cubicBezTo>
                  <a:pt x="16877" y="4963"/>
                  <a:pt x="17080" y="5023"/>
                  <a:pt x="17223" y="5023"/>
                </a:cubicBezTo>
                <a:cubicBezTo>
                  <a:pt x="17313" y="5023"/>
                  <a:pt x="17379" y="4999"/>
                  <a:pt x="17406" y="4949"/>
                </a:cubicBezTo>
                <a:cubicBezTo>
                  <a:pt x="17478" y="4819"/>
                  <a:pt x="17266" y="4563"/>
                  <a:pt x="16932" y="4378"/>
                </a:cubicBezTo>
                <a:cubicBezTo>
                  <a:pt x="16729" y="4266"/>
                  <a:pt x="16526" y="4205"/>
                  <a:pt x="16383" y="4205"/>
                </a:cubicBezTo>
                <a:close/>
                <a:moveTo>
                  <a:pt x="9686" y="5557"/>
                </a:moveTo>
                <a:cubicBezTo>
                  <a:pt x="9595" y="5557"/>
                  <a:pt x="9529" y="5582"/>
                  <a:pt x="9501" y="5632"/>
                </a:cubicBezTo>
                <a:lnTo>
                  <a:pt x="9501" y="5636"/>
                </a:lnTo>
                <a:cubicBezTo>
                  <a:pt x="9426" y="5765"/>
                  <a:pt x="9641" y="6022"/>
                  <a:pt x="9972" y="6206"/>
                </a:cubicBezTo>
                <a:cubicBezTo>
                  <a:pt x="10176" y="6318"/>
                  <a:pt x="10378" y="6378"/>
                  <a:pt x="10521" y="6378"/>
                </a:cubicBezTo>
                <a:cubicBezTo>
                  <a:pt x="10614" y="6378"/>
                  <a:pt x="10682" y="6353"/>
                  <a:pt x="10710" y="6301"/>
                </a:cubicBezTo>
                <a:cubicBezTo>
                  <a:pt x="10782" y="6172"/>
                  <a:pt x="10570" y="5915"/>
                  <a:pt x="10235" y="5731"/>
                </a:cubicBezTo>
                <a:cubicBezTo>
                  <a:pt x="10030" y="5618"/>
                  <a:pt x="9828" y="5557"/>
                  <a:pt x="9686" y="5557"/>
                </a:cubicBezTo>
                <a:close/>
                <a:moveTo>
                  <a:pt x="17320" y="6699"/>
                </a:moveTo>
                <a:cubicBezTo>
                  <a:pt x="17228" y="6699"/>
                  <a:pt x="17161" y="6724"/>
                  <a:pt x="17133" y="6776"/>
                </a:cubicBezTo>
                <a:cubicBezTo>
                  <a:pt x="17061" y="6906"/>
                  <a:pt x="17273" y="7162"/>
                  <a:pt x="17608" y="7346"/>
                </a:cubicBezTo>
                <a:cubicBezTo>
                  <a:pt x="17811" y="7459"/>
                  <a:pt x="18014" y="7519"/>
                  <a:pt x="18157" y="7519"/>
                </a:cubicBezTo>
                <a:cubicBezTo>
                  <a:pt x="18248" y="7519"/>
                  <a:pt x="18314" y="7495"/>
                  <a:pt x="18342" y="7445"/>
                </a:cubicBezTo>
                <a:cubicBezTo>
                  <a:pt x="18413" y="7312"/>
                  <a:pt x="18202" y="7059"/>
                  <a:pt x="17868" y="6871"/>
                </a:cubicBezTo>
                <a:cubicBezTo>
                  <a:pt x="17663" y="6759"/>
                  <a:pt x="17462" y="6699"/>
                  <a:pt x="17320" y="6699"/>
                </a:cubicBezTo>
                <a:close/>
                <a:moveTo>
                  <a:pt x="8331" y="8084"/>
                </a:moveTo>
                <a:cubicBezTo>
                  <a:pt x="8187" y="8084"/>
                  <a:pt x="8081" y="8122"/>
                  <a:pt x="8036" y="8203"/>
                </a:cubicBezTo>
                <a:cubicBezTo>
                  <a:pt x="7923" y="8411"/>
                  <a:pt x="8258" y="8811"/>
                  <a:pt x="8784" y="9105"/>
                </a:cubicBezTo>
                <a:cubicBezTo>
                  <a:pt x="9107" y="9282"/>
                  <a:pt x="9429" y="9378"/>
                  <a:pt x="9656" y="9378"/>
                </a:cubicBezTo>
                <a:cubicBezTo>
                  <a:pt x="9799" y="9378"/>
                  <a:pt x="9905" y="9340"/>
                  <a:pt x="9948" y="9259"/>
                </a:cubicBezTo>
                <a:cubicBezTo>
                  <a:pt x="10061" y="9054"/>
                  <a:pt x="9726" y="8651"/>
                  <a:pt x="9201" y="8357"/>
                </a:cubicBezTo>
                <a:cubicBezTo>
                  <a:pt x="8877" y="8179"/>
                  <a:pt x="8557" y="8084"/>
                  <a:pt x="8331" y="8084"/>
                </a:cubicBezTo>
                <a:close/>
                <a:moveTo>
                  <a:pt x="17069" y="8914"/>
                </a:moveTo>
                <a:cubicBezTo>
                  <a:pt x="16978" y="8914"/>
                  <a:pt x="16912" y="8938"/>
                  <a:pt x="16884" y="8988"/>
                </a:cubicBezTo>
                <a:cubicBezTo>
                  <a:pt x="16812" y="9122"/>
                  <a:pt x="17024" y="9374"/>
                  <a:pt x="17359" y="9559"/>
                </a:cubicBezTo>
                <a:cubicBezTo>
                  <a:pt x="17564" y="9672"/>
                  <a:pt x="17766" y="9732"/>
                  <a:pt x="17909" y="9732"/>
                </a:cubicBezTo>
                <a:cubicBezTo>
                  <a:pt x="17999" y="9732"/>
                  <a:pt x="18065" y="9708"/>
                  <a:pt x="18093" y="9658"/>
                </a:cubicBezTo>
                <a:cubicBezTo>
                  <a:pt x="18164" y="9529"/>
                  <a:pt x="17953" y="9272"/>
                  <a:pt x="17622" y="9088"/>
                </a:cubicBezTo>
                <a:cubicBezTo>
                  <a:pt x="17416" y="8975"/>
                  <a:pt x="17212" y="8914"/>
                  <a:pt x="17069" y="8914"/>
                </a:cubicBezTo>
                <a:close/>
                <a:moveTo>
                  <a:pt x="24053" y="8907"/>
                </a:moveTo>
                <a:cubicBezTo>
                  <a:pt x="23910" y="8907"/>
                  <a:pt x="23805" y="8945"/>
                  <a:pt x="23761" y="9026"/>
                </a:cubicBezTo>
                <a:lnTo>
                  <a:pt x="23758" y="9026"/>
                </a:lnTo>
                <a:cubicBezTo>
                  <a:pt x="23646" y="9234"/>
                  <a:pt x="23980" y="9638"/>
                  <a:pt x="24509" y="9928"/>
                </a:cubicBezTo>
                <a:cubicBezTo>
                  <a:pt x="24830" y="10107"/>
                  <a:pt x="25149" y="10202"/>
                  <a:pt x="25375" y="10202"/>
                </a:cubicBezTo>
                <a:cubicBezTo>
                  <a:pt x="25520" y="10202"/>
                  <a:pt x="25627" y="10163"/>
                  <a:pt x="25671" y="10082"/>
                </a:cubicBezTo>
                <a:cubicBezTo>
                  <a:pt x="25786" y="9877"/>
                  <a:pt x="25449" y="9474"/>
                  <a:pt x="24923" y="9180"/>
                </a:cubicBezTo>
                <a:cubicBezTo>
                  <a:pt x="24599" y="9003"/>
                  <a:pt x="24279" y="8907"/>
                  <a:pt x="24053" y="8907"/>
                </a:cubicBezTo>
                <a:close/>
                <a:moveTo>
                  <a:pt x="31670" y="11701"/>
                </a:moveTo>
                <a:cubicBezTo>
                  <a:pt x="31580" y="11701"/>
                  <a:pt x="31514" y="11725"/>
                  <a:pt x="31486" y="11775"/>
                </a:cubicBezTo>
                <a:lnTo>
                  <a:pt x="31482" y="11779"/>
                </a:lnTo>
                <a:cubicBezTo>
                  <a:pt x="31411" y="11909"/>
                  <a:pt x="31626" y="12161"/>
                  <a:pt x="31957" y="12349"/>
                </a:cubicBezTo>
                <a:cubicBezTo>
                  <a:pt x="32161" y="12461"/>
                  <a:pt x="32363" y="12520"/>
                  <a:pt x="32506" y="12520"/>
                </a:cubicBezTo>
                <a:cubicBezTo>
                  <a:pt x="32599" y="12520"/>
                  <a:pt x="32667" y="12495"/>
                  <a:pt x="32695" y="12445"/>
                </a:cubicBezTo>
                <a:cubicBezTo>
                  <a:pt x="32767" y="12315"/>
                  <a:pt x="32555" y="12059"/>
                  <a:pt x="32220" y="11874"/>
                </a:cubicBezTo>
                <a:cubicBezTo>
                  <a:pt x="32015" y="11761"/>
                  <a:pt x="31813" y="11701"/>
                  <a:pt x="31670" y="11701"/>
                </a:cubicBezTo>
                <a:close/>
                <a:moveTo>
                  <a:pt x="16780" y="12229"/>
                </a:moveTo>
                <a:cubicBezTo>
                  <a:pt x="16689" y="12229"/>
                  <a:pt x="16622" y="12254"/>
                  <a:pt x="16594" y="12304"/>
                </a:cubicBezTo>
                <a:cubicBezTo>
                  <a:pt x="16522" y="12435"/>
                  <a:pt x="16733" y="12690"/>
                  <a:pt x="17069" y="12875"/>
                </a:cubicBezTo>
                <a:cubicBezTo>
                  <a:pt x="17271" y="12988"/>
                  <a:pt x="17474" y="13048"/>
                  <a:pt x="17618" y="13048"/>
                </a:cubicBezTo>
                <a:cubicBezTo>
                  <a:pt x="17708" y="13048"/>
                  <a:pt x="17775" y="13024"/>
                  <a:pt x="17803" y="12974"/>
                </a:cubicBezTo>
                <a:cubicBezTo>
                  <a:pt x="17874" y="12840"/>
                  <a:pt x="17663" y="12588"/>
                  <a:pt x="17328" y="12404"/>
                </a:cubicBezTo>
                <a:cubicBezTo>
                  <a:pt x="17124" y="12289"/>
                  <a:pt x="16922" y="12229"/>
                  <a:pt x="16780" y="12229"/>
                </a:cubicBezTo>
                <a:close/>
                <a:moveTo>
                  <a:pt x="24884" y="12608"/>
                </a:moveTo>
                <a:cubicBezTo>
                  <a:pt x="24793" y="12608"/>
                  <a:pt x="24725" y="12633"/>
                  <a:pt x="24697" y="12684"/>
                </a:cubicBezTo>
                <a:cubicBezTo>
                  <a:pt x="24626" y="12813"/>
                  <a:pt x="24837" y="13070"/>
                  <a:pt x="25172" y="13254"/>
                </a:cubicBezTo>
                <a:cubicBezTo>
                  <a:pt x="25375" y="13368"/>
                  <a:pt x="25578" y="13428"/>
                  <a:pt x="25720" y="13428"/>
                </a:cubicBezTo>
                <a:cubicBezTo>
                  <a:pt x="25753" y="13428"/>
                  <a:pt x="25782" y="13424"/>
                  <a:pt x="25807" y="13418"/>
                </a:cubicBezTo>
                <a:cubicBezTo>
                  <a:pt x="25855" y="13408"/>
                  <a:pt x="25889" y="13384"/>
                  <a:pt x="25906" y="13353"/>
                </a:cubicBezTo>
                <a:cubicBezTo>
                  <a:pt x="25927" y="13319"/>
                  <a:pt x="25923" y="13275"/>
                  <a:pt x="25906" y="13226"/>
                </a:cubicBezTo>
                <a:cubicBezTo>
                  <a:pt x="25903" y="13223"/>
                  <a:pt x="25903" y="13223"/>
                  <a:pt x="25903" y="13220"/>
                </a:cubicBezTo>
                <a:cubicBezTo>
                  <a:pt x="25882" y="13172"/>
                  <a:pt x="25848" y="13121"/>
                  <a:pt x="25800" y="13066"/>
                </a:cubicBezTo>
                <a:cubicBezTo>
                  <a:pt x="25715" y="12971"/>
                  <a:pt x="25589" y="12868"/>
                  <a:pt x="25431" y="12783"/>
                </a:cubicBezTo>
                <a:cubicBezTo>
                  <a:pt x="25228" y="12668"/>
                  <a:pt x="25027" y="12608"/>
                  <a:pt x="24884" y="12608"/>
                </a:cubicBezTo>
                <a:close/>
                <a:moveTo>
                  <a:pt x="15102" y="13147"/>
                </a:moveTo>
                <a:cubicBezTo>
                  <a:pt x="15055" y="13147"/>
                  <a:pt x="15020" y="13159"/>
                  <a:pt x="15006" y="13185"/>
                </a:cubicBezTo>
                <a:cubicBezTo>
                  <a:pt x="14968" y="13254"/>
                  <a:pt x="15078" y="13387"/>
                  <a:pt x="15252" y="13483"/>
                </a:cubicBezTo>
                <a:cubicBezTo>
                  <a:pt x="15359" y="13541"/>
                  <a:pt x="15465" y="13573"/>
                  <a:pt x="15541" y="13573"/>
                </a:cubicBezTo>
                <a:cubicBezTo>
                  <a:pt x="15588" y="13573"/>
                  <a:pt x="15623" y="13560"/>
                  <a:pt x="15638" y="13534"/>
                </a:cubicBezTo>
                <a:cubicBezTo>
                  <a:pt x="15675" y="13466"/>
                  <a:pt x="15562" y="13332"/>
                  <a:pt x="15388" y="13237"/>
                </a:cubicBezTo>
                <a:cubicBezTo>
                  <a:pt x="15281" y="13178"/>
                  <a:pt x="15176" y="13147"/>
                  <a:pt x="15102" y="13147"/>
                </a:cubicBezTo>
                <a:close/>
                <a:moveTo>
                  <a:pt x="21717" y="13138"/>
                </a:moveTo>
                <a:cubicBezTo>
                  <a:pt x="21626" y="13138"/>
                  <a:pt x="21560" y="13163"/>
                  <a:pt x="21532" y="13213"/>
                </a:cubicBezTo>
                <a:lnTo>
                  <a:pt x="21532" y="13217"/>
                </a:lnTo>
                <a:cubicBezTo>
                  <a:pt x="21460" y="13346"/>
                  <a:pt x="21671" y="13599"/>
                  <a:pt x="22006" y="13783"/>
                </a:cubicBezTo>
                <a:cubicBezTo>
                  <a:pt x="22210" y="13898"/>
                  <a:pt x="22411" y="13958"/>
                  <a:pt x="22554" y="13958"/>
                </a:cubicBezTo>
                <a:cubicBezTo>
                  <a:pt x="22645" y="13958"/>
                  <a:pt x="22713" y="13933"/>
                  <a:pt x="22741" y="13882"/>
                </a:cubicBezTo>
                <a:cubicBezTo>
                  <a:pt x="22815" y="13753"/>
                  <a:pt x="22601" y="13496"/>
                  <a:pt x="22270" y="13312"/>
                </a:cubicBezTo>
                <a:cubicBezTo>
                  <a:pt x="22064" y="13199"/>
                  <a:pt x="21861" y="13138"/>
                  <a:pt x="21717" y="13138"/>
                </a:cubicBezTo>
                <a:close/>
                <a:moveTo>
                  <a:pt x="29648" y="13497"/>
                </a:moveTo>
                <a:cubicBezTo>
                  <a:pt x="29558" y="13497"/>
                  <a:pt x="29492" y="13521"/>
                  <a:pt x="29465" y="13571"/>
                </a:cubicBezTo>
                <a:lnTo>
                  <a:pt x="29461" y="13571"/>
                </a:lnTo>
                <a:cubicBezTo>
                  <a:pt x="29389" y="13701"/>
                  <a:pt x="29605" y="13958"/>
                  <a:pt x="29936" y="14142"/>
                </a:cubicBezTo>
                <a:cubicBezTo>
                  <a:pt x="30141" y="14255"/>
                  <a:pt x="30344" y="14315"/>
                  <a:pt x="30488" y="14315"/>
                </a:cubicBezTo>
                <a:cubicBezTo>
                  <a:pt x="30579" y="14315"/>
                  <a:pt x="30646" y="14291"/>
                  <a:pt x="30673" y="14241"/>
                </a:cubicBezTo>
                <a:cubicBezTo>
                  <a:pt x="30745" y="14111"/>
                  <a:pt x="30533" y="13855"/>
                  <a:pt x="30199" y="13671"/>
                </a:cubicBezTo>
                <a:cubicBezTo>
                  <a:pt x="29993" y="13558"/>
                  <a:pt x="29791" y="13497"/>
                  <a:pt x="29648" y="13497"/>
                </a:cubicBezTo>
                <a:close/>
                <a:moveTo>
                  <a:pt x="14580" y="14281"/>
                </a:moveTo>
                <a:cubicBezTo>
                  <a:pt x="14509" y="14281"/>
                  <a:pt x="14457" y="14300"/>
                  <a:pt x="14435" y="14340"/>
                </a:cubicBezTo>
                <a:cubicBezTo>
                  <a:pt x="14381" y="14439"/>
                  <a:pt x="14545" y="14637"/>
                  <a:pt x="14801" y="14780"/>
                </a:cubicBezTo>
                <a:cubicBezTo>
                  <a:pt x="14960" y="14866"/>
                  <a:pt x="15117" y="14912"/>
                  <a:pt x="15227" y="14912"/>
                </a:cubicBezTo>
                <a:cubicBezTo>
                  <a:pt x="15297" y="14912"/>
                  <a:pt x="15349" y="14894"/>
                  <a:pt x="15371" y="14856"/>
                </a:cubicBezTo>
                <a:cubicBezTo>
                  <a:pt x="15426" y="14753"/>
                  <a:pt x="15262" y="14558"/>
                  <a:pt x="15002" y="14415"/>
                </a:cubicBezTo>
                <a:cubicBezTo>
                  <a:pt x="14846" y="14328"/>
                  <a:pt x="14690" y="14281"/>
                  <a:pt x="14580" y="14281"/>
                </a:cubicBezTo>
                <a:close/>
                <a:moveTo>
                  <a:pt x="21883" y="15675"/>
                </a:moveTo>
                <a:cubicBezTo>
                  <a:pt x="21791" y="15675"/>
                  <a:pt x="21724" y="15699"/>
                  <a:pt x="21696" y="15750"/>
                </a:cubicBezTo>
                <a:cubicBezTo>
                  <a:pt x="21624" y="15880"/>
                  <a:pt x="21835" y="16136"/>
                  <a:pt x="22170" y="16320"/>
                </a:cubicBezTo>
                <a:cubicBezTo>
                  <a:pt x="22375" y="16433"/>
                  <a:pt x="22578" y="16494"/>
                  <a:pt x="22720" y="16494"/>
                </a:cubicBezTo>
                <a:cubicBezTo>
                  <a:pt x="22811" y="16494"/>
                  <a:pt x="22877" y="16470"/>
                  <a:pt x="22905" y="16420"/>
                </a:cubicBezTo>
                <a:cubicBezTo>
                  <a:pt x="22976" y="16287"/>
                  <a:pt x="22765" y="16033"/>
                  <a:pt x="22429" y="15849"/>
                </a:cubicBezTo>
                <a:cubicBezTo>
                  <a:pt x="22228" y="15735"/>
                  <a:pt x="22026" y="15675"/>
                  <a:pt x="21883" y="15675"/>
                </a:cubicBezTo>
                <a:close/>
                <a:moveTo>
                  <a:pt x="26527" y="15973"/>
                </a:moveTo>
                <a:cubicBezTo>
                  <a:pt x="26437" y="15973"/>
                  <a:pt x="26371" y="15997"/>
                  <a:pt x="26343" y="16047"/>
                </a:cubicBezTo>
                <a:lnTo>
                  <a:pt x="26340" y="16047"/>
                </a:lnTo>
                <a:cubicBezTo>
                  <a:pt x="26268" y="16180"/>
                  <a:pt x="26483" y="16433"/>
                  <a:pt x="26814" y="16618"/>
                </a:cubicBezTo>
                <a:cubicBezTo>
                  <a:pt x="27020" y="16731"/>
                  <a:pt x="27223" y="16791"/>
                  <a:pt x="27367" y="16791"/>
                </a:cubicBezTo>
                <a:cubicBezTo>
                  <a:pt x="27458" y="16791"/>
                  <a:pt x="27524" y="16767"/>
                  <a:pt x="27552" y="16717"/>
                </a:cubicBezTo>
                <a:cubicBezTo>
                  <a:pt x="27624" y="16587"/>
                  <a:pt x="27412" y="16331"/>
                  <a:pt x="27077" y="16147"/>
                </a:cubicBezTo>
                <a:cubicBezTo>
                  <a:pt x="26872" y="16034"/>
                  <a:pt x="26670" y="15973"/>
                  <a:pt x="26527" y="15973"/>
                </a:cubicBezTo>
                <a:close/>
                <a:moveTo>
                  <a:pt x="18918" y="16154"/>
                </a:moveTo>
                <a:cubicBezTo>
                  <a:pt x="18828" y="16154"/>
                  <a:pt x="18761" y="16178"/>
                  <a:pt x="18731" y="16229"/>
                </a:cubicBezTo>
                <a:cubicBezTo>
                  <a:pt x="18659" y="16358"/>
                  <a:pt x="18872" y="16615"/>
                  <a:pt x="19206" y="16799"/>
                </a:cubicBezTo>
                <a:cubicBezTo>
                  <a:pt x="19411" y="16912"/>
                  <a:pt x="19613" y="16972"/>
                  <a:pt x="19755" y="16972"/>
                </a:cubicBezTo>
                <a:cubicBezTo>
                  <a:pt x="19846" y="16972"/>
                  <a:pt x="19912" y="16948"/>
                  <a:pt x="19940" y="16897"/>
                </a:cubicBezTo>
                <a:cubicBezTo>
                  <a:pt x="20016" y="16768"/>
                  <a:pt x="19800" y="16512"/>
                  <a:pt x="19469" y="16328"/>
                </a:cubicBezTo>
                <a:cubicBezTo>
                  <a:pt x="19264" y="16215"/>
                  <a:pt x="19062" y="16154"/>
                  <a:pt x="18918" y="16154"/>
                </a:cubicBezTo>
                <a:close/>
                <a:moveTo>
                  <a:pt x="15875" y="16472"/>
                </a:moveTo>
                <a:cubicBezTo>
                  <a:pt x="15785" y="16472"/>
                  <a:pt x="15718" y="16496"/>
                  <a:pt x="15688" y="16546"/>
                </a:cubicBezTo>
                <a:lnTo>
                  <a:pt x="15688" y="16549"/>
                </a:lnTo>
                <a:cubicBezTo>
                  <a:pt x="15617" y="16679"/>
                  <a:pt x="15829" y="16935"/>
                  <a:pt x="16164" y="17119"/>
                </a:cubicBezTo>
                <a:cubicBezTo>
                  <a:pt x="16367" y="17232"/>
                  <a:pt x="16569" y="17292"/>
                  <a:pt x="16712" y="17292"/>
                </a:cubicBezTo>
                <a:cubicBezTo>
                  <a:pt x="16804" y="17292"/>
                  <a:pt x="16872" y="17267"/>
                  <a:pt x="16901" y="17215"/>
                </a:cubicBezTo>
                <a:cubicBezTo>
                  <a:pt x="16973" y="17086"/>
                  <a:pt x="16758" y="16829"/>
                  <a:pt x="16426" y="16645"/>
                </a:cubicBezTo>
                <a:cubicBezTo>
                  <a:pt x="16221" y="16532"/>
                  <a:pt x="16019" y="16472"/>
                  <a:pt x="15875" y="16472"/>
                </a:cubicBezTo>
                <a:close/>
                <a:moveTo>
                  <a:pt x="30656" y="16612"/>
                </a:moveTo>
                <a:cubicBezTo>
                  <a:pt x="30566" y="16612"/>
                  <a:pt x="30499" y="16636"/>
                  <a:pt x="30472" y="16686"/>
                </a:cubicBezTo>
                <a:cubicBezTo>
                  <a:pt x="30396" y="16815"/>
                  <a:pt x="30612" y="17072"/>
                  <a:pt x="30946" y="17256"/>
                </a:cubicBezTo>
                <a:cubicBezTo>
                  <a:pt x="31149" y="17369"/>
                  <a:pt x="31352" y="17430"/>
                  <a:pt x="31496" y="17430"/>
                </a:cubicBezTo>
                <a:cubicBezTo>
                  <a:pt x="31586" y="17430"/>
                  <a:pt x="31653" y="17406"/>
                  <a:pt x="31681" y="17355"/>
                </a:cubicBezTo>
                <a:cubicBezTo>
                  <a:pt x="31752" y="17225"/>
                  <a:pt x="31541" y="16969"/>
                  <a:pt x="31206" y="16785"/>
                </a:cubicBezTo>
                <a:cubicBezTo>
                  <a:pt x="31001" y="16672"/>
                  <a:pt x="30798" y="16612"/>
                  <a:pt x="30656" y="16612"/>
                </a:cubicBezTo>
                <a:close/>
                <a:moveTo>
                  <a:pt x="22849" y="18131"/>
                </a:moveTo>
                <a:cubicBezTo>
                  <a:pt x="22759" y="18131"/>
                  <a:pt x="22693" y="18155"/>
                  <a:pt x="22665" y="18205"/>
                </a:cubicBezTo>
                <a:lnTo>
                  <a:pt x="22662" y="18209"/>
                </a:lnTo>
                <a:cubicBezTo>
                  <a:pt x="22590" y="18339"/>
                  <a:pt x="22806" y="18591"/>
                  <a:pt x="23137" y="18776"/>
                </a:cubicBezTo>
                <a:cubicBezTo>
                  <a:pt x="23341" y="18890"/>
                  <a:pt x="23543" y="18950"/>
                  <a:pt x="23687" y="18950"/>
                </a:cubicBezTo>
                <a:cubicBezTo>
                  <a:pt x="23778" y="18950"/>
                  <a:pt x="23846" y="18926"/>
                  <a:pt x="23874" y="18875"/>
                </a:cubicBezTo>
                <a:cubicBezTo>
                  <a:pt x="23946" y="18745"/>
                  <a:pt x="23734" y="18489"/>
                  <a:pt x="23400" y="18305"/>
                </a:cubicBezTo>
                <a:cubicBezTo>
                  <a:pt x="23194" y="18192"/>
                  <a:pt x="22992" y="18131"/>
                  <a:pt x="22849" y="18131"/>
                </a:cubicBezTo>
                <a:close/>
                <a:moveTo>
                  <a:pt x="28332" y="18876"/>
                </a:moveTo>
                <a:cubicBezTo>
                  <a:pt x="28241" y="18876"/>
                  <a:pt x="28174" y="18900"/>
                  <a:pt x="28146" y="18950"/>
                </a:cubicBezTo>
                <a:lnTo>
                  <a:pt x="28146" y="18954"/>
                </a:lnTo>
                <a:cubicBezTo>
                  <a:pt x="28075" y="19083"/>
                  <a:pt x="28286" y="19336"/>
                  <a:pt x="28621" y="19524"/>
                </a:cubicBezTo>
                <a:cubicBezTo>
                  <a:pt x="28824" y="19636"/>
                  <a:pt x="29025" y="19695"/>
                  <a:pt x="29167" y="19695"/>
                </a:cubicBezTo>
                <a:cubicBezTo>
                  <a:pt x="29259" y="19695"/>
                  <a:pt x="29327" y="19670"/>
                  <a:pt x="29355" y="19619"/>
                </a:cubicBezTo>
                <a:cubicBezTo>
                  <a:pt x="29427" y="19490"/>
                  <a:pt x="29215" y="19233"/>
                  <a:pt x="28880" y="19049"/>
                </a:cubicBezTo>
                <a:cubicBezTo>
                  <a:pt x="28678" y="18936"/>
                  <a:pt x="28475" y="18876"/>
                  <a:pt x="28332" y="18876"/>
                </a:cubicBezTo>
                <a:close/>
                <a:moveTo>
                  <a:pt x="18827" y="19494"/>
                </a:moveTo>
                <a:cubicBezTo>
                  <a:pt x="18735" y="19494"/>
                  <a:pt x="18667" y="19519"/>
                  <a:pt x="18639" y="19572"/>
                </a:cubicBezTo>
                <a:cubicBezTo>
                  <a:pt x="18568" y="19701"/>
                  <a:pt x="18779" y="19958"/>
                  <a:pt x="19114" y="20142"/>
                </a:cubicBezTo>
                <a:cubicBezTo>
                  <a:pt x="19319" y="20255"/>
                  <a:pt x="19522" y="20315"/>
                  <a:pt x="19664" y="20315"/>
                </a:cubicBezTo>
                <a:cubicBezTo>
                  <a:pt x="19754" y="20315"/>
                  <a:pt x="19820" y="20291"/>
                  <a:pt x="19848" y="20241"/>
                </a:cubicBezTo>
                <a:cubicBezTo>
                  <a:pt x="19920" y="20108"/>
                  <a:pt x="19708" y="19855"/>
                  <a:pt x="19376" y="19667"/>
                </a:cubicBezTo>
                <a:cubicBezTo>
                  <a:pt x="19173" y="19555"/>
                  <a:pt x="18970" y="19494"/>
                  <a:pt x="18827" y="19494"/>
                </a:cubicBezTo>
                <a:close/>
                <a:moveTo>
                  <a:pt x="22662" y="20358"/>
                </a:moveTo>
                <a:cubicBezTo>
                  <a:pt x="22572" y="20358"/>
                  <a:pt x="22505" y="20382"/>
                  <a:pt x="22478" y="20432"/>
                </a:cubicBezTo>
                <a:lnTo>
                  <a:pt x="22478" y="20435"/>
                </a:lnTo>
                <a:cubicBezTo>
                  <a:pt x="22406" y="20565"/>
                  <a:pt x="22618" y="20818"/>
                  <a:pt x="22952" y="21003"/>
                </a:cubicBezTo>
                <a:cubicBezTo>
                  <a:pt x="23156" y="21117"/>
                  <a:pt x="23357" y="21177"/>
                  <a:pt x="23500" y="21177"/>
                </a:cubicBezTo>
                <a:cubicBezTo>
                  <a:pt x="23591" y="21177"/>
                  <a:pt x="23658" y="21152"/>
                  <a:pt x="23687" y="21102"/>
                </a:cubicBezTo>
                <a:cubicBezTo>
                  <a:pt x="23758" y="20971"/>
                  <a:pt x="23546" y="20716"/>
                  <a:pt x="23212" y="20531"/>
                </a:cubicBezTo>
                <a:cubicBezTo>
                  <a:pt x="23009" y="20418"/>
                  <a:pt x="22806" y="20358"/>
                  <a:pt x="22662" y="20358"/>
                </a:cubicBezTo>
                <a:close/>
                <a:moveTo>
                  <a:pt x="27416" y="20710"/>
                </a:moveTo>
                <a:cubicBezTo>
                  <a:pt x="27325" y="20710"/>
                  <a:pt x="27259" y="20734"/>
                  <a:pt x="27231" y="20784"/>
                </a:cubicBezTo>
                <a:lnTo>
                  <a:pt x="27231" y="20787"/>
                </a:lnTo>
                <a:cubicBezTo>
                  <a:pt x="27159" y="20917"/>
                  <a:pt x="27371" y="21173"/>
                  <a:pt x="27706" y="21357"/>
                </a:cubicBezTo>
                <a:cubicBezTo>
                  <a:pt x="27909" y="21470"/>
                  <a:pt x="28111" y="21530"/>
                  <a:pt x="28253" y="21530"/>
                </a:cubicBezTo>
                <a:cubicBezTo>
                  <a:pt x="28345" y="21530"/>
                  <a:pt x="28412" y="21505"/>
                  <a:pt x="28440" y="21453"/>
                </a:cubicBezTo>
                <a:cubicBezTo>
                  <a:pt x="28511" y="21323"/>
                  <a:pt x="28300" y="21067"/>
                  <a:pt x="27966" y="20883"/>
                </a:cubicBezTo>
                <a:cubicBezTo>
                  <a:pt x="27762" y="20770"/>
                  <a:pt x="27559" y="20710"/>
                  <a:pt x="27416" y="20710"/>
                </a:cubicBezTo>
                <a:close/>
                <a:moveTo>
                  <a:pt x="20805" y="22211"/>
                </a:moveTo>
                <a:cubicBezTo>
                  <a:pt x="20662" y="22211"/>
                  <a:pt x="20556" y="22250"/>
                  <a:pt x="20511" y="22331"/>
                </a:cubicBezTo>
                <a:cubicBezTo>
                  <a:pt x="20394" y="22539"/>
                  <a:pt x="20733" y="22942"/>
                  <a:pt x="21258" y="23233"/>
                </a:cubicBezTo>
                <a:cubicBezTo>
                  <a:pt x="21581" y="23411"/>
                  <a:pt x="21899" y="23506"/>
                  <a:pt x="22125" y="23506"/>
                </a:cubicBezTo>
                <a:cubicBezTo>
                  <a:pt x="22270" y="23506"/>
                  <a:pt x="22377" y="23467"/>
                  <a:pt x="22423" y="23386"/>
                </a:cubicBezTo>
                <a:cubicBezTo>
                  <a:pt x="22536" y="23181"/>
                  <a:pt x="22201" y="22778"/>
                  <a:pt x="21671" y="22484"/>
                </a:cubicBezTo>
                <a:cubicBezTo>
                  <a:pt x="21350" y="22307"/>
                  <a:pt x="21031" y="22211"/>
                  <a:pt x="20805" y="22211"/>
                </a:cubicBezTo>
                <a:close/>
                <a:moveTo>
                  <a:pt x="26421" y="22762"/>
                </a:moveTo>
                <a:cubicBezTo>
                  <a:pt x="26330" y="22762"/>
                  <a:pt x="26263" y="22786"/>
                  <a:pt x="26234" y="22836"/>
                </a:cubicBezTo>
                <a:cubicBezTo>
                  <a:pt x="26163" y="22966"/>
                  <a:pt x="26374" y="23222"/>
                  <a:pt x="26708" y="23406"/>
                </a:cubicBezTo>
                <a:cubicBezTo>
                  <a:pt x="26914" y="23519"/>
                  <a:pt x="27116" y="23580"/>
                  <a:pt x="27260" y="23580"/>
                </a:cubicBezTo>
                <a:cubicBezTo>
                  <a:pt x="27350" y="23580"/>
                  <a:pt x="27417" y="23556"/>
                  <a:pt x="27446" y="23506"/>
                </a:cubicBezTo>
                <a:cubicBezTo>
                  <a:pt x="27518" y="23376"/>
                  <a:pt x="27303" y="23120"/>
                  <a:pt x="26971" y="22935"/>
                </a:cubicBezTo>
                <a:cubicBezTo>
                  <a:pt x="26767" y="22822"/>
                  <a:pt x="26564" y="22762"/>
                  <a:pt x="26421" y="22762"/>
                </a:cubicBezTo>
                <a:close/>
                <a:moveTo>
                  <a:pt x="25104" y="25514"/>
                </a:moveTo>
                <a:cubicBezTo>
                  <a:pt x="25013" y="25514"/>
                  <a:pt x="24947" y="25538"/>
                  <a:pt x="24919" y="25589"/>
                </a:cubicBezTo>
                <a:cubicBezTo>
                  <a:pt x="24847" y="25718"/>
                  <a:pt x="25059" y="25974"/>
                  <a:pt x="25394" y="26158"/>
                </a:cubicBezTo>
                <a:cubicBezTo>
                  <a:pt x="25597" y="26272"/>
                  <a:pt x="25800" y="26332"/>
                  <a:pt x="25943" y="26332"/>
                </a:cubicBezTo>
                <a:cubicBezTo>
                  <a:pt x="26034" y="26332"/>
                  <a:pt x="26100" y="26308"/>
                  <a:pt x="26128" y="26258"/>
                </a:cubicBezTo>
                <a:cubicBezTo>
                  <a:pt x="26199" y="26128"/>
                  <a:pt x="25988" y="25872"/>
                  <a:pt x="25654" y="25687"/>
                </a:cubicBezTo>
                <a:cubicBezTo>
                  <a:pt x="25448" y="25574"/>
                  <a:pt x="25246" y="25514"/>
                  <a:pt x="25104" y="25514"/>
                </a:cubicBezTo>
                <a:close/>
                <a:moveTo>
                  <a:pt x="22946" y="26886"/>
                </a:moveTo>
                <a:cubicBezTo>
                  <a:pt x="22853" y="26886"/>
                  <a:pt x="22778" y="26903"/>
                  <a:pt x="22751" y="26954"/>
                </a:cubicBezTo>
                <a:cubicBezTo>
                  <a:pt x="22679" y="27088"/>
                  <a:pt x="22891" y="27340"/>
                  <a:pt x="23225" y="27525"/>
                </a:cubicBezTo>
                <a:cubicBezTo>
                  <a:pt x="23431" y="27638"/>
                  <a:pt x="23633" y="27698"/>
                  <a:pt x="23776" y="27698"/>
                </a:cubicBezTo>
                <a:cubicBezTo>
                  <a:pt x="23866" y="27698"/>
                  <a:pt x="23932" y="27674"/>
                  <a:pt x="23960" y="27624"/>
                </a:cubicBezTo>
                <a:cubicBezTo>
                  <a:pt x="24032" y="27494"/>
                  <a:pt x="23819" y="27238"/>
                  <a:pt x="23485" y="27053"/>
                </a:cubicBezTo>
                <a:cubicBezTo>
                  <a:pt x="23386" y="26999"/>
                  <a:pt x="23294" y="26962"/>
                  <a:pt x="23201" y="26931"/>
                </a:cubicBezTo>
                <a:cubicBezTo>
                  <a:pt x="23192" y="26927"/>
                  <a:pt x="23184" y="26927"/>
                  <a:pt x="23178" y="26924"/>
                </a:cubicBezTo>
                <a:cubicBezTo>
                  <a:pt x="23089" y="26900"/>
                  <a:pt x="23014" y="26886"/>
                  <a:pt x="22946" y="26886"/>
                </a:cubicBezTo>
                <a:close/>
              </a:path>
            </a:pathLst>
          </a:custGeom>
          <a:solidFill>
            <a:schemeClr val="dk1"/>
          </a:solidFill>
          <a:ln>
            <a:noFill/>
          </a:ln>
        </p:spPr>
        <p:txBody>
          <a:bodyPr spcFirstLastPara="1" wrap="square" lIns="91425" tIns="91425" rIns="91425" bIns="91425" anchor="ctr" anchorCtr="0">
            <a:noAutofit/>
          </a:bodyPr>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39"/>
          <p:cNvSpPr/>
          <p:nvPr/>
        </p:nvSpPr>
        <p:spPr>
          <a:xfrm>
            <a:off x="143680" y="922326"/>
            <a:ext cx="6561067" cy="1340107"/>
          </a:xfrm>
          <a:custGeom>
            <a:avLst/>
            <a:gdLst/>
            <a:ahLst/>
            <a:cxnLst/>
            <a:rect l="l" t="t" r="r" b="b"/>
            <a:pathLst>
              <a:path w="239324" h="24271" extrusionOk="0">
                <a:moveTo>
                  <a:pt x="6773" y="0"/>
                </a:moveTo>
                <a:lnTo>
                  <a:pt x="0" y="9031"/>
                </a:lnTo>
                <a:lnTo>
                  <a:pt x="1411" y="15522"/>
                </a:lnTo>
                <a:lnTo>
                  <a:pt x="11006" y="20602"/>
                </a:lnTo>
                <a:lnTo>
                  <a:pt x="232551" y="24271"/>
                </a:lnTo>
                <a:lnTo>
                  <a:pt x="239324" y="12418"/>
                </a:lnTo>
                <a:lnTo>
                  <a:pt x="226342" y="2258"/>
                </a:lnTo>
                <a:close/>
              </a:path>
            </a:pathLst>
          </a:custGeom>
          <a:solidFill>
            <a:schemeClr val="accent3"/>
          </a:solidFill>
          <a:ln>
            <a:noFill/>
          </a:ln>
        </p:spPr>
      </p:sp>
      <p:sp>
        <p:nvSpPr>
          <p:cNvPr id="704" name="Google Shape;704;p39"/>
          <p:cNvSpPr txBox="1">
            <a:spLocks noGrp="1"/>
          </p:cNvSpPr>
          <p:nvPr>
            <p:ph type="title"/>
          </p:nvPr>
        </p:nvSpPr>
        <p:spPr>
          <a:xfrm>
            <a:off x="702790" y="1221188"/>
            <a:ext cx="5442846" cy="572700"/>
          </a:xfrm>
          <a:prstGeom prst="rect">
            <a:avLst/>
          </a:prstGeom>
        </p:spPr>
        <p:txBody>
          <a:bodyPr spcFirstLastPara="1" wrap="square" lIns="91425" tIns="91425" rIns="91425" bIns="91425" anchor="t" anchorCtr="0">
            <a:noAutofit/>
          </a:bodyPr>
          <a:lstStyle/>
          <a:p>
            <a:r>
              <a:rPr lang="en-AU" sz="4000" dirty="0" smtClean="0"/>
              <a:t>Explaining the Dreamtime</a:t>
            </a:r>
            <a:endParaRPr sz="4000" dirty="0"/>
          </a:p>
        </p:txBody>
      </p:sp>
      <p:sp>
        <p:nvSpPr>
          <p:cNvPr id="171" name="Google Shape;583;p34"/>
          <p:cNvSpPr txBox="1">
            <a:spLocks/>
          </p:cNvSpPr>
          <p:nvPr/>
        </p:nvSpPr>
        <p:spPr>
          <a:xfrm>
            <a:off x="319893" y="3116151"/>
            <a:ext cx="6208642" cy="36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1800" b="1" dirty="0">
                <a:solidFill>
                  <a:srgbClr val="40002A"/>
                </a:solidFill>
                <a:hlinkClick r:id="rId3"/>
              </a:rPr>
              <a:t>https://</a:t>
            </a:r>
            <a:r>
              <a:rPr lang="en-AU" sz="1800" b="1" dirty="0" smtClean="0">
                <a:solidFill>
                  <a:srgbClr val="40002A"/>
                </a:solidFill>
                <a:hlinkClick r:id="rId3"/>
              </a:rPr>
              <a:t>www.youtube.com/watch?v=J4rAa6PReQM&amp;feature=youtu.be</a:t>
            </a:r>
            <a:r>
              <a:rPr lang="en-AU" sz="1800" b="1" dirty="0" smtClean="0">
                <a:solidFill>
                  <a:srgbClr val="40002A"/>
                </a:solidFill>
              </a:rPr>
              <a:t> </a:t>
            </a:r>
            <a:endParaRPr lang="en-AU" sz="1800" b="1" dirty="0">
              <a:solidFill>
                <a:srgbClr val="40002A"/>
              </a:solidFill>
            </a:endParaRPr>
          </a:p>
        </p:txBody>
      </p:sp>
    </p:spTree>
    <p:extLst>
      <p:ext uri="{BB962C8B-B14F-4D97-AF65-F5344CB8AC3E}">
        <p14:creationId xmlns:p14="http://schemas.microsoft.com/office/powerpoint/2010/main" val="273104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75" y="-612143"/>
            <a:ext cx="6390450" cy="1963500"/>
          </a:xfrm>
        </p:spPr>
        <p:txBody>
          <a:bodyPr/>
          <a:lstStyle/>
          <a:p>
            <a:r>
              <a:rPr lang="en-AU" sz="4000" dirty="0" smtClean="0"/>
              <a:t>Aboriginal Dreamtime Summary </a:t>
            </a:r>
            <a:endParaRPr lang="en-AU" sz="4000" dirty="0"/>
          </a:p>
        </p:txBody>
      </p:sp>
      <p:sp>
        <p:nvSpPr>
          <p:cNvPr id="3" name="Subtitle 2"/>
          <p:cNvSpPr>
            <a:spLocks noGrp="1"/>
          </p:cNvSpPr>
          <p:nvPr>
            <p:ph type="subTitle" idx="1"/>
          </p:nvPr>
        </p:nvSpPr>
        <p:spPr>
          <a:xfrm>
            <a:off x="233775" y="1608226"/>
            <a:ext cx="6390450" cy="792600"/>
          </a:xfrm>
        </p:spPr>
        <p:txBody>
          <a:bodyPr/>
          <a:lstStyle/>
          <a:p>
            <a:pPr marL="571500" indent="-457200" algn="l">
              <a:buFont typeface="Arial" panose="020B0604020202020204" pitchFamily="34" charset="0"/>
              <a:buChar char="•"/>
            </a:pPr>
            <a:r>
              <a:rPr lang="en-AU" dirty="0" smtClean="0"/>
              <a:t>Past, present and future – how things came to be.</a:t>
            </a:r>
          </a:p>
          <a:p>
            <a:pPr marL="571500" indent="-457200" algn="l">
              <a:buFont typeface="Arial" panose="020B0604020202020204" pitchFamily="34" charset="0"/>
              <a:buChar char="•"/>
            </a:pPr>
            <a:r>
              <a:rPr lang="en-AU" dirty="0" smtClean="0"/>
              <a:t>The different stories that explain elements of creation – land, river, trees etc.</a:t>
            </a:r>
          </a:p>
          <a:p>
            <a:pPr marL="571500" indent="-457200" algn="l">
              <a:buFont typeface="Arial" panose="020B0604020202020204" pitchFamily="34" charset="0"/>
              <a:buChar char="•"/>
            </a:pPr>
            <a:r>
              <a:rPr lang="en-AU" dirty="0" smtClean="0"/>
              <a:t>Everything comes from Country.</a:t>
            </a:r>
            <a:endParaRPr lang="en-AU" dirty="0"/>
          </a:p>
        </p:txBody>
      </p:sp>
    </p:spTree>
    <p:extLst>
      <p:ext uri="{BB962C8B-B14F-4D97-AF65-F5344CB8AC3E}">
        <p14:creationId xmlns:p14="http://schemas.microsoft.com/office/powerpoint/2010/main" val="1421392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9D8BC"/>
        </a:solidFill>
        <a:effectLst/>
      </p:bgPr>
    </p:bg>
    <p:spTree>
      <p:nvGrpSpPr>
        <p:cNvPr id="1" name="Shape 703"/>
        <p:cNvGrpSpPr/>
        <p:nvPr/>
      </p:nvGrpSpPr>
      <p:grpSpPr>
        <a:xfrm>
          <a:off x="0" y="0"/>
          <a:ext cx="0" cy="0"/>
          <a:chOff x="0" y="0"/>
          <a:chExt cx="0" cy="0"/>
        </a:xfrm>
      </p:grpSpPr>
      <p:sp>
        <p:nvSpPr>
          <p:cNvPr id="705" name="Google Shape;705;p39"/>
          <p:cNvSpPr/>
          <p:nvPr/>
        </p:nvSpPr>
        <p:spPr>
          <a:xfrm>
            <a:off x="143680" y="922326"/>
            <a:ext cx="6561067" cy="1340107"/>
          </a:xfrm>
          <a:custGeom>
            <a:avLst/>
            <a:gdLst/>
            <a:ahLst/>
            <a:cxnLst/>
            <a:rect l="l" t="t" r="r" b="b"/>
            <a:pathLst>
              <a:path w="239324" h="24271" extrusionOk="0">
                <a:moveTo>
                  <a:pt x="6773" y="0"/>
                </a:moveTo>
                <a:lnTo>
                  <a:pt x="0" y="9031"/>
                </a:lnTo>
                <a:lnTo>
                  <a:pt x="1411" y="15522"/>
                </a:lnTo>
                <a:lnTo>
                  <a:pt x="11006" y="20602"/>
                </a:lnTo>
                <a:lnTo>
                  <a:pt x="232551" y="24271"/>
                </a:lnTo>
                <a:lnTo>
                  <a:pt x="239324" y="12418"/>
                </a:lnTo>
                <a:lnTo>
                  <a:pt x="226342" y="2258"/>
                </a:lnTo>
                <a:close/>
              </a:path>
            </a:pathLst>
          </a:custGeom>
          <a:solidFill>
            <a:schemeClr val="accent3"/>
          </a:solidFill>
          <a:ln>
            <a:noFill/>
          </a:ln>
        </p:spPr>
      </p:sp>
      <p:sp>
        <p:nvSpPr>
          <p:cNvPr id="704" name="Google Shape;704;p39"/>
          <p:cNvSpPr txBox="1">
            <a:spLocks noGrp="1"/>
          </p:cNvSpPr>
          <p:nvPr>
            <p:ph type="title"/>
          </p:nvPr>
        </p:nvSpPr>
        <p:spPr>
          <a:xfrm>
            <a:off x="702790" y="1221188"/>
            <a:ext cx="5442846" cy="572700"/>
          </a:xfrm>
          <a:prstGeom prst="rect">
            <a:avLst/>
          </a:prstGeom>
        </p:spPr>
        <p:txBody>
          <a:bodyPr spcFirstLastPara="1" wrap="square" lIns="91425" tIns="91425" rIns="91425" bIns="91425" anchor="t" anchorCtr="0">
            <a:noAutofit/>
          </a:bodyPr>
          <a:lstStyle/>
          <a:p>
            <a:r>
              <a:rPr lang="en-AU" sz="2400" dirty="0"/>
              <a:t>Dreamtime Stories - </a:t>
            </a:r>
            <a:r>
              <a:rPr lang="en-AU" sz="2400" dirty="0" err="1"/>
              <a:t>Mirram</a:t>
            </a:r>
            <a:r>
              <a:rPr lang="en-AU" sz="2400" dirty="0"/>
              <a:t> The Kangaroo and </a:t>
            </a:r>
            <a:r>
              <a:rPr lang="en-AU" sz="2400" dirty="0" err="1"/>
              <a:t>Warreen</a:t>
            </a:r>
            <a:r>
              <a:rPr lang="en-AU" sz="2400" dirty="0"/>
              <a:t> The Wombat</a:t>
            </a:r>
            <a:endParaRPr sz="2400" dirty="0"/>
          </a:p>
        </p:txBody>
      </p:sp>
      <p:sp>
        <p:nvSpPr>
          <p:cNvPr id="171" name="Google Shape;583;p34"/>
          <p:cNvSpPr txBox="1">
            <a:spLocks/>
          </p:cNvSpPr>
          <p:nvPr/>
        </p:nvSpPr>
        <p:spPr>
          <a:xfrm>
            <a:off x="319893" y="3116151"/>
            <a:ext cx="6208642" cy="36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AU" sz="1800" b="1" dirty="0">
                <a:solidFill>
                  <a:srgbClr val="40002A"/>
                </a:solidFill>
                <a:hlinkClick r:id="rId3"/>
              </a:rPr>
              <a:t>https://</a:t>
            </a:r>
            <a:r>
              <a:rPr lang="en-AU" sz="1800" b="1" dirty="0" smtClean="0">
                <a:solidFill>
                  <a:srgbClr val="40002A"/>
                </a:solidFill>
                <a:hlinkClick r:id="rId3"/>
              </a:rPr>
              <a:t>www.youtube.com/watch?v=xDJrnldb08o&amp;list=PLscMLzWTKYcbzbNRz0xfj8VQgI5u5cATe&amp;index=2</a:t>
            </a:r>
            <a:r>
              <a:rPr lang="en-AU" sz="1800" b="1" dirty="0" smtClean="0">
                <a:solidFill>
                  <a:srgbClr val="40002A"/>
                </a:solidFill>
              </a:rPr>
              <a:t> </a:t>
            </a:r>
            <a:endParaRPr lang="en-AU" sz="1800" b="1" dirty="0">
              <a:solidFill>
                <a:srgbClr val="40002A"/>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71"/>
        <p:cNvGrpSpPr/>
        <p:nvPr/>
      </p:nvGrpSpPr>
      <p:grpSpPr>
        <a:xfrm>
          <a:off x="0" y="0"/>
          <a:ext cx="0" cy="0"/>
          <a:chOff x="0" y="0"/>
          <a:chExt cx="0" cy="0"/>
        </a:xfrm>
      </p:grpSpPr>
      <p:sp>
        <p:nvSpPr>
          <p:cNvPr id="572" name="Google Shape;572;p34"/>
          <p:cNvSpPr/>
          <p:nvPr/>
        </p:nvSpPr>
        <p:spPr>
          <a:xfrm>
            <a:off x="834095" y="1467119"/>
            <a:ext cx="2511200" cy="1657150"/>
          </a:xfrm>
          <a:custGeom>
            <a:avLst/>
            <a:gdLst/>
            <a:ahLst/>
            <a:cxnLst/>
            <a:rect l="l" t="t" r="r" b="b"/>
            <a:pathLst>
              <a:path w="100448" h="66286" extrusionOk="0">
                <a:moveTo>
                  <a:pt x="0" y="32378"/>
                </a:moveTo>
                <a:lnTo>
                  <a:pt x="14787" y="0"/>
                </a:lnTo>
                <a:lnTo>
                  <a:pt x="100448" y="8923"/>
                </a:lnTo>
                <a:lnTo>
                  <a:pt x="94839" y="56598"/>
                </a:lnTo>
                <a:lnTo>
                  <a:pt x="14277" y="66286"/>
                </a:lnTo>
                <a:close/>
              </a:path>
            </a:pathLst>
          </a:custGeom>
          <a:solidFill>
            <a:schemeClr val="accent3"/>
          </a:solidFill>
          <a:ln>
            <a:noFill/>
          </a:ln>
        </p:spPr>
      </p:sp>
      <p:sp>
        <p:nvSpPr>
          <p:cNvPr id="574" name="Google Shape;574;p34"/>
          <p:cNvSpPr/>
          <p:nvPr/>
        </p:nvSpPr>
        <p:spPr>
          <a:xfrm>
            <a:off x="2516567" y="2236524"/>
            <a:ext cx="3351561" cy="2009647"/>
          </a:xfrm>
          <a:custGeom>
            <a:avLst/>
            <a:gdLst/>
            <a:ahLst/>
            <a:cxnLst/>
            <a:rect l="l" t="t" r="r" b="b"/>
            <a:pathLst>
              <a:path w="92545" h="66286" extrusionOk="0">
                <a:moveTo>
                  <a:pt x="6629" y="6629"/>
                </a:moveTo>
                <a:lnTo>
                  <a:pt x="0" y="57873"/>
                </a:lnTo>
                <a:lnTo>
                  <a:pt x="32633" y="66286"/>
                </a:lnTo>
                <a:lnTo>
                  <a:pt x="92035" y="58383"/>
                </a:lnTo>
                <a:lnTo>
                  <a:pt x="92545" y="0"/>
                </a:lnTo>
                <a:lnTo>
                  <a:pt x="17846" y="3570"/>
                </a:lnTo>
                <a:close/>
              </a:path>
            </a:pathLst>
          </a:custGeom>
          <a:solidFill>
            <a:schemeClr val="accent3"/>
          </a:solidFill>
          <a:ln>
            <a:noFill/>
          </a:ln>
        </p:spPr>
      </p:sp>
      <p:sp>
        <p:nvSpPr>
          <p:cNvPr id="576" name="Google Shape;576;p34"/>
          <p:cNvSpPr txBox="1">
            <a:spLocks noGrp="1"/>
          </p:cNvSpPr>
          <p:nvPr>
            <p:ph type="title" idx="8"/>
          </p:nvPr>
        </p:nvSpPr>
        <p:spPr>
          <a:xfrm>
            <a:off x="-751898" y="504373"/>
            <a:ext cx="8520600" cy="572700"/>
          </a:xfrm>
          <a:prstGeom prst="rect">
            <a:avLst/>
          </a:prstGeom>
        </p:spPr>
        <p:txBody>
          <a:bodyPr spcFirstLastPara="1" wrap="square" lIns="91425" tIns="91425" rIns="91425" bIns="91425" anchor="t" anchorCtr="0">
            <a:noAutofit/>
          </a:bodyPr>
          <a:lstStyle/>
          <a:p>
            <a:r>
              <a:rPr lang="en" sz="4000" dirty="0" smtClean="0">
                <a:solidFill>
                  <a:srgbClr val="40002A"/>
                </a:solidFill>
              </a:rPr>
              <a:t>What we are looking at today:</a:t>
            </a:r>
            <a:endParaRPr sz="4000" dirty="0">
              <a:solidFill>
                <a:srgbClr val="40002A"/>
              </a:solidFill>
            </a:endParaRPr>
          </a:p>
        </p:txBody>
      </p:sp>
      <p:sp>
        <p:nvSpPr>
          <p:cNvPr id="577" name="Google Shape;577;p34"/>
          <p:cNvSpPr txBox="1">
            <a:spLocks noGrp="1"/>
          </p:cNvSpPr>
          <p:nvPr>
            <p:ph type="ctrTitle"/>
          </p:nvPr>
        </p:nvSpPr>
        <p:spPr>
          <a:xfrm>
            <a:off x="3117831" y="3236834"/>
            <a:ext cx="1905000" cy="367200"/>
          </a:xfrm>
          <a:prstGeom prst="rect">
            <a:avLst/>
          </a:prstGeom>
        </p:spPr>
        <p:txBody>
          <a:bodyPr spcFirstLastPara="1" wrap="square" lIns="91425" tIns="91425" rIns="91425" bIns="91425" anchor="b" anchorCtr="0">
            <a:noAutofit/>
          </a:bodyPr>
          <a:lstStyle/>
          <a:p>
            <a:r>
              <a:rPr lang="en" sz="3600" dirty="0" smtClean="0">
                <a:solidFill>
                  <a:srgbClr val="40002A"/>
                </a:solidFill>
              </a:rPr>
              <a:t>Myths</a:t>
            </a:r>
            <a:endParaRPr sz="3600" dirty="0">
              <a:solidFill>
                <a:srgbClr val="40002A"/>
              </a:solidFill>
            </a:endParaRPr>
          </a:p>
        </p:txBody>
      </p:sp>
      <p:sp>
        <p:nvSpPr>
          <p:cNvPr id="581" name="Google Shape;581;p34"/>
          <p:cNvSpPr txBox="1">
            <a:spLocks noGrp="1"/>
          </p:cNvSpPr>
          <p:nvPr>
            <p:ph type="ctrTitle" idx="4"/>
          </p:nvPr>
        </p:nvSpPr>
        <p:spPr>
          <a:xfrm>
            <a:off x="1068324" y="2163384"/>
            <a:ext cx="1905000" cy="367200"/>
          </a:xfrm>
          <a:prstGeom prst="rect">
            <a:avLst/>
          </a:prstGeom>
        </p:spPr>
        <p:txBody>
          <a:bodyPr spcFirstLastPara="1" wrap="square" lIns="91425" tIns="91425" rIns="91425" bIns="91425" anchor="b" anchorCtr="0">
            <a:noAutofit/>
          </a:bodyPr>
          <a:lstStyle/>
          <a:p>
            <a:r>
              <a:rPr lang="en" sz="4000" dirty="0" smtClean="0">
                <a:solidFill>
                  <a:srgbClr val="40002A"/>
                </a:solidFill>
              </a:rPr>
              <a:t>Symbols</a:t>
            </a:r>
            <a:endParaRPr sz="4000" dirty="0">
              <a:solidFill>
                <a:srgbClr val="40002A"/>
              </a:solidFill>
            </a:endParaRPr>
          </a:p>
        </p:txBody>
      </p:sp>
      <p:grpSp>
        <p:nvGrpSpPr>
          <p:cNvPr id="585" name="Google Shape;585;p34"/>
          <p:cNvGrpSpPr/>
          <p:nvPr/>
        </p:nvGrpSpPr>
        <p:grpSpPr>
          <a:xfrm rot="1625722">
            <a:off x="5343150" y="3470454"/>
            <a:ext cx="667945" cy="908308"/>
            <a:chOff x="2087475" y="1721700"/>
            <a:chExt cx="1016474" cy="1100800"/>
          </a:xfrm>
        </p:grpSpPr>
        <p:sp>
          <p:nvSpPr>
            <p:cNvPr id="586" name="Google Shape;586;p34"/>
            <p:cNvSpPr/>
            <p:nvPr/>
          </p:nvSpPr>
          <p:spPr>
            <a:xfrm>
              <a:off x="2309613" y="1867774"/>
              <a:ext cx="89521" cy="122490"/>
            </a:xfrm>
            <a:custGeom>
              <a:avLst/>
              <a:gdLst/>
              <a:ahLst/>
              <a:cxnLst/>
              <a:rect l="l" t="t" r="r" b="b"/>
              <a:pathLst>
                <a:path w="725" h="992" extrusionOk="0">
                  <a:moveTo>
                    <a:pt x="579" y="553"/>
                  </a:moveTo>
                  <a:lnTo>
                    <a:pt x="579" y="553"/>
                  </a:lnTo>
                  <a:cubicBezTo>
                    <a:pt x="573" y="575"/>
                    <a:pt x="564" y="595"/>
                    <a:pt x="557" y="615"/>
                  </a:cubicBezTo>
                  <a:lnTo>
                    <a:pt x="557" y="615"/>
                  </a:lnTo>
                  <a:cubicBezTo>
                    <a:pt x="564" y="594"/>
                    <a:pt x="571" y="573"/>
                    <a:pt x="579" y="553"/>
                  </a:cubicBezTo>
                  <a:close/>
                  <a:moveTo>
                    <a:pt x="457" y="1"/>
                  </a:moveTo>
                  <a:cubicBezTo>
                    <a:pt x="435" y="1"/>
                    <a:pt x="413" y="4"/>
                    <a:pt x="392" y="10"/>
                  </a:cubicBezTo>
                  <a:cubicBezTo>
                    <a:pt x="325" y="30"/>
                    <a:pt x="278" y="70"/>
                    <a:pt x="242" y="127"/>
                  </a:cubicBezTo>
                  <a:cubicBezTo>
                    <a:pt x="185" y="211"/>
                    <a:pt x="141" y="298"/>
                    <a:pt x="101" y="389"/>
                  </a:cubicBezTo>
                  <a:cubicBezTo>
                    <a:pt x="64" y="479"/>
                    <a:pt x="34" y="573"/>
                    <a:pt x="13" y="670"/>
                  </a:cubicBezTo>
                  <a:cubicBezTo>
                    <a:pt x="1" y="737"/>
                    <a:pt x="4" y="803"/>
                    <a:pt x="37" y="868"/>
                  </a:cubicBezTo>
                  <a:cubicBezTo>
                    <a:pt x="71" y="918"/>
                    <a:pt x="131" y="968"/>
                    <a:pt x="191" y="984"/>
                  </a:cubicBezTo>
                  <a:cubicBezTo>
                    <a:pt x="213" y="989"/>
                    <a:pt x="236" y="992"/>
                    <a:pt x="260" y="992"/>
                  </a:cubicBezTo>
                  <a:cubicBezTo>
                    <a:pt x="304" y="992"/>
                    <a:pt x="349" y="982"/>
                    <a:pt x="389" y="958"/>
                  </a:cubicBezTo>
                  <a:cubicBezTo>
                    <a:pt x="443" y="924"/>
                    <a:pt x="493" y="871"/>
                    <a:pt x="503" y="803"/>
                  </a:cubicBezTo>
                  <a:cubicBezTo>
                    <a:pt x="518" y="741"/>
                    <a:pt x="535" y="678"/>
                    <a:pt x="556" y="616"/>
                  </a:cubicBezTo>
                  <a:lnTo>
                    <a:pt x="556" y="616"/>
                  </a:lnTo>
                  <a:cubicBezTo>
                    <a:pt x="590" y="532"/>
                    <a:pt x="630" y="455"/>
                    <a:pt x="680" y="385"/>
                  </a:cubicBezTo>
                  <a:cubicBezTo>
                    <a:pt x="717" y="332"/>
                    <a:pt x="724" y="248"/>
                    <a:pt x="707" y="188"/>
                  </a:cubicBezTo>
                  <a:cubicBezTo>
                    <a:pt x="690" y="127"/>
                    <a:pt x="644" y="64"/>
                    <a:pt x="590" y="37"/>
                  </a:cubicBezTo>
                  <a:cubicBezTo>
                    <a:pt x="549" y="14"/>
                    <a:pt x="503" y="1"/>
                    <a:pt x="457"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87" name="Google Shape;587;p34"/>
            <p:cNvSpPr/>
            <p:nvPr/>
          </p:nvSpPr>
          <p:spPr>
            <a:xfrm>
              <a:off x="2493719" y="2021997"/>
              <a:ext cx="93102" cy="135084"/>
            </a:xfrm>
            <a:custGeom>
              <a:avLst/>
              <a:gdLst/>
              <a:ahLst/>
              <a:cxnLst/>
              <a:rect l="l" t="t" r="r" b="b"/>
              <a:pathLst>
                <a:path w="754" h="1094" extrusionOk="0">
                  <a:moveTo>
                    <a:pt x="127" y="531"/>
                  </a:moveTo>
                  <a:lnTo>
                    <a:pt x="127" y="531"/>
                  </a:lnTo>
                  <a:cubicBezTo>
                    <a:pt x="122" y="542"/>
                    <a:pt x="118" y="553"/>
                    <a:pt x="114" y="563"/>
                  </a:cubicBezTo>
                  <a:cubicBezTo>
                    <a:pt x="117" y="553"/>
                    <a:pt x="122" y="542"/>
                    <a:pt x="127" y="531"/>
                  </a:cubicBezTo>
                  <a:close/>
                  <a:moveTo>
                    <a:pt x="496" y="0"/>
                  </a:moveTo>
                  <a:cubicBezTo>
                    <a:pt x="382" y="0"/>
                    <a:pt x="279" y="69"/>
                    <a:pt x="245" y="185"/>
                  </a:cubicBezTo>
                  <a:cubicBezTo>
                    <a:pt x="212" y="301"/>
                    <a:pt x="174" y="411"/>
                    <a:pt x="130" y="522"/>
                  </a:cubicBezTo>
                  <a:lnTo>
                    <a:pt x="130" y="522"/>
                  </a:lnTo>
                  <a:cubicBezTo>
                    <a:pt x="104" y="585"/>
                    <a:pt x="74" y="646"/>
                    <a:pt x="44" y="707"/>
                  </a:cubicBezTo>
                  <a:cubicBezTo>
                    <a:pt x="13" y="771"/>
                    <a:pt x="0" y="838"/>
                    <a:pt x="17" y="905"/>
                  </a:cubicBezTo>
                  <a:cubicBezTo>
                    <a:pt x="33" y="965"/>
                    <a:pt x="81" y="1029"/>
                    <a:pt x="134" y="1059"/>
                  </a:cubicBezTo>
                  <a:cubicBezTo>
                    <a:pt x="174" y="1079"/>
                    <a:pt x="219" y="1094"/>
                    <a:pt x="264" y="1094"/>
                  </a:cubicBezTo>
                  <a:cubicBezTo>
                    <a:pt x="287" y="1094"/>
                    <a:pt x="309" y="1090"/>
                    <a:pt x="331" y="1082"/>
                  </a:cubicBezTo>
                  <a:cubicBezTo>
                    <a:pt x="392" y="1062"/>
                    <a:pt x="452" y="1026"/>
                    <a:pt x="483" y="965"/>
                  </a:cubicBezTo>
                  <a:cubicBezTo>
                    <a:pt x="586" y="760"/>
                    <a:pt x="673" y="543"/>
                    <a:pt x="737" y="322"/>
                  </a:cubicBezTo>
                  <a:cubicBezTo>
                    <a:pt x="753" y="258"/>
                    <a:pt x="744" y="182"/>
                    <a:pt x="710" y="125"/>
                  </a:cubicBezTo>
                  <a:cubicBezTo>
                    <a:pt x="680" y="71"/>
                    <a:pt x="620" y="21"/>
                    <a:pt x="560" y="7"/>
                  </a:cubicBezTo>
                  <a:cubicBezTo>
                    <a:pt x="538" y="2"/>
                    <a:pt x="517" y="0"/>
                    <a:pt x="496"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88" name="Google Shape;588;p34"/>
            <p:cNvSpPr/>
            <p:nvPr/>
          </p:nvSpPr>
          <p:spPr>
            <a:xfrm>
              <a:off x="2530516" y="1727010"/>
              <a:ext cx="93102" cy="136690"/>
            </a:xfrm>
            <a:custGeom>
              <a:avLst/>
              <a:gdLst/>
              <a:ahLst/>
              <a:cxnLst/>
              <a:rect l="l" t="t" r="r" b="b"/>
              <a:pathLst>
                <a:path w="754" h="1107" extrusionOk="0">
                  <a:moveTo>
                    <a:pt x="475" y="1"/>
                  </a:moveTo>
                  <a:cubicBezTo>
                    <a:pt x="361" y="1"/>
                    <a:pt x="259" y="71"/>
                    <a:pt x="225" y="185"/>
                  </a:cubicBezTo>
                  <a:cubicBezTo>
                    <a:pt x="161" y="386"/>
                    <a:pt x="101" y="587"/>
                    <a:pt x="41" y="785"/>
                  </a:cubicBezTo>
                  <a:cubicBezTo>
                    <a:pt x="0" y="912"/>
                    <a:pt x="87" y="1070"/>
                    <a:pt x="217" y="1099"/>
                  </a:cubicBezTo>
                  <a:cubicBezTo>
                    <a:pt x="238" y="1104"/>
                    <a:pt x="259" y="1106"/>
                    <a:pt x="279" y="1106"/>
                  </a:cubicBezTo>
                  <a:cubicBezTo>
                    <a:pt x="393" y="1106"/>
                    <a:pt x="496" y="1036"/>
                    <a:pt x="533" y="922"/>
                  </a:cubicBezTo>
                  <a:cubicBezTo>
                    <a:pt x="593" y="721"/>
                    <a:pt x="653" y="520"/>
                    <a:pt x="714" y="323"/>
                  </a:cubicBezTo>
                  <a:cubicBezTo>
                    <a:pt x="754" y="195"/>
                    <a:pt x="667" y="38"/>
                    <a:pt x="536" y="8"/>
                  </a:cubicBezTo>
                  <a:cubicBezTo>
                    <a:pt x="515" y="3"/>
                    <a:pt x="495" y="1"/>
                    <a:pt x="475"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89" name="Google Shape;589;p34"/>
            <p:cNvSpPr/>
            <p:nvPr/>
          </p:nvSpPr>
          <p:spPr>
            <a:xfrm>
              <a:off x="2721167" y="1854685"/>
              <a:ext cx="80384" cy="111624"/>
            </a:xfrm>
            <a:custGeom>
              <a:avLst/>
              <a:gdLst/>
              <a:ahLst/>
              <a:cxnLst/>
              <a:rect l="l" t="t" r="r" b="b"/>
              <a:pathLst>
                <a:path w="651" h="904" extrusionOk="0">
                  <a:moveTo>
                    <a:pt x="553" y="487"/>
                  </a:moveTo>
                  <a:lnTo>
                    <a:pt x="553" y="487"/>
                  </a:lnTo>
                  <a:cubicBezTo>
                    <a:pt x="549" y="497"/>
                    <a:pt x="545" y="508"/>
                    <a:pt x="540" y="518"/>
                  </a:cubicBezTo>
                  <a:cubicBezTo>
                    <a:pt x="544" y="508"/>
                    <a:pt x="549" y="497"/>
                    <a:pt x="553" y="487"/>
                  </a:cubicBezTo>
                  <a:close/>
                  <a:moveTo>
                    <a:pt x="516" y="608"/>
                  </a:moveTo>
                  <a:lnTo>
                    <a:pt x="516" y="608"/>
                  </a:lnTo>
                  <a:cubicBezTo>
                    <a:pt x="514" y="624"/>
                    <a:pt x="512" y="639"/>
                    <a:pt x="510" y="653"/>
                  </a:cubicBezTo>
                  <a:lnTo>
                    <a:pt x="510" y="653"/>
                  </a:lnTo>
                  <a:cubicBezTo>
                    <a:pt x="510" y="652"/>
                    <a:pt x="510" y="650"/>
                    <a:pt x="510" y="648"/>
                  </a:cubicBezTo>
                  <a:cubicBezTo>
                    <a:pt x="513" y="635"/>
                    <a:pt x="513" y="622"/>
                    <a:pt x="516" y="608"/>
                  </a:cubicBezTo>
                  <a:close/>
                  <a:moveTo>
                    <a:pt x="509" y="657"/>
                  </a:moveTo>
                  <a:cubicBezTo>
                    <a:pt x="508" y="663"/>
                    <a:pt x="507" y="669"/>
                    <a:pt x="507" y="676"/>
                  </a:cubicBezTo>
                  <a:cubicBezTo>
                    <a:pt x="507" y="669"/>
                    <a:pt x="508" y="663"/>
                    <a:pt x="509" y="657"/>
                  </a:cubicBezTo>
                  <a:close/>
                  <a:moveTo>
                    <a:pt x="386" y="0"/>
                  </a:moveTo>
                  <a:cubicBezTo>
                    <a:pt x="365" y="0"/>
                    <a:pt x="345" y="3"/>
                    <a:pt x="326" y="9"/>
                  </a:cubicBezTo>
                  <a:cubicBezTo>
                    <a:pt x="258" y="32"/>
                    <a:pt x="208" y="69"/>
                    <a:pt x="171" y="126"/>
                  </a:cubicBezTo>
                  <a:cubicBezTo>
                    <a:pt x="121" y="203"/>
                    <a:pt x="84" y="290"/>
                    <a:pt x="54" y="377"/>
                  </a:cubicBezTo>
                  <a:cubicBezTo>
                    <a:pt x="24" y="464"/>
                    <a:pt x="7" y="558"/>
                    <a:pt x="0" y="648"/>
                  </a:cubicBezTo>
                  <a:cubicBezTo>
                    <a:pt x="0" y="685"/>
                    <a:pt x="7" y="719"/>
                    <a:pt x="24" y="749"/>
                  </a:cubicBezTo>
                  <a:cubicBezTo>
                    <a:pt x="34" y="779"/>
                    <a:pt x="51" y="806"/>
                    <a:pt x="74" y="829"/>
                  </a:cubicBezTo>
                  <a:cubicBezTo>
                    <a:pt x="119" y="871"/>
                    <a:pt x="185" y="903"/>
                    <a:pt x="246" y="903"/>
                  </a:cubicBezTo>
                  <a:cubicBezTo>
                    <a:pt x="249" y="903"/>
                    <a:pt x="252" y="903"/>
                    <a:pt x="255" y="903"/>
                  </a:cubicBezTo>
                  <a:cubicBezTo>
                    <a:pt x="322" y="903"/>
                    <a:pt x="389" y="880"/>
                    <a:pt x="436" y="829"/>
                  </a:cubicBezTo>
                  <a:cubicBezTo>
                    <a:pt x="449" y="813"/>
                    <a:pt x="462" y="796"/>
                    <a:pt x="476" y="779"/>
                  </a:cubicBezTo>
                  <a:cubicBezTo>
                    <a:pt x="498" y="741"/>
                    <a:pt x="509" y="699"/>
                    <a:pt x="510" y="654"/>
                  </a:cubicBezTo>
                  <a:lnTo>
                    <a:pt x="510" y="654"/>
                  </a:lnTo>
                  <a:cubicBezTo>
                    <a:pt x="519" y="592"/>
                    <a:pt x="536" y="532"/>
                    <a:pt x="560" y="473"/>
                  </a:cubicBezTo>
                  <a:lnTo>
                    <a:pt x="560" y="473"/>
                  </a:lnTo>
                  <a:cubicBezTo>
                    <a:pt x="575" y="443"/>
                    <a:pt x="593" y="413"/>
                    <a:pt x="613" y="384"/>
                  </a:cubicBezTo>
                  <a:cubicBezTo>
                    <a:pt x="630" y="354"/>
                    <a:pt x="640" y="323"/>
                    <a:pt x="643" y="290"/>
                  </a:cubicBezTo>
                  <a:cubicBezTo>
                    <a:pt x="650" y="257"/>
                    <a:pt x="647" y="223"/>
                    <a:pt x="637" y="186"/>
                  </a:cubicBezTo>
                  <a:cubicBezTo>
                    <a:pt x="620" y="130"/>
                    <a:pt x="576" y="65"/>
                    <a:pt x="519" y="36"/>
                  </a:cubicBezTo>
                  <a:cubicBezTo>
                    <a:pt x="480" y="14"/>
                    <a:pt x="432" y="0"/>
                    <a:pt x="386"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0" name="Google Shape;590;p34"/>
            <p:cNvSpPr/>
            <p:nvPr/>
          </p:nvSpPr>
          <p:spPr>
            <a:xfrm>
              <a:off x="2905644" y="1721700"/>
              <a:ext cx="71740" cy="114711"/>
            </a:xfrm>
            <a:custGeom>
              <a:avLst/>
              <a:gdLst/>
              <a:ahLst/>
              <a:cxnLst/>
              <a:rect l="l" t="t" r="r" b="b"/>
              <a:pathLst>
                <a:path w="581" h="929" extrusionOk="0">
                  <a:moveTo>
                    <a:pt x="315" y="1"/>
                  </a:moveTo>
                  <a:cubicBezTo>
                    <a:pt x="273" y="1"/>
                    <a:pt x="230" y="10"/>
                    <a:pt x="194" y="34"/>
                  </a:cubicBezTo>
                  <a:cubicBezTo>
                    <a:pt x="141" y="67"/>
                    <a:pt x="87" y="124"/>
                    <a:pt x="78" y="188"/>
                  </a:cubicBezTo>
                  <a:cubicBezTo>
                    <a:pt x="54" y="325"/>
                    <a:pt x="34" y="466"/>
                    <a:pt x="13" y="607"/>
                  </a:cubicBezTo>
                  <a:cubicBezTo>
                    <a:pt x="4" y="640"/>
                    <a:pt x="1" y="674"/>
                    <a:pt x="7" y="707"/>
                  </a:cubicBezTo>
                  <a:cubicBezTo>
                    <a:pt x="10" y="740"/>
                    <a:pt x="21" y="774"/>
                    <a:pt x="38" y="805"/>
                  </a:cubicBezTo>
                  <a:cubicBezTo>
                    <a:pt x="71" y="855"/>
                    <a:pt x="131" y="908"/>
                    <a:pt x="191" y="921"/>
                  </a:cubicBezTo>
                  <a:cubicBezTo>
                    <a:pt x="213" y="926"/>
                    <a:pt x="236" y="929"/>
                    <a:pt x="260" y="929"/>
                  </a:cubicBezTo>
                  <a:cubicBezTo>
                    <a:pt x="304" y="929"/>
                    <a:pt x="349" y="919"/>
                    <a:pt x="389" y="895"/>
                  </a:cubicBezTo>
                  <a:cubicBezTo>
                    <a:pt x="440" y="861"/>
                    <a:pt x="496" y="808"/>
                    <a:pt x="506" y="740"/>
                  </a:cubicBezTo>
                  <a:cubicBezTo>
                    <a:pt x="526" y="604"/>
                    <a:pt x="547" y="463"/>
                    <a:pt x="567" y="322"/>
                  </a:cubicBezTo>
                  <a:cubicBezTo>
                    <a:pt x="580" y="289"/>
                    <a:pt x="580" y="255"/>
                    <a:pt x="573" y="222"/>
                  </a:cubicBezTo>
                  <a:cubicBezTo>
                    <a:pt x="570" y="188"/>
                    <a:pt x="560" y="154"/>
                    <a:pt x="543" y="128"/>
                  </a:cubicBezTo>
                  <a:cubicBezTo>
                    <a:pt x="513" y="74"/>
                    <a:pt x="449" y="24"/>
                    <a:pt x="389" y="10"/>
                  </a:cubicBezTo>
                  <a:cubicBezTo>
                    <a:pt x="365" y="4"/>
                    <a:pt x="340" y="1"/>
                    <a:pt x="315"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1" name="Google Shape;591;p34"/>
            <p:cNvSpPr/>
            <p:nvPr/>
          </p:nvSpPr>
          <p:spPr>
            <a:xfrm>
              <a:off x="2883664" y="1996437"/>
              <a:ext cx="80013" cy="108413"/>
            </a:xfrm>
            <a:custGeom>
              <a:avLst/>
              <a:gdLst/>
              <a:ahLst/>
              <a:cxnLst/>
              <a:rect l="l" t="t" r="r" b="b"/>
              <a:pathLst>
                <a:path w="648" h="878" extrusionOk="0">
                  <a:moveTo>
                    <a:pt x="380" y="0"/>
                  </a:moveTo>
                  <a:cubicBezTo>
                    <a:pt x="337" y="0"/>
                    <a:pt x="295" y="10"/>
                    <a:pt x="259" y="33"/>
                  </a:cubicBezTo>
                  <a:cubicBezTo>
                    <a:pt x="242" y="47"/>
                    <a:pt x="225" y="60"/>
                    <a:pt x="208" y="73"/>
                  </a:cubicBezTo>
                  <a:cubicBezTo>
                    <a:pt x="175" y="107"/>
                    <a:pt x="155" y="143"/>
                    <a:pt x="142" y="188"/>
                  </a:cubicBezTo>
                  <a:cubicBezTo>
                    <a:pt x="98" y="311"/>
                    <a:pt x="58" y="432"/>
                    <a:pt x="15" y="556"/>
                  </a:cubicBezTo>
                  <a:cubicBezTo>
                    <a:pt x="4" y="590"/>
                    <a:pt x="1" y="623"/>
                    <a:pt x="7" y="660"/>
                  </a:cubicBezTo>
                  <a:cubicBezTo>
                    <a:pt x="11" y="693"/>
                    <a:pt x="21" y="723"/>
                    <a:pt x="38" y="754"/>
                  </a:cubicBezTo>
                  <a:cubicBezTo>
                    <a:pt x="71" y="807"/>
                    <a:pt x="131" y="857"/>
                    <a:pt x="191" y="871"/>
                  </a:cubicBezTo>
                  <a:cubicBezTo>
                    <a:pt x="213" y="875"/>
                    <a:pt x="236" y="878"/>
                    <a:pt x="259" y="878"/>
                  </a:cubicBezTo>
                  <a:cubicBezTo>
                    <a:pt x="304" y="878"/>
                    <a:pt x="349" y="868"/>
                    <a:pt x="389" y="844"/>
                  </a:cubicBezTo>
                  <a:cubicBezTo>
                    <a:pt x="406" y="831"/>
                    <a:pt x="423" y="817"/>
                    <a:pt x="440" y="803"/>
                  </a:cubicBezTo>
                  <a:cubicBezTo>
                    <a:pt x="470" y="774"/>
                    <a:pt x="493" y="737"/>
                    <a:pt x="507" y="693"/>
                  </a:cubicBezTo>
                  <a:cubicBezTo>
                    <a:pt x="547" y="569"/>
                    <a:pt x="590" y="445"/>
                    <a:pt x="634" y="321"/>
                  </a:cubicBezTo>
                  <a:cubicBezTo>
                    <a:pt x="644" y="288"/>
                    <a:pt x="647" y="254"/>
                    <a:pt x="638" y="221"/>
                  </a:cubicBezTo>
                  <a:cubicBezTo>
                    <a:pt x="638" y="188"/>
                    <a:pt x="627" y="154"/>
                    <a:pt x="607" y="127"/>
                  </a:cubicBezTo>
                  <a:cubicBezTo>
                    <a:pt x="577" y="73"/>
                    <a:pt x="517" y="23"/>
                    <a:pt x="457" y="10"/>
                  </a:cubicBezTo>
                  <a:cubicBezTo>
                    <a:pt x="432" y="4"/>
                    <a:pt x="406" y="0"/>
                    <a:pt x="380"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2" name="Google Shape;592;p34"/>
            <p:cNvSpPr/>
            <p:nvPr/>
          </p:nvSpPr>
          <p:spPr>
            <a:xfrm>
              <a:off x="2784017" y="2188321"/>
              <a:ext cx="84582" cy="113599"/>
            </a:xfrm>
            <a:custGeom>
              <a:avLst/>
              <a:gdLst/>
              <a:ahLst/>
              <a:cxnLst/>
              <a:rect l="l" t="t" r="r" b="b"/>
              <a:pathLst>
                <a:path w="685" h="920" extrusionOk="0">
                  <a:moveTo>
                    <a:pt x="419" y="0"/>
                  </a:moveTo>
                  <a:cubicBezTo>
                    <a:pt x="377" y="0"/>
                    <a:pt x="334" y="10"/>
                    <a:pt x="299" y="33"/>
                  </a:cubicBezTo>
                  <a:cubicBezTo>
                    <a:pt x="282" y="47"/>
                    <a:pt x="262" y="61"/>
                    <a:pt x="245" y="74"/>
                  </a:cubicBezTo>
                  <a:cubicBezTo>
                    <a:pt x="215" y="107"/>
                    <a:pt x="191" y="144"/>
                    <a:pt x="182" y="188"/>
                  </a:cubicBezTo>
                  <a:cubicBezTo>
                    <a:pt x="125" y="325"/>
                    <a:pt x="67" y="463"/>
                    <a:pt x="10" y="596"/>
                  </a:cubicBezTo>
                  <a:cubicBezTo>
                    <a:pt x="1" y="633"/>
                    <a:pt x="1" y="667"/>
                    <a:pt x="7" y="700"/>
                  </a:cubicBezTo>
                  <a:cubicBezTo>
                    <a:pt x="7" y="734"/>
                    <a:pt x="18" y="764"/>
                    <a:pt x="38" y="794"/>
                  </a:cubicBezTo>
                  <a:cubicBezTo>
                    <a:pt x="67" y="848"/>
                    <a:pt x="128" y="898"/>
                    <a:pt x="188" y="911"/>
                  </a:cubicBezTo>
                  <a:cubicBezTo>
                    <a:pt x="213" y="916"/>
                    <a:pt x="238" y="919"/>
                    <a:pt x="264" y="919"/>
                  </a:cubicBezTo>
                  <a:cubicBezTo>
                    <a:pt x="307" y="919"/>
                    <a:pt x="350" y="910"/>
                    <a:pt x="386" y="885"/>
                  </a:cubicBezTo>
                  <a:cubicBezTo>
                    <a:pt x="403" y="871"/>
                    <a:pt x="420" y="857"/>
                    <a:pt x="436" y="845"/>
                  </a:cubicBezTo>
                  <a:cubicBezTo>
                    <a:pt x="469" y="814"/>
                    <a:pt x="490" y="777"/>
                    <a:pt x="503" y="734"/>
                  </a:cubicBezTo>
                  <a:cubicBezTo>
                    <a:pt x="560" y="596"/>
                    <a:pt x="617" y="459"/>
                    <a:pt x="670" y="322"/>
                  </a:cubicBezTo>
                  <a:cubicBezTo>
                    <a:pt x="684" y="288"/>
                    <a:pt x="684" y="254"/>
                    <a:pt x="677" y="221"/>
                  </a:cubicBezTo>
                  <a:cubicBezTo>
                    <a:pt x="674" y="188"/>
                    <a:pt x="664" y="154"/>
                    <a:pt x="647" y="127"/>
                  </a:cubicBezTo>
                  <a:cubicBezTo>
                    <a:pt x="617" y="74"/>
                    <a:pt x="553" y="24"/>
                    <a:pt x="493" y="10"/>
                  </a:cubicBezTo>
                  <a:cubicBezTo>
                    <a:pt x="469" y="4"/>
                    <a:pt x="444" y="0"/>
                    <a:pt x="419"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3" name="Google Shape;593;p34"/>
            <p:cNvSpPr/>
            <p:nvPr/>
          </p:nvSpPr>
          <p:spPr>
            <a:xfrm>
              <a:off x="2623495" y="2284633"/>
              <a:ext cx="91620" cy="125577"/>
            </a:xfrm>
            <a:custGeom>
              <a:avLst/>
              <a:gdLst/>
              <a:ahLst/>
              <a:cxnLst/>
              <a:rect l="l" t="t" r="r" b="b"/>
              <a:pathLst>
                <a:path w="742" h="1017" extrusionOk="0">
                  <a:moveTo>
                    <a:pt x="472" y="0"/>
                  </a:moveTo>
                  <a:cubicBezTo>
                    <a:pt x="427" y="0"/>
                    <a:pt x="382" y="10"/>
                    <a:pt x="342" y="34"/>
                  </a:cubicBezTo>
                  <a:cubicBezTo>
                    <a:pt x="326" y="48"/>
                    <a:pt x="309" y="61"/>
                    <a:pt x="293" y="74"/>
                  </a:cubicBezTo>
                  <a:cubicBezTo>
                    <a:pt x="262" y="105"/>
                    <a:pt x="239" y="141"/>
                    <a:pt x="225" y="185"/>
                  </a:cubicBezTo>
                  <a:cubicBezTo>
                    <a:pt x="158" y="356"/>
                    <a:pt x="92" y="527"/>
                    <a:pt x="24" y="694"/>
                  </a:cubicBezTo>
                  <a:cubicBezTo>
                    <a:pt x="1" y="754"/>
                    <a:pt x="21" y="841"/>
                    <a:pt x="47" y="892"/>
                  </a:cubicBezTo>
                  <a:cubicBezTo>
                    <a:pt x="81" y="945"/>
                    <a:pt x="141" y="996"/>
                    <a:pt x="202" y="1009"/>
                  </a:cubicBezTo>
                  <a:cubicBezTo>
                    <a:pt x="223" y="1014"/>
                    <a:pt x="246" y="1016"/>
                    <a:pt x="269" y="1016"/>
                  </a:cubicBezTo>
                  <a:cubicBezTo>
                    <a:pt x="314" y="1016"/>
                    <a:pt x="360" y="1006"/>
                    <a:pt x="400" y="982"/>
                  </a:cubicBezTo>
                  <a:cubicBezTo>
                    <a:pt x="416" y="969"/>
                    <a:pt x="433" y="955"/>
                    <a:pt x="449" y="942"/>
                  </a:cubicBezTo>
                  <a:cubicBezTo>
                    <a:pt x="480" y="912"/>
                    <a:pt x="503" y="875"/>
                    <a:pt x="517" y="832"/>
                  </a:cubicBezTo>
                  <a:cubicBezTo>
                    <a:pt x="584" y="660"/>
                    <a:pt x="650" y="490"/>
                    <a:pt x="718" y="322"/>
                  </a:cubicBezTo>
                  <a:cubicBezTo>
                    <a:pt x="741" y="266"/>
                    <a:pt x="721" y="175"/>
                    <a:pt x="695" y="125"/>
                  </a:cubicBezTo>
                  <a:cubicBezTo>
                    <a:pt x="661" y="71"/>
                    <a:pt x="601" y="20"/>
                    <a:pt x="540" y="7"/>
                  </a:cubicBezTo>
                  <a:cubicBezTo>
                    <a:pt x="518" y="3"/>
                    <a:pt x="495" y="0"/>
                    <a:pt x="472"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4" name="Google Shape;594;p34"/>
            <p:cNvSpPr/>
            <p:nvPr/>
          </p:nvSpPr>
          <p:spPr>
            <a:xfrm>
              <a:off x="2087475" y="2087440"/>
              <a:ext cx="91497" cy="108660"/>
            </a:xfrm>
            <a:custGeom>
              <a:avLst/>
              <a:gdLst/>
              <a:ahLst/>
              <a:cxnLst/>
              <a:rect l="l" t="t" r="r" b="b"/>
              <a:pathLst>
                <a:path w="741" h="880" extrusionOk="0">
                  <a:moveTo>
                    <a:pt x="468" y="1"/>
                  </a:moveTo>
                  <a:cubicBezTo>
                    <a:pt x="448" y="1"/>
                    <a:pt x="428" y="3"/>
                    <a:pt x="409" y="9"/>
                  </a:cubicBezTo>
                  <a:cubicBezTo>
                    <a:pt x="345" y="33"/>
                    <a:pt x="288" y="70"/>
                    <a:pt x="255" y="127"/>
                  </a:cubicBezTo>
                  <a:cubicBezTo>
                    <a:pt x="184" y="251"/>
                    <a:pt x="114" y="375"/>
                    <a:pt x="44" y="496"/>
                  </a:cubicBezTo>
                  <a:cubicBezTo>
                    <a:pt x="11" y="556"/>
                    <a:pt x="0" y="629"/>
                    <a:pt x="20" y="693"/>
                  </a:cubicBezTo>
                  <a:cubicBezTo>
                    <a:pt x="37" y="753"/>
                    <a:pt x="81" y="817"/>
                    <a:pt x="138" y="844"/>
                  </a:cubicBezTo>
                  <a:cubicBezTo>
                    <a:pt x="176" y="867"/>
                    <a:pt x="222" y="880"/>
                    <a:pt x="268" y="880"/>
                  </a:cubicBezTo>
                  <a:cubicBezTo>
                    <a:pt x="290" y="880"/>
                    <a:pt x="312" y="877"/>
                    <a:pt x="332" y="870"/>
                  </a:cubicBezTo>
                  <a:cubicBezTo>
                    <a:pt x="396" y="850"/>
                    <a:pt x="453" y="813"/>
                    <a:pt x="486" y="753"/>
                  </a:cubicBezTo>
                  <a:cubicBezTo>
                    <a:pt x="557" y="632"/>
                    <a:pt x="627" y="509"/>
                    <a:pt x="697" y="385"/>
                  </a:cubicBezTo>
                  <a:cubicBezTo>
                    <a:pt x="730" y="328"/>
                    <a:pt x="741" y="255"/>
                    <a:pt x="721" y="190"/>
                  </a:cubicBezTo>
                  <a:cubicBezTo>
                    <a:pt x="707" y="130"/>
                    <a:pt x="660" y="66"/>
                    <a:pt x="603" y="37"/>
                  </a:cubicBezTo>
                  <a:cubicBezTo>
                    <a:pt x="563" y="15"/>
                    <a:pt x="516" y="1"/>
                    <a:pt x="468"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5" name="Google Shape;595;p34"/>
            <p:cNvSpPr/>
            <p:nvPr/>
          </p:nvSpPr>
          <p:spPr>
            <a:xfrm>
              <a:off x="2133779" y="2322170"/>
              <a:ext cx="82113" cy="104832"/>
            </a:xfrm>
            <a:custGeom>
              <a:avLst/>
              <a:gdLst/>
              <a:ahLst/>
              <a:cxnLst/>
              <a:rect l="l" t="t" r="r" b="b"/>
              <a:pathLst>
                <a:path w="665" h="849" extrusionOk="0">
                  <a:moveTo>
                    <a:pt x="402" y="0"/>
                  </a:moveTo>
                  <a:cubicBezTo>
                    <a:pt x="380" y="0"/>
                    <a:pt x="357" y="4"/>
                    <a:pt x="335" y="11"/>
                  </a:cubicBezTo>
                  <a:cubicBezTo>
                    <a:pt x="315" y="18"/>
                    <a:pt x="295" y="28"/>
                    <a:pt x="275" y="35"/>
                  </a:cubicBezTo>
                  <a:cubicBezTo>
                    <a:pt x="239" y="58"/>
                    <a:pt x="208" y="89"/>
                    <a:pt x="185" y="129"/>
                  </a:cubicBezTo>
                  <a:cubicBezTo>
                    <a:pt x="138" y="239"/>
                    <a:pt x="88" y="353"/>
                    <a:pt x="41" y="464"/>
                  </a:cubicBezTo>
                  <a:cubicBezTo>
                    <a:pt x="21" y="494"/>
                    <a:pt x="10" y="524"/>
                    <a:pt x="10" y="557"/>
                  </a:cubicBezTo>
                  <a:cubicBezTo>
                    <a:pt x="1" y="591"/>
                    <a:pt x="4" y="628"/>
                    <a:pt x="14" y="661"/>
                  </a:cubicBezTo>
                  <a:cubicBezTo>
                    <a:pt x="21" y="695"/>
                    <a:pt x="38" y="721"/>
                    <a:pt x="61" y="749"/>
                  </a:cubicBezTo>
                  <a:cubicBezTo>
                    <a:pt x="78" y="775"/>
                    <a:pt x="101" y="795"/>
                    <a:pt x="131" y="812"/>
                  </a:cubicBezTo>
                  <a:cubicBezTo>
                    <a:pt x="172" y="835"/>
                    <a:pt x="217" y="848"/>
                    <a:pt x="263" y="848"/>
                  </a:cubicBezTo>
                  <a:cubicBezTo>
                    <a:pt x="285" y="848"/>
                    <a:pt x="307" y="845"/>
                    <a:pt x="329" y="839"/>
                  </a:cubicBezTo>
                  <a:cubicBezTo>
                    <a:pt x="349" y="829"/>
                    <a:pt x="369" y="822"/>
                    <a:pt x="389" y="812"/>
                  </a:cubicBezTo>
                  <a:cubicBezTo>
                    <a:pt x="426" y="789"/>
                    <a:pt x="456" y="758"/>
                    <a:pt x="480" y="721"/>
                  </a:cubicBezTo>
                  <a:cubicBezTo>
                    <a:pt x="530" y="608"/>
                    <a:pt x="576" y="497"/>
                    <a:pt x="624" y="387"/>
                  </a:cubicBezTo>
                  <a:cubicBezTo>
                    <a:pt x="644" y="356"/>
                    <a:pt x="654" y="323"/>
                    <a:pt x="654" y="290"/>
                  </a:cubicBezTo>
                  <a:cubicBezTo>
                    <a:pt x="664" y="256"/>
                    <a:pt x="661" y="223"/>
                    <a:pt x="650" y="189"/>
                  </a:cubicBezTo>
                  <a:cubicBezTo>
                    <a:pt x="644" y="155"/>
                    <a:pt x="627" y="126"/>
                    <a:pt x="604" y="102"/>
                  </a:cubicBezTo>
                  <a:cubicBezTo>
                    <a:pt x="587" y="75"/>
                    <a:pt x="564" y="52"/>
                    <a:pt x="533" y="35"/>
                  </a:cubicBezTo>
                  <a:cubicBezTo>
                    <a:pt x="492" y="15"/>
                    <a:pt x="447" y="0"/>
                    <a:pt x="402"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6" name="Google Shape;596;p34"/>
            <p:cNvSpPr/>
            <p:nvPr/>
          </p:nvSpPr>
          <p:spPr>
            <a:xfrm>
              <a:off x="2319985" y="2535909"/>
              <a:ext cx="98905" cy="130145"/>
            </a:xfrm>
            <a:custGeom>
              <a:avLst/>
              <a:gdLst/>
              <a:ahLst/>
              <a:cxnLst/>
              <a:rect l="l" t="t" r="r" b="b"/>
              <a:pathLst>
                <a:path w="801" h="1054" extrusionOk="0">
                  <a:moveTo>
                    <a:pt x="528" y="0"/>
                  </a:moveTo>
                  <a:cubicBezTo>
                    <a:pt x="508" y="0"/>
                    <a:pt x="488" y="3"/>
                    <a:pt x="469" y="9"/>
                  </a:cubicBezTo>
                  <a:cubicBezTo>
                    <a:pt x="405" y="29"/>
                    <a:pt x="345" y="69"/>
                    <a:pt x="315" y="126"/>
                  </a:cubicBezTo>
                  <a:lnTo>
                    <a:pt x="44" y="669"/>
                  </a:lnTo>
                  <a:cubicBezTo>
                    <a:pt x="13" y="729"/>
                    <a:pt x="0" y="796"/>
                    <a:pt x="17" y="864"/>
                  </a:cubicBezTo>
                  <a:cubicBezTo>
                    <a:pt x="33" y="924"/>
                    <a:pt x="81" y="987"/>
                    <a:pt x="134" y="1017"/>
                  </a:cubicBezTo>
                  <a:cubicBezTo>
                    <a:pt x="176" y="1038"/>
                    <a:pt x="223" y="1053"/>
                    <a:pt x="271" y="1053"/>
                  </a:cubicBezTo>
                  <a:cubicBezTo>
                    <a:pt x="291" y="1053"/>
                    <a:pt x="311" y="1050"/>
                    <a:pt x="331" y="1044"/>
                  </a:cubicBezTo>
                  <a:cubicBezTo>
                    <a:pt x="392" y="1024"/>
                    <a:pt x="455" y="984"/>
                    <a:pt x="486" y="927"/>
                  </a:cubicBezTo>
                  <a:lnTo>
                    <a:pt x="757" y="384"/>
                  </a:lnTo>
                  <a:cubicBezTo>
                    <a:pt x="787" y="324"/>
                    <a:pt x="801" y="257"/>
                    <a:pt x="781" y="190"/>
                  </a:cubicBezTo>
                  <a:cubicBezTo>
                    <a:pt x="764" y="130"/>
                    <a:pt x="721" y="66"/>
                    <a:pt x="663" y="35"/>
                  </a:cubicBezTo>
                  <a:cubicBezTo>
                    <a:pt x="624" y="15"/>
                    <a:pt x="575" y="0"/>
                    <a:pt x="528"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7" name="Google Shape;597;p34"/>
            <p:cNvSpPr/>
            <p:nvPr/>
          </p:nvSpPr>
          <p:spPr>
            <a:xfrm>
              <a:off x="2106861" y="2696553"/>
              <a:ext cx="77544" cy="92485"/>
            </a:xfrm>
            <a:custGeom>
              <a:avLst/>
              <a:gdLst/>
              <a:ahLst/>
              <a:cxnLst/>
              <a:rect l="l" t="t" r="r" b="b"/>
              <a:pathLst>
                <a:path w="628" h="749" extrusionOk="0">
                  <a:moveTo>
                    <a:pt x="369" y="1"/>
                  </a:moveTo>
                  <a:cubicBezTo>
                    <a:pt x="347" y="1"/>
                    <a:pt x="324" y="4"/>
                    <a:pt x="302" y="11"/>
                  </a:cubicBezTo>
                  <a:cubicBezTo>
                    <a:pt x="282" y="18"/>
                    <a:pt x="262" y="28"/>
                    <a:pt x="242" y="34"/>
                  </a:cubicBezTo>
                  <a:cubicBezTo>
                    <a:pt x="202" y="58"/>
                    <a:pt x="171" y="88"/>
                    <a:pt x="148" y="129"/>
                  </a:cubicBezTo>
                  <a:cubicBezTo>
                    <a:pt x="111" y="206"/>
                    <a:pt x="75" y="286"/>
                    <a:pt x="38" y="367"/>
                  </a:cubicBezTo>
                  <a:cubicBezTo>
                    <a:pt x="21" y="393"/>
                    <a:pt x="11" y="427"/>
                    <a:pt x="7" y="460"/>
                  </a:cubicBezTo>
                  <a:cubicBezTo>
                    <a:pt x="1" y="494"/>
                    <a:pt x="1" y="527"/>
                    <a:pt x="15" y="560"/>
                  </a:cubicBezTo>
                  <a:cubicBezTo>
                    <a:pt x="21" y="594"/>
                    <a:pt x="35" y="624"/>
                    <a:pt x="58" y="648"/>
                  </a:cubicBezTo>
                  <a:cubicBezTo>
                    <a:pt x="78" y="674"/>
                    <a:pt x="101" y="698"/>
                    <a:pt x="131" y="715"/>
                  </a:cubicBezTo>
                  <a:cubicBezTo>
                    <a:pt x="151" y="721"/>
                    <a:pt x="171" y="732"/>
                    <a:pt x="191" y="738"/>
                  </a:cubicBezTo>
                  <a:cubicBezTo>
                    <a:pt x="214" y="745"/>
                    <a:pt x="236" y="748"/>
                    <a:pt x="259" y="748"/>
                  </a:cubicBezTo>
                  <a:cubicBezTo>
                    <a:pt x="281" y="748"/>
                    <a:pt x="304" y="745"/>
                    <a:pt x="326" y="738"/>
                  </a:cubicBezTo>
                  <a:cubicBezTo>
                    <a:pt x="346" y="732"/>
                    <a:pt x="366" y="721"/>
                    <a:pt x="386" y="715"/>
                  </a:cubicBezTo>
                  <a:cubicBezTo>
                    <a:pt x="426" y="691"/>
                    <a:pt x="457" y="661"/>
                    <a:pt x="480" y="621"/>
                  </a:cubicBezTo>
                  <a:cubicBezTo>
                    <a:pt x="517" y="543"/>
                    <a:pt x="553" y="463"/>
                    <a:pt x="590" y="387"/>
                  </a:cubicBezTo>
                  <a:cubicBezTo>
                    <a:pt x="607" y="356"/>
                    <a:pt x="618" y="322"/>
                    <a:pt x="621" y="289"/>
                  </a:cubicBezTo>
                  <a:cubicBezTo>
                    <a:pt x="627" y="256"/>
                    <a:pt x="624" y="222"/>
                    <a:pt x="614" y="189"/>
                  </a:cubicBezTo>
                  <a:cubicBezTo>
                    <a:pt x="607" y="155"/>
                    <a:pt x="590" y="125"/>
                    <a:pt x="570" y="101"/>
                  </a:cubicBezTo>
                  <a:cubicBezTo>
                    <a:pt x="550" y="75"/>
                    <a:pt x="527" y="51"/>
                    <a:pt x="497" y="34"/>
                  </a:cubicBezTo>
                  <a:cubicBezTo>
                    <a:pt x="477" y="28"/>
                    <a:pt x="457" y="18"/>
                    <a:pt x="437" y="11"/>
                  </a:cubicBezTo>
                  <a:cubicBezTo>
                    <a:pt x="415" y="4"/>
                    <a:pt x="392" y="1"/>
                    <a:pt x="369"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8" name="Google Shape;598;p34"/>
            <p:cNvSpPr/>
            <p:nvPr/>
          </p:nvSpPr>
          <p:spPr>
            <a:xfrm>
              <a:off x="2437043" y="2720508"/>
              <a:ext cx="79890" cy="101992"/>
            </a:xfrm>
            <a:custGeom>
              <a:avLst/>
              <a:gdLst/>
              <a:ahLst/>
              <a:cxnLst/>
              <a:rect l="l" t="t" r="r" b="b"/>
              <a:pathLst>
                <a:path w="647" h="826" extrusionOk="0">
                  <a:moveTo>
                    <a:pt x="114" y="296"/>
                  </a:moveTo>
                  <a:cubicBezTo>
                    <a:pt x="112" y="300"/>
                    <a:pt x="110" y="305"/>
                    <a:pt x="108" y="309"/>
                  </a:cubicBezTo>
                  <a:lnTo>
                    <a:pt x="108" y="309"/>
                  </a:lnTo>
                  <a:cubicBezTo>
                    <a:pt x="110" y="305"/>
                    <a:pt x="112" y="300"/>
                    <a:pt x="114" y="296"/>
                  </a:cubicBezTo>
                  <a:close/>
                  <a:moveTo>
                    <a:pt x="386" y="1"/>
                  </a:moveTo>
                  <a:cubicBezTo>
                    <a:pt x="341" y="1"/>
                    <a:pt x="296" y="11"/>
                    <a:pt x="258" y="35"/>
                  </a:cubicBezTo>
                  <a:cubicBezTo>
                    <a:pt x="204" y="68"/>
                    <a:pt x="154" y="122"/>
                    <a:pt x="141" y="185"/>
                  </a:cubicBezTo>
                  <a:cubicBezTo>
                    <a:pt x="129" y="236"/>
                    <a:pt x="116" y="284"/>
                    <a:pt x="98" y="330"/>
                  </a:cubicBezTo>
                  <a:lnTo>
                    <a:pt x="98" y="330"/>
                  </a:lnTo>
                  <a:cubicBezTo>
                    <a:pt x="79" y="368"/>
                    <a:pt x="60" y="404"/>
                    <a:pt x="37" y="440"/>
                  </a:cubicBezTo>
                  <a:cubicBezTo>
                    <a:pt x="20" y="470"/>
                    <a:pt x="10" y="501"/>
                    <a:pt x="7" y="534"/>
                  </a:cubicBezTo>
                  <a:cubicBezTo>
                    <a:pt x="0" y="570"/>
                    <a:pt x="0" y="604"/>
                    <a:pt x="14" y="638"/>
                  </a:cubicBezTo>
                  <a:cubicBezTo>
                    <a:pt x="20" y="671"/>
                    <a:pt x="34" y="698"/>
                    <a:pt x="57" y="725"/>
                  </a:cubicBezTo>
                  <a:cubicBezTo>
                    <a:pt x="74" y="751"/>
                    <a:pt x="101" y="775"/>
                    <a:pt x="127" y="788"/>
                  </a:cubicBezTo>
                  <a:cubicBezTo>
                    <a:pt x="168" y="811"/>
                    <a:pt x="216" y="825"/>
                    <a:pt x="262" y="825"/>
                  </a:cubicBezTo>
                  <a:cubicBezTo>
                    <a:pt x="283" y="825"/>
                    <a:pt x="305" y="822"/>
                    <a:pt x="325" y="816"/>
                  </a:cubicBezTo>
                  <a:cubicBezTo>
                    <a:pt x="388" y="796"/>
                    <a:pt x="442" y="755"/>
                    <a:pt x="479" y="698"/>
                  </a:cubicBezTo>
                  <a:cubicBezTo>
                    <a:pt x="519" y="631"/>
                    <a:pt x="552" y="561"/>
                    <a:pt x="580" y="487"/>
                  </a:cubicBezTo>
                  <a:cubicBezTo>
                    <a:pt x="603" y="434"/>
                    <a:pt x="620" y="380"/>
                    <a:pt x="633" y="323"/>
                  </a:cubicBezTo>
                  <a:cubicBezTo>
                    <a:pt x="643" y="289"/>
                    <a:pt x="646" y="256"/>
                    <a:pt x="637" y="219"/>
                  </a:cubicBezTo>
                  <a:cubicBezTo>
                    <a:pt x="637" y="185"/>
                    <a:pt x="626" y="156"/>
                    <a:pt x="606" y="125"/>
                  </a:cubicBezTo>
                  <a:cubicBezTo>
                    <a:pt x="589" y="95"/>
                    <a:pt x="569" y="72"/>
                    <a:pt x="543" y="55"/>
                  </a:cubicBezTo>
                  <a:cubicBezTo>
                    <a:pt x="516" y="32"/>
                    <a:pt x="489" y="15"/>
                    <a:pt x="456" y="8"/>
                  </a:cubicBezTo>
                  <a:cubicBezTo>
                    <a:pt x="433" y="3"/>
                    <a:pt x="410" y="1"/>
                    <a:pt x="386"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599" name="Google Shape;599;p34"/>
            <p:cNvSpPr/>
            <p:nvPr/>
          </p:nvSpPr>
          <p:spPr>
            <a:xfrm>
              <a:off x="2704250" y="2528624"/>
              <a:ext cx="83965" cy="121255"/>
            </a:xfrm>
            <a:custGeom>
              <a:avLst/>
              <a:gdLst/>
              <a:ahLst/>
              <a:cxnLst/>
              <a:rect l="l" t="t" r="r" b="b"/>
              <a:pathLst>
                <a:path w="680" h="982" extrusionOk="0">
                  <a:moveTo>
                    <a:pt x="431" y="1"/>
                  </a:moveTo>
                  <a:cubicBezTo>
                    <a:pt x="428" y="1"/>
                    <a:pt x="425" y="1"/>
                    <a:pt x="422" y="1"/>
                  </a:cubicBezTo>
                  <a:cubicBezTo>
                    <a:pt x="355" y="4"/>
                    <a:pt x="285" y="24"/>
                    <a:pt x="242" y="74"/>
                  </a:cubicBezTo>
                  <a:cubicBezTo>
                    <a:pt x="228" y="91"/>
                    <a:pt x="214" y="108"/>
                    <a:pt x="201" y="125"/>
                  </a:cubicBezTo>
                  <a:cubicBezTo>
                    <a:pt x="177" y="165"/>
                    <a:pt x="164" y="209"/>
                    <a:pt x="164" y="255"/>
                  </a:cubicBezTo>
                  <a:cubicBezTo>
                    <a:pt x="164" y="264"/>
                    <a:pt x="163" y="273"/>
                    <a:pt x="162" y="281"/>
                  </a:cubicBezTo>
                  <a:lnTo>
                    <a:pt x="162" y="281"/>
                  </a:lnTo>
                  <a:cubicBezTo>
                    <a:pt x="147" y="360"/>
                    <a:pt x="124" y="436"/>
                    <a:pt x="94" y="510"/>
                  </a:cubicBezTo>
                  <a:cubicBezTo>
                    <a:pt x="101" y="490"/>
                    <a:pt x="111" y="470"/>
                    <a:pt x="117" y="447"/>
                  </a:cubicBezTo>
                  <a:lnTo>
                    <a:pt x="117" y="447"/>
                  </a:lnTo>
                  <a:cubicBezTo>
                    <a:pt x="97" y="500"/>
                    <a:pt x="70" y="550"/>
                    <a:pt x="44" y="597"/>
                  </a:cubicBezTo>
                  <a:cubicBezTo>
                    <a:pt x="10" y="654"/>
                    <a:pt x="0" y="731"/>
                    <a:pt x="16" y="791"/>
                  </a:cubicBezTo>
                  <a:cubicBezTo>
                    <a:pt x="33" y="852"/>
                    <a:pt x="81" y="915"/>
                    <a:pt x="134" y="946"/>
                  </a:cubicBezTo>
                  <a:cubicBezTo>
                    <a:pt x="176" y="967"/>
                    <a:pt x="223" y="981"/>
                    <a:pt x="271" y="981"/>
                  </a:cubicBezTo>
                  <a:cubicBezTo>
                    <a:pt x="291" y="981"/>
                    <a:pt x="311" y="978"/>
                    <a:pt x="332" y="972"/>
                  </a:cubicBezTo>
                  <a:cubicBezTo>
                    <a:pt x="395" y="949"/>
                    <a:pt x="449" y="912"/>
                    <a:pt x="483" y="855"/>
                  </a:cubicBezTo>
                  <a:cubicBezTo>
                    <a:pt x="539" y="765"/>
                    <a:pt x="579" y="664"/>
                    <a:pt x="613" y="567"/>
                  </a:cubicBezTo>
                  <a:cubicBezTo>
                    <a:pt x="647" y="467"/>
                    <a:pt x="664" y="360"/>
                    <a:pt x="677" y="255"/>
                  </a:cubicBezTo>
                  <a:cubicBezTo>
                    <a:pt x="680" y="195"/>
                    <a:pt x="644" y="115"/>
                    <a:pt x="599" y="74"/>
                  </a:cubicBezTo>
                  <a:cubicBezTo>
                    <a:pt x="558" y="33"/>
                    <a:pt x="489" y="1"/>
                    <a:pt x="431" y="1"/>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600" name="Google Shape;600;p34"/>
            <p:cNvSpPr/>
            <p:nvPr/>
          </p:nvSpPr>
          <p:spPr>
            <a:xfrm>
              <a:off x="3008625" y="2386255"/>
              <a:ext cx="95325" cy="134097"/>
            </a:xfrm>
            <a:custGeom>
              <a:avLst/>
              <a:gdLst/>
              <a:ahLst/>
              <a:cxnLst/>
              <a:rect l="l" t="t" r="r" b="b"/>
              <a:pathLst>
                <a:path w="772" h="1086" extrusionOk="0">
                  <a:moveTo>
                    <a:pt x="183" y="447"/>
                  </a:moveTo>
                  <a:lnTo>
                    <a:pt x="183" y="447"/>
                  </a:lnTo>
                  <a:cubicBezTo>
                    <a:pt x="180" y="457"/>
                    <a:pt x="176" y="467"/>
                    <a:pt x="172" y="477"/>
                  </a:cubicBezTo>
                  <a:cubicBezTo>
                    <a:pt x="175" y="467"/>
                    <a:pt x="179" y="457"/>
                    <a:pt x="183" y="447"/>
                  </a:cubicBezTo>
                  <a:close/>
                  <a:moveTo>
                    <a:pt x="504" y="0"/>
                  </a:moveTo>
                  <a:cubicBezTo>
                    <a:pt x="461" y="0"/>
                    <a:pt x="418" y="10"/>
                    <a:pt x="382" y="35"/>
                  </a:cubicBezTo>
                  <a:cubicBezTo>
                    <a:pt x="325" y="69"/>
                    <a:pt x="279" y="122"/>
                    <a:pt x="265" y="186"/>
                  </a:cubicBezTo>
                  <a:cubicBezTo>
                    <a:pt x="246" y="269"/>
                    <a:pt x="220" y="349"/>
                    <a:pt x="191" y="427"/>
                  </a:cubicBezTo>
                  <a:lnTo>
                    <a:pt x="191" y="427"/>
                  </a:lnTo>
                  <a:cubicBezTo>
                    <a:pt x="151" y="524"/>
                    <a:pt x="99" y="614"/>
                    <a:pt x="44" y="702"/>
                  </a:cubicBezTo>
                  <a:cubicBezTo>
                    <a:pt x="8" y="755"/>
                    <a:pt x="0" y="839"/>
                    <a:pt x="17" y="899"/>
                  </a:cubicBezTo>
                  <a:cubicBezTo>
                    <a:pt x="34" y="960"/>
                    <a:pt x="78" y="1023"/>
                    <a:pt x="135" y="1054"/>
                  </a:cubicBezTo>
                  <a:cubicBezTo>
                    <a:pt x="176" y="1075"/>
                    <a:pt x="219" y="1086"/>
                    <a:pt x="261" y="1086"/>
                  </a:cubicBezTo>
                  <a:cubicBezTo>
                    <a:pt x="348" y="1086"/>
                    <a:pt x="431" y="1041"/>
                    <a:pt x="483" y="960"/>
                  </a:cubicBezTo>
                  <a:cubicBezTo>
                    <a:pt x="611" y="769"/>
                    <a:pt x="704" y="548"/>
                    <a:pt x="758" y="323"/>
                  </a:cubicBezTo>
                  <a:cubicBezTo>
                    <a:pt x="771" y="256"/>
                    <a:pt x="764" y="186"/>
                    <a:pt x="731" y="126"/>
                  </a:cubicBezTo>
                  <a:cubicBezTo>
                    <a:pt x="701" y="72"/>
                    <a:pt x="640" y="21"/>
                    <a:pt x="577" y="9"/>
                  </a:cubicBezTo>
                  <a:cubicBezTo>
                    <a:pt x="553" y="3"/>
                    <a:pt x="529" y="0"/>
                    <a:pt x="504" y="0"/>
                  </a:cubicBezTo>
                  <a:close/>
                </a:path>
              </a:pathLst>
            </a:custGeom>
            <a:solidFill>
              <a:srgbClr val="40002A"/>
            </a:solidFill>
            <a:ln>
              <a:noFill/>
            </a:ln>
          </p:spPr>
          <p:txBody>
            <a:bodyPr spcFirstLastPara="1" wrap="square" lIns="91425" tIns="91425" rIns="91425" bIns="91425" anchor="ctr" anchorCtr="0">
              <a:noAutofit/>
            </a:bodyPr>
            <a:lstStyle/>
            <a:p>
              <a:endParaRPr/>
            </a:p>
          </p:txBody>
        </p:sp>
        <p:sp>
          <p:nvSpPr>
            <p:cNvPr id="601" name="Google Shape;601;p34"/>
            <p:cNvSpPr/>
            <p:nvPr/>
          </p:nvSpPr>
          <p:spPr>
            <a:xfrm>
              <a:off x="2324060" y="2268334"/>
              <a:ext cx="108907" cy="139406"/>
            </a:xfrm>
            <a:custGeom>
              <a:avLst/>
              <a:gdLst/>
              <a:ahLst/>
              <a:cxnLst/>
              <a:rect l="l" t="t" r="r" b="b"/>
              <a:pathLst>
                <a:path w="882" h="1129" extrusionOk="0">
                  <a:moveTo>
                    <a:pt x="617" y="0"/>
                  </a:moveTo>
                  <a:cubicBezTo>
                    <a:pt x="529" y="0"/>
                    <a:pt x="443" y="43"/>
                    <a:pt x="396" y="126"/>
                  </a:cubicBezTo>
                  <a:cubicBezTo>
                    <a:pt x="278" y="333"/>
                    <a:pt x="161" y="541"/>
                    <a:pt x="44" y="749"/>
                  </a:cubicBezTo>
                  <a:cubicBezTo>
                    <a:pt x="11" y="806"/>
                    <a:pt x="0" y="880"/>
                    <a:pt x="17" y="943"/>
                  </a:cubicBezTo>
                  <a:cubicBezTo>
                    <a:pt x="34" y="1004"/>
                    <a:pt x="81" y="1067"/>
                    <a:pt x="134" y="1097"/>
                  </a:cubicBezTo>
                  <a:cubicBezTo>
                    <a:pt x="175" y="1118"/>
                    <a:pt x="219" y="1129"/>
                    <a:pt x="262" y="1129"/>
                  </a:cubicBezTo>
                  <a:cubicBezTo>
                    <a:pt x="350" y="1129"/>
                    <a:pt x="436" y="1086"/>
                    <a:pt x="483" y="1004"/>
                  </a:cubicBezTo>
                  <a:cubicBezTo>
                    <a:pt x="603" y="795"/>
                    <a:pt x="721" y="588"/>
                    <a:pt x="838" y="381"/>
                  </a:cubicBezTo>
                  <a:cubicBezTo>
                    <a:pt x="872" y="324"/>
                    <a:pt x="881" y="250"/>
                    <a:pt x="861" y="186"/>
                  </a:cubicBezTo>
                  <a:cubicBezTo>
                    <a:pt x="848" y="126"/>
                    <a:pt x="801" y="62"/>
                    <a:pt x="744" y="32"/>
                  </a:cubicBezTo>
                  <a:cubicBezTo>
                    <a:pt x="704" y="11"/>
                    <a:pt x="660" y="0"/>
                    <a:pt x="617" y="0"/>
                  </a:cubicBezTo>
                  <a:close/>
                </a:path>
              </a:pathLst>
            </a:custGeom>
            <a:solidFill>
              <a:srgbClr val="40002A"/>
            </a:solidFill>
            <a:ln>
              <a:noFill/>
            </a:ln>
          </p:spPr>
          <p:txBody>
            <a:bodyPr spcFirstLastPara="1" wrap="square" lIns="91425" tIns="91425" rIns="91425" bIns="91425" anchor="ctr" anchorCtr="0">
              <a:noAutofit/>
            </a:bodyPr>
            <a:lstStyle/>
            <a:p>
              <a:endParaRPr/>
            </a:p>
          </p:txBody>
        </p:sp>
      </p:grpSp>
      <p:sp>
        <p:nvSpPr>
          <p:cNvPr id="602" name="Google Shape;602;p34"/>
          <p:cNvSpPr/>
          <p:nvPr/>
        </p:nvSpPr>
        <p:spPr>
          <a:xfrm>
            <a:off x="1068324" y="1332304"/>
            <a:ext cx="438898" cy="458964"/>
          </a:xfrm>
          <a:custGeom>
            <a:avLst/>
            <a:gdLst/>
            <a:ahLst/>
            <a:cxnLst/>
            <a:rect l="l" t="t" r="r" b="b"/>
            <a:pathLst>
              <a:path w="1796" h="1878" extrusionOk="0">
                <a:moveTo>
                  <a:pt x="1457" y="61"/>
                </a:moveTo>
                <a:cubicBezTo>
                  <a:pt x="985" y="1"/>
                  <a:pt x="519" y="51"/>
                  <a:pt x="20" y="129"/>
                </a:cubicBezTo>
                <a:cubicBezTo>
                  <a:pt x="20" y="239"/>
                  <a:pt x="0" y="322"/>
                  <a:pt x="24" y="390"/>
                </a:cubicBezTo>
                <a:cubicBezTo>
                  <a:pt x="144" y="755"/>
                  <a:pt x="275" y="1117"/>
                  <a:pt x="406" y="1478"/>
                </a:cubicBezTo>
                <a:cubicBezTo>
                  <a:pt x="426" y="1532"/>
                  <a:pt x="469" y="1576"/>
                  <a:pt x="506" y="1619"/>
                </a:cubicBezTo>
                <a:cubicBezTo>
                  <a:pt x="744" y="1877"/>
                  <a:pt x="995" y="1860"/>
                  <a:pt x="1159" y="1552"/>
                </a:cubicBezTo>
                <a:cubicBezTo>
                  <a:pt x="1350" y="1194"/>
                  <a:pt x="1521" y="825"/>
                  <a:pt x="1685" y="457"/>
                </a:cubicBezTo>
                <a:cubicBezTo>
                  <a:pt x="1796" y="205"/>
                  <a:pt x="1735" y="98"/>
                  <a:pt x="1457" y="61"/>
                </a:cubicBezTo>
                <a:close/>
                <a:moveTo>
                  <a:pt x="730" y="1254"/>
                </a:moveTo>
                <a:cubicBezTo>
                  <a:pt x="526" y="1006"/>
                  <a:pt x="463" y="772"/>
                  <a:pt x="496" y="443"/>
                </a:cubicBezTo>
                <a:cubicBezTo>
                  <a:pt x="687" y="383"/>
                  <a:pt x="878" y="305"/>
                  <a:pt x="1119" y="426"/>
                </a:cubicBezTo>
                <a:cubicBezTo>
                  <a:pt x="1001" y="724"/>
                  <a:pt x="898" y="996"/>
                  <a:pt x="730" y="1254"/>
                </a:cubicBezTo>
                <a:close/>
              </a:path>
            </a:pathLst>
          </a:custGeom>
          <a:solidFill>
            <a:schemeClr val="accent6"/>
          </a:solidFill>
          <a:ln>
            <a:noFill/>
          </a:ln>
        </p:spPr>
        <p:txBody>
          <a:bodyPr spcFirstLastPara="1" wrap="square" lIns="91425" tIns="91425" rIns="91425" bIns="91425" anchor="ctr" anchorCtr="0">
            <a:noAutofit/>
          </a:bodyPr>
          <a:lstStyle/>
          <a:p>
            <a:endParaRPr/>
          </a:p>
        </p:txBody>
      </p:sp>
      <p:sp>
        <p:nvSpPr>
          <p:cNvPr id="603" name="Google Shape;603;p34"/>
          <p:cNvSpPr/>
          <p:nvPr/>
        </p:nvSpPr>
        <p:spPr>
          <a:xfrm rot="7200041">
            <a:off x="5017283" y="4572361"/>
            <a:ext cx="438880" cy="394859"/>
          </a:xfrm>
          <a:custGeom>
            <a:avLst/>
            <a:gdLst/>
            <a:ahLst/>
            <a:cxnLst/>
            <a:rect l="l" t="t" r="r" b="b"/>
            <a:pathLst>
              <a:path w="1974" h="1776" extrusionOk="0">
                <a:moveTo>
                  <a:pt x="1405" y="590"/>
                </a:moveTo>
                <a:cubicBezTo>
                  <a:pt x="1317" y="463"/>
                  <a:pt x="1221" y="339"/>
                  <a:pt x="1116" y="228"/>
                </a:cubicBezTo>
                <a:cubicBezTo>
                  <a:pt x="902" y="1"/>
                  <a:pt x="802" y="7"/>
                  <a:pt x="658" y="273"/>
                </a:cubicBezTo>
                <a:cubicBezTo>
                  <a:pt x="460" y="647"/>
                  <a:pt x="272" y="1029"/>
                  <a:pt x="88" y="1408"/>
                </a:cubicBezTo>
                <a:cubicBezTo>
                  <a:pt x="1" y="1585"/>
                  <a:pt x="38" y="1680"/>
                  <a:pt x="219" y="1749"/>
                </a:cubicBezTo>
                <a:cubicBezTo>
                  <a:pt x="292" y="1776"/>
                  <a:pt x="386" y="1773"/>
                  <a:pt x="470" y="1763"/>
                </a:cubicBezTo>
                <a:cubicBezTo>
                  <a:pt x="658" y="1740"/>
                  <a:pt x="848" y="1703"/>
                  <a:pt x="1036" y="1672"/>
                </a:cubicBezTo>
                <a:cubicBezTo>
                  <a:pt x="1040" y="1686"/>
                  <a:pt x="1040" y="1700"/>
                  <a:pt x="1043" y="1709"/>
                </a:cubicBezTo>
                <a:cubicBezTo>
                  <a:pt x="1250" y="1680"/>
                  <a:pt x="1462" y="1649"/>
                  <a:pt x="1669" y="1615"/>
                </a:cubicBezTo>
                <a:cubicBezTo>
                  <a:pt x="1940" y="1569"/>
                  <a:pt x="1974" y="1491"/>
                  <a:pt x="1827" y="1247"/>
                </a:cubicBezTo>
                <a:cubicBezTo>
                  <a:pt x="1689" y="1026"/>
                  <a:pt x="1549" y="805"/>
                  <a:pt x="1405" y="590"/>
                </a:cubicBezTo>
                <a:close/>
                <a:moveTo>
                  <a:pt x="573" y="1371"/>
                </a:moveTo>
                <a:cubicBezTo>
                  <a:pt x="624" y="1049"/>
                  <a:pt x="868" y="825"/>
                  <a:pt x="989" y="523"/>
                </a:cubicBezTo>
                <a:cubicBezTo>
                  <a:pt x="1187" y="768"/>
                  <a:pt x="1317" y="1036"/>
                  <a:pt x="1445" y="1304"/>
                </a:cubicBezTo>
                <a:cubicBezTo>
                  <a:pt x="1173" y="1471"/>
                  <a:pt x="899" y="1491"/>
                  <a:pt x="573" y="1371"/>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2" name="Title 1"/>
          <p:cNvSpPr>
            <a:spLocks noGrp="1"/>
          </p:cNvSpPr>
          <p:nvPr>
            <p:ph type="ctrTitle"/>
          </p:nvPr>
        </p:nvSpPr>
        <p:spPr/>
        <p:txBody>
          <a:bodyPr/>
          <a:lstStyle/>
          <a:p>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1"/>
        <p:cNvGrpSpPr/>
        <p:nvPr/>
      </p:nvGrpSpPr>
      <p:grpSpPr>
        <a:xfrm>
          <a:off x="0" y="0"/>
          <a:ext cx="0" cy="0"/>
          <a:chOff x="0" y="0"/>
          <a:chExt cx="0" cy="0"/>
        </a:xfrm>
      </p:grpSpPr>
      <p:sp>
        <p:nvSpPr>
          <p:cNvPr id="692" name="Google Shape;692;p38"/>
          <p:cNvSpPr/>
          <p:nvPr/>
        </p:nvSpPr>
        <p:spPr>
          <a:xfrm>
            <a:off x="109019" y="181144"/>
            <a:ext cx="6647239" cy="708769"/>
          </a:xfrm>
          <a:custGeom>
            <a:avLst/>
            <a:gdLst/>
            <a:ahLst/>
            <a:cxnLst/>
            <a:rect l="l" t="t" r="r" b="b"/>
            <a:pathLst>
              <a:path w="161635" h="39516" extrusionOk="0">
                <a:moveTo>
                  <a:pt x="0" y="15551"/>
                </a:moveTo>
                <a:lnTo>
                  <a:pt x="16826" y="0"/>
                </a:lnTo>
                <a:lnTo>
                  <a:pt x="155261" y="4589"/>
                </a:lnTo>
                <a:lnTo>
                  <a:pt x="161635" y="13257"/>
                </a:lnTo>
                <a:lnTo>
                  <a:pt x="156791" y="34162"/>
                </a:lnTo>
                <a:lnTo>
                  <a:pt x="145828" y="39516"/>
                </a:lnTo>
                <a:lnTo>
                  <a:pt x="4844" y="34417"/>
                </a:lnTo>
                <a:close/>
              </a:path>
            </a:pathLst>
          </a:custGeom>
          <a:solidFill>
            <a:schemeClr val="lt1"/>
          </a:solidFill>
          <a:ln>
            <a:noFill/>
          </a:ln>
        </p:spPr>
      </p:sp>
      <p:sp>
        <p:nvSpPr>
          <p:cNvPr id="693" name="Google Shape;693;p38"/>
          <p:cNvSpPr txBox="1">
            <a:spLocks noGrp="1"/>
          </p:cNvSpPr>
          <p:nvPr>
            <p:ph type="title"/>
          </p:nvPr>
        </p:nvSpPr>
        <p:spPr>
          <a:xfrm>
            <a:off x="703163" y="93605"/>
            <a:ext cx="5079900" cy="963387"/>
          </a:xfrm>
          <a:prstGeom prst="rect">
            <a:avLst/>
          </a:prstGeom>
        </p:spPr>
        <p:txBody>
          <a:bodyPr spcFirstLastPara="1" wrap="square" lIns="91425" tIns="91425" rIns="91425" bIns="91425" anchor="ctr" anchorCtr="0">
            <a:noAutofit/>
          </a:bodyPr>
          <a:lstStyle/>
          <a:p>
            <a:r>
              <a:rPr lang="en" sz="4000" dirty="0" smtClean="0"/>
              <a:t>Symbols</a:t>
            </a:r>
            <a:endParaRPr sz="7200" dirty="0"/>
          </a:p>
        </p:txBody>
      </p:sp>
      <p:grpSp>
        <p:nvGrpSpPr>
          <p:cNvPr id="694" name="Google Shape;694;p38"/>
          <p:cNvGrpSpPr/>
          <p:nvPr/>
        </p:nvGrpSpPr>
        <p:grpSpPr>
          <a:xfrm>
            <a:off x="6404208" y="234348"/>
            <a:ext cx="506800" cy="1016632"/>
            <a:chOff x="6819753" y="2434874"/>
            <a:chExt cx="355799" cy="713727"/>
          </a:xfrm>
        </p:grpSpPr>
        <p:sp>
          <p:nvSpPr>
            <p:cNvPr id="695" name="Google Shape;695;p38"/>
            <p:cNvSpPr/>
            <p:nvPr/>
          </p:nvSpPr>
          <p:spPr>
            <a:xfrm rot="-2908409">
              <a:off x="6778180" y="2549740"/>
              <a:ext cx="307530" cy="420540"/>
            </a:xfrm>
            <a:custGeom>
              <a:avLst/>
              <a:gdLst/>
              <a:ahLst/>
              <a:cxnLst/>
              <a:rect l="l" t="t" r="r" b="b"/>
              <a:pathLst>
                <a:path w="1056" h="1278" extrusionOk="0">
                  <a:moveTo>
                    <a:pt x="188" y="1270"/>
                  </a:moveTo>
                  <a:cubicBezTo>
                    <a:pt x="81" y="1277"/>
                    <a:pt x="0" y="1183"/>
                    <a:pt x="20" y="1073"/>
                  </a:cubicBezTo>
                  <a:cubicBezTo>
                    <a:pt x="40" y="976"/>
                    <a:pt x="71" y="879"/>
                    <a:pt x="124" y="798"/>
                  </a:cubicBezTo>
                  <a:cubicBezTo>
                    <a:pt x="265" y="574"/>
                    <a:pt x="419" y="359"/>
                    <a:pt x="577" y="149"/>
                  </a:cubicBezTo>
                  <a:cubicBezTo>
                    <a:pt x="614" y="95"/>
                    <a:pt x="674" y="38"/>
                    <a:pt x="734" y="24"/>
                  </a:cubicBezTo>
                  <a:cubicBezTo>
                    <a:pt x="811" y="4"/>
                    <a:pt x="922" y="1"/>
                    <a:pt x="975" y="44"/>
                  </a:cubicBezTo>
                  <a:cubicBezTo>
                    <a:pt x="1029" y="84"/>
                    <a:pt x="1029" y="195"/>
                    <a:pt x="1053" y="276"/>
                  </a:cubicBezTo>
                  <a:cubicBezTo>
                    <a:pt x="1056" y="282"/>
                    <a:pt x="1049" y="296"/>
                    <a:pt x="1045" y="302"/>
                  </a:cubicBezTo>
                  <a:cubicBezTo>
                    <a:pt x="821" y="651"/>
                    <a:pt x="597" y="993"/>
                    <a:pt x="258" y="1244"/>
                  </a:cubicBezTo>
                  <a:cubicBezTo>
                    <a:pt x="238" y="1260"/>
                    <a:pt x="204" y="1264"/>
                    <a:pt x="188" y="127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696" name="Google Shape;696;p38"/>
            <p:cNvSpPr/>
            <p:nvPr/>
          </p:nvSpPr>
          <p:spPr>
            <a:xfrm rot="-2908409">
              <a:off x="6928495" y="2592756"/>
              <a:ext cx="283941" cy="449827"/>
            </a:xfrm>
            <a:custGeom>
              <a:avLst/>
              <a:gdLst/>
              <a:ahLst/>
              <a:cxnLst/>
              <a:rect l="l" t="t" r="r" b="b"/>
              <a:pathLst>
                <a:path w="975" h="1367" extrusionOk="0">
                  <a:moveTo>
                    <a:pt x="0" y="1092"/>
                  </a:moveTo>
                  <a:cubicBezTo>
                    <a:pt x="47" y="958"/>
                    <a:pt x="70" y="831"/>
                    <a:pt x="131" y="720"/>
                  </a:cubicBezTo>
                  <a:cubicBezTo>
                    <a:pt x="235" y="532"/>
                    <a:pt x="356" y="351"/>
                    <a:pt x="476" y="178"/>
                  </a:cubicBezTo>
                  <a:cubicBezTo>
                    <a:pt x="586" y="20"/>
                    <a:pt x="670" y="0"/>
                    <a:pt x="794" y="67"/>
                  </a:cubicBezTo>
                  <a:cubicBezTo>
                    <a:pt x="922" y="141"/>
                    <a:pt x="975" y="275"/>
                    <a:pt x="925" y="422"/>
                  </a:cubicBezTo>
                  <a:cubicBezTo>
                    <a:pt x="908" y="466"/>
                    <a:pt x="885" y="509"/>
                    <a:pt x="854" y="549"/>
                  </a:cubicBezTo>
                  <a:cubicBezTo>
                    <a:pt x="707" y="757"/>
                    <a:pt x="560" y="965"/>
                    <a:pt x="412" y="1169"/>
                  </a:cubicBezTo>
                  <a:cubicBezTo>
                    <a:pt x="399" y="1186"/>
                    <a:pt x="389" y="1203"/>
                    <a:pt x="376" y="1216"/>
                  </a:cubicBezTo>
                  <a:cubicBezTo>
                    <a:pt x="305" y="1293"/>
                    <a:pt x="218" y="1367"/>
                    <a:pt x="124" y="1306"/>
                  </a:cubicBezTo>
                  <a:cubicBezTo>
                    <a:pt x="64" y="1270"/>
                    <a:pt x="41" y="1169"/>
                    <a:pt x="0" y="1092"/>
                  </a:cubicBezTo>
                  <a:close/>
                </a:path>
              </a:pathLst>
            </a:custGeom>
            <a:solidFill>
              <a:schemeClr val="lt1"/>
            </a:solidFill>
            <a:ln>
              <a:noFill/>
            </a:ln>
          </p:spPr>
          <p:txBody>
            <a:bodyPr spcFirstLastPara="1" wrap="square" lIns="91425" tIns="91425" rIns="91425" bIns="91425" anchor="ctr" anchorCtr="0">
              <a:noAutofit/>
            </a:bodyPr>
            <a:lstStyle/>
            <a:p>
              <a:endParaRPr/>
            </a:p>
          </p:txBody>
        </p:sp>
      </p:grpSp>
      <p:grpSp>
        <p:nvGrpSpPr>
          <p:cNvPr id="697" name="Google Shape;697;p38"/>
          <p:cNvGrpSpPr/>
          <p:nvPr/>
        </p:nvGrpSpPr>
        <p:grpSpPr>
          <a:xfrm rot="1643232">
            <a:off x="7156" y="271305"/>
            <a:ext cx="506779" cy="1016591"/>
            <a:chOff x="6819753" y="2434874"/>
            <a:chExt cx="355799" cy="713727"/>
          </a:xfrm>
        </p:grpSpPr>
        <p:sp>
          <p:nvSpPr>
            <p:cNvPr id="698" name="Google Shape;698;p38"/>
            <p:cNvSpPr/>
            <p:nvPr/>
          </p:nvSpPr>
          <p:spPr>
            <a:xfrm rot="-2908409">
              <a:off x="6778180" y="2549740"/>
              <a:ext cx="307530" cy="420540"/>
            </a:xfrm>
            <a:custGeom>
              <a:avLst/>
              <a:gdLst/>
              <a:ahLst/>
              <a:cxnLst/>
              <a:rect l="l" t="t" r="r" b="b"/>
              <a:pathLst>
                <a:path w="1056" h="1278" extrusionOk="0">
                  <a:moveTo>
                    <a:pt x="188" y="1270"/>
                  </a:moveTo>
                  <a:cubicBezTo>
                    <a:pt x="81" y="1277"/>
                    <a:pt x="0" y="1183"/>
                    <a:pt x="20" y="1073"/>
                  </a:cubicBezTo>
                  <a:cubicBezTo>
                    <a:pt x="40" y="976"/>
                    <a:pt x="71" y="879"/>
                    <a:pt x="124" y="798"/>
                  </a:cubicBezTo>
                  <a:cubicBezTo>
                    <a:pt x="265" y="574"/>
                    <a:pt x="419" y="359"/>
                    <a:pt x="577" y="149"/>
                  </a:cubicBezTo>
                  <a:cubicBezTo>
                    <a:pt x="614" y="95"/>
                    <a:pt x="674" y="38"/>
                    <a:pt x="734" y="24"/>
                  </a:cubicBezTo>
                  <a:cubicBezTo>
                    <a:pt x="811" y="4"/>
                    <a:pt x="922" y="1"/>
                    <a:pt x="975" y="44"/>
                  </a:cubicBezTo>
                  <a:cubicBezTo>
                    <a:pt x="1029" y="84"/>
                    <a:pt x="1029" y="195"/>
                    <a:pt x="1053" y="276"/>
                  </a:cubicBezTo>
                  <a:cubicBezTo>
                    <a:pt x="1056" y="282"/>
                    <a:pt x="1049" y="296"/>
                    <a:pt x="1045" y="302"/>
                  </a:cubicBezTo>
                  <a:cubicBezTo>
                    <a:pt x="821" y="651"/>
                    <a:pt x="597" y="993"/>
                    <a:pt x="258" y="1244"/>
                  </a:cubicBezTo>
                  <a:cubicBezTo>
                    <a:pt x="238" y="1260"/>
                    <a:pt x="204" y="1264"/>
                    <a:pt x="188" y="1270"/>
                  </a:cubicBezTo>
                  <a:close/>
                </a:path>
              </a:pathLst>
            </a:custGeom>
            <a:solidFill>
              <a:schemeClr val="lt1"/>
            </a:solidFill>
            <a:ln>
              <a:noFill/>
            </a:ln>
          </p:spPr>
          <p:txBody>
            <a:bodyPr spcFirstLastPara="1" wrap="square" lIns="91425" tIns="91425" rIns="91425" bIns="91425" anchor="ctr" anchorCtr="0">
              <a:noAutofit/>
            </a:bodyPr>
            <a:lstStyle/>
            <a:p>
              <a:endParaRPr/>
            </a:p>
          </p:txBody>
        </p:sp>
        <p:sp>
          <p:nvSpPr>
            <p:cNvPr id="699" name="Google Shape;699;p38"/>
            <p:cNvSpPr/>
            <p:nvPr/>
          </p:nvSpPr>
          <p:spPr>
            <a:xfrm rot="-2908409">
              <a:off x="6928495" y="2592756"/>
              <a:ext cx="283941" cy="449827"/>
            </a:xfrm>
            <a:custGeom>
              <a:avLst/>
              <a:gdLst/>
              <a:ahLst/>
              <a:cxnLst/>
              <a:rect l="l" t="t" r="r" b="b"/>
              <a:pathLst>
                <a:path w="975" h="1367" extrusionOk="0">
                  <a:moveTo>
                    <a:pt x="0" y="1092"/>
                  </a:moveTo>
                  <a:cubicBezTo>
                    <a:pt x="47" y="958"/>
                    <a:pt x="70" y="831"/>
                    <a:pt x="131" y="720"/>
                  </a:cubicBezTo>
                  <a:cubicBezTo>
                    <a:pt x="235" y="532"/>
                    <a:pt x="356" y="351"/>
                    <a:pt x="476" y="178"/>
                  </a:cubicBezTo>
                  <a:cubicBezTo>
                    <a:pt x="586" y="20"/>
                    <a:pt x="670" y="0"/>
                    <a:pt x="794" y="67"/>
                  </a:cubicBezTo>
                  <a:cubicBezTo>
                    <a:pt x="922" y="141"/>
                    <a:pt x="975" y="275"/>
                    <a:pt x="925" y="422"/>
                  </a:cubicBezTo>
                  <a:cubicBezTo>
                    <a:pt x="908" y="466"/>
                    <a:pt x="885" y="509"/>
                    <a:pt x="854" y="549"/>
                  </a:cubicBezTo>
                  <a:cubicBezTo>
                    <a:pt x="707" y="757"/>
                    <a:pt x="560" y="965"/>
                    <a:pt x="412" y="1169"/>
                  </a:cubicBezTo>
                  <a:cubicBezTo>
                    <a:pt x="399" y="1186"/>
                    <a:pt x="389" y="1203"/>
                    <a:pt x="376" y="1216"/>
                  </a:cubicBezTo>
                  <a:cubicBezTo>
                    <a:pt x="305" y="1293"/>
                    <a:pt x="218" y="1367"/>
                    <a:pt x="124" y="1306"/>
                  </a:cubicBezTo>
                  <a:cubicBezTo>
                    <a:pt x="64" y="1270"/>
                    <a:pt x="41" y="1169"/>
                    <a:pt x="0" y="1092"/>
                  </a:cubicBezTo>
                  <a:close/>
                </a:path>
              </a:pathLst>
            </a:custGeom>
            <a:solidFill>
              <a:schemeClr val="lt1"/>
            </a:solidFill>
            <a:ln>
              <a:noFill/>
            </a:ln>
          </p:spPr>
          <p:txBody>
            <a:bodyPr spcFirstLastPara="1" wrap="square" lIns="91425" tIns="91425" rIns="91425" bIns="91425" anchor="ctr" anchorCtr="0">
              <a:noAutofit/>
            </a:bodyPr>
            <a:lstStyle/>
            <a:p>
              <a:endParaRPr/>
            </a:p>
          </p:txBody>
        </p:sp>
      </p:grpSp>
      <p:sp>
        <p:nvSpPr>
          <p:cNvPr id="2" name="Rectangle 1"/>
          <p:cNvSpPr/>
          <p:nvPr/>
        </p:nvSpPr>
        <p:spPr>
          <a:xfrm>
            <a:off x="201144" y="860103"/>
            <a:ext cx="6362870" cy="4278094"/>
          </a:xfrm>
          <a:prstGeom prst="rect">
            <a:avLst/>
          </a:prstGeom>
        </p:spPr>
        <p:txBody>
          <a:bodyPr wrap="square">
            <a:spAutoFit/>
          </a:bodyPr>
          <a:lstStyle/>
          <a:p>
            <a:r>
              <a:rPr lang="en-AU" sz="1600" dirty="0"/>
              <a:t>The tradition of passing information through art </a:t>
            </a:r>
            <a:r>
              <a:rPr lang="en-AU" sz="1600" dirty="0" smtClean="0"/>
              <a:t>has </a:t>
            </a:r>
            <a:r>
              <a:rPr lang="en-AU" sz="1600" dirty="0"/>
              <a:t>allowed customs and beliefs to continue over </a:t>
            </a:r>
            <a:r>
              <a:rPr lang="en-AU" sz="1600" dirty="0" smtClean="0"/>
              <a:t>time for </a:t>
            </a:r>
            <a:r>
              <a:rPr lang="en-AU" sz="1600" dirty="0"/>
              <a:t>Aboriginal people. </a:t>
            </a:r>
            <a:r>
              <a:rPr lang="en-AU" sz="1600" b="1" dirty="0" smtClean="0">
                <a:solidFill>
                  <a:srgbClr val="FF0000"/>
                </a:solidFill>
              </a:rPr>
              <a:t>Aboriginal </a:t>
            </a:r>
            <a:r>
              <a:rPr lang="en-AU" sz="1600" b="1" dirty="0">
                <a:solidFill>
                  <a:srgbClr val="FF0000"/>
                </a:solidFill>
              </a:rPr>
              <a:t>people do not have their own written </a:t>
            </a:r>
            <a:r>
              <a:rPr lang="en-AU" sz="1600" b="1" dirty="0" smtClean="0">
                <a:solidFill>
                  <a:srgbClr val="FF0000"/>
                </a:solidFill>
              </a:rPr>
              <a:t>language so they </a:t>
            </a:r>
            <a:r>
              <a:rPr lang="en-AU" sz="1600" b="1" dirty="0">
                <a:solidFill>
                  <a:srgbClr val="FF0000"/>
                </a:solidFill>
              </a:rPr>
              <a:t>use </a:t>
            </a:r>
            <a:r>
              <a:rPr lang="en-AU" sz="1600" b="1" dirty="0" smtClean="0">
                <a:solidFill>
                  <a:srgbClr val="FF0000"/>
                </a:solidFill>
              </a:rPr>
              <a:t>many </a:t>
            </a:r>
            <a:r>
              <a:rPr lang="en-AU" sz="1600" b="1" dirty="0">
                <a:solidFill>
                  <a:srgbClr val="FF0000"/>
                </a:solidFill>
              </a:rPr>
              <a:t>common symbols or iconography in their artwork </a:t>
            </a:r>
            <a:r>
              <a:rPr lang="en-AU" sz="1600" b="1" dirty="0" smtClean="0">
                <a:solidFill>
                  <a:srgbClr val="FF0000"/>
                </a:solidFill>
              </a:rPr>
              <a:t>to tell stories.</a:t>
            </a:r>
            <a:r>
              <a:rPr lang="en-AU" sz="1600" dirty="0" smtClean="0"/>
              <a:t/>
            </a:r>
            <a:br>
              <a:rPr lang="en-AU" sz="1600" dirty="0" smtClean="0"/>
            </a:br>
            <a:endParaRPr lang="en-AU" sz="1600" dirty="0"/>
          </a:p>
          <a:p>
            <a:r>
              <a:rPr lang="en-AU" sz="1600" dirty="0"/>
              <a:t>The presence of Australian Aboriginal Art can be found over 30,000 years ago. </a:t>
            </a:r>
            <a:r>
              <a:rPr lang="en-AU" sz="1600" b="1" dirty="0">
                <a:solidFill>
                  <a:srgbClr val="FF0000"/>
                </a:solidFill>
              </a:rPr>
              <a:t>A very important aspect of this art is the use of symbols. The use of symbols is an alternate way to write down stories of cultural significance, teaching survival and use of the land</a:t>
            </a:r>
            <a:r>
              <a:rPr lang="en-AU" sz="1600" b="1" dirty="0" smtClean="0">
                <a:solidFill>
                  <a:srgbClr val="FF0000"/>
                </a:solidFill>
              </a:rPr>
              <a:t>.</a:t>
            </a:r>
            <a:r>
              <a:rPr lang="en-AU" sz="1600" dirty="0" smtClean="0"/>
              <a:t/>
            </a:r>
            <a:br>
              <a:rPr lang="en-AU" sz="1600" dirty="0" smtClean="0"/>
            </a:br>
            <a:endParaRPr lang="en-AU" sz="1600" dirty="0"/>
          </a:p>
          <a:p>
            <a:r>
              <a:rPr lang="en-AU" sz="1600" dirty="0"/>
              <a:t>Symbols are used by Aboriginal people in their art to preserve their culture and tradition. They are also used to depict various stories and are still used today in contemporary Aboriginal Art. These ancient symbols can be seen in their rock paintings, cave paintings, body paint, ceremonial clothing, and sand painting.</a:t>
            </a:r>
            <a:endParaRPr lang="en-AU" sz="1600" dirty="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287" y="0"/>
            <a:ext cx="6135940" cy="5021521"/>
          </a:xfrm>
          <a:prstGeom prst="rect">
            <a:avLst/>
          </a:prstGeom>
        </p:spPr>
      </p:pic>
    </p:spTree>
    <p:extLst>
      <p:ext uri="{BB962C8B-B14F-4D97-AF65-F5344CB8AC3E}">
        <p14:creationId xmlns:p14="http://schemas.microsoft.com/office/powerpoint/2010/main" val="225085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ersity Thesis by Slidesgo">
  <a:themeElements>
    <a:clrScheme name="Simple Light">
      <a:dk1>
        <a:srgbClr val="40002A"/>
      </a:dk1>
      <a:lt1>
        <a:srgbClr val="FF6040"/>
      </a:lt1>
      <a:dk2>
        <a:srgbClr val="FDF7E7"/>
      </a:dk2>
      <a:lt2>
        <a:srgbClr val="79D8BC"/>
      </a:lt2>
      <a:accent1>
        <a:srgbClr val="40002A"/>
      </a:accent1>
      <a:accent2>
        <a:srgbClr val="FF6040"/>
      </a:accent2>
      <a:accent3>
        <a:srgbClr val="FDF7E7"/>
      </a:accent3>
      <a:accent4>
        <a:srgbClr val="FF6040"/>
      </a:accent4>
      <a:accent5>
        <a:srgbClr val="79D8BC"/>
      </a:accent5>
      <a:accent6>
        <a:srgbClr val="FF6040"/>
      </a:accent6>
      <a:hlink>
        <a:srgbClr val="0F0F0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729</Words>
  <Application>Microsoft Office PowerPoint</Application>
  <PresentationFormat>Custom</PresentationFormat>
  <Paragraphs>46</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 Light</vt:lpstr>
      <vt:lpstr>Arial</vt:lpstr>
      <vt:lpstr>Muli</vt:lpstr>
      <vt:lpstr>Roboto</vt:lpstr>
      <vt:lpstr>Loved by the King</vt:lpstr>
      <vt:lpstr>Diversity Thesis by Slidesgo</vt:lpstr>
      <vt:lpstr>Aboriginal Dreamtime Stories</vt:lpstr>
      <vt:lpstr>Learning Intentions</vt:lpstr>
      <vt:lpstr>Aboriginal Dreamtime</vt:lpstr>
      <vt:lpstr>Explaining the Dreamtime</vt:lpstr>
      <vt:lpstr>Aboriginal Dreamtime Summary </vt:lpstr>
      <vt:lpstr>Dreamtime Stories - Mirram The Kangaroo and Warreen The Wombat</vt:lpstr>
      <vt:lpstr>What we are looking at today:</vt:lpstr>
      <vt:lpstr>Symbols</vt:lpstr>
      <vt:lpstr>PowerPoint Presentation</vt:lpstr>
      <vt:lpstr>PowerPoint Presentation</vt:lpstr>
      <vt:lpstr>Aboriginal  Art</vt:lpstr>
      <vt:lpstr>Myths</vt:lpstr>
      <vt:lpstr>Myths in Aboriginal Culture</vt:lpstr>
      <vt:lpstr>Aboriginal Dreamtime and Myths</vt:lpstr>
      <vt:lpstr>Dreamtime Continued </vt:lpstr>
      <vt:lpstr>Dreamtime Stories</vt:lpstr>
      <vt:lpstr>Reflection – Success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Context Crow Country</dc:title>
  <dc:creator>DUARTE Monique</dc:creator>
  <cp:lastModifiedBy>DUARTE Monique</cp:lastModifiedBy>
  <cp:revision>17</cp:revision>
  <dcterms:modified xsi:type="dcterms:W3CDTF">2020-10-26T06:49:37Z</dcterms:modified>
</cp:coreProperties>
</file>